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  <p:sldMasterId id="2147484473" r:id="rId5"/>
  </p:sldMasterIdLst>
  <p:notesMasterIdLst>
    <p:notesMasterId r:id="rId21"/>
  </p:notesMasterIdLst>
  <p:handoutMasterIdLst>
    <p:handoutMasterId r:id="rId22"/>
  </p:handoutMasterIdLst>
  <p:sldIdLst>
    <p:sldId id="256" r:id="rId6"/>
    <p:sldId id="263" r:id="rId7"/>
    <p:sldId id="403" r:id="rId8"/>
    <p:sldId id="406" r:id="rId9"/>
    <p:sldId id="407" r:id="rId10"/>
    <p:sldId id="391" r:id="rId11"/>
    <p:sldId id="396" r:id="rId12"/>
    <p:sldId id="404" r:id="rId13"/>
    <p:sldId id="411" r:id="rId14"/>
    <p:sldId id="412" r:id="rId15"/>
    <p:sldId id="384" r:id="rId16"/>
    <p:sldId id="387" r:id="rId17"/>
    <p:sldId id="388" r:id="rId18"/>
    <p:sldId id="397" r:id="rId19"/>
    <p:sldId id="402" r:id="rId20"/>
  </p:sldIdLst>
  <p:sldSz cx="9144000" cy="6858000" type="screen4x3"/>
  <p:notesSz cx="6865938" cy="915828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E35"/>
    <a:srgbClr val="123613"/>
    <a:srgbClr val="1E5C1F"/>
    <a:srgbClr val="2B852D"/>
    <a:srgbClr val="6BCF6D"/>
    <a:srgbClr val="BAE8BB"/>
    <a:srgbClr val="246E26"/>
    <a:srgbClr val="00B7E2"/>
    <a:srgbClr val="797777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9" autoAdjust="0"/>
    <p:restoredTop sz="94660"/>
  </p:normalViewPr>
  <p:slideViewPr>
    <p:cSldViewPr>
      <p:cViewPr varScale="1">
        <p:scale>
          <a:sx n="70" d="100"/>
          <a:sy n="70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30" y="-102"/>
      </p:cViewPr>
      <p:guideLst>
        <p:guide orient="horz" pos="2885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582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582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F34D52-DBAC-4B68-B405-650A0C75D773}" type="datetimeFigureOut">
              <a:rPr lang="sl-SI"/>
              <a:pPr>
                <a:defRPr/>
              </a:pPr>
              <a:t>11.1.2016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98589"/>
            <a:ext cx="2975240" cy="458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9109" y="8698589"/>
            <a:ext cx="2975240" cy="458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4D7609-01EE-4F4A-AF47-D1496ECBB52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8340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240" cy="45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109" y="0"/>
            <a:ext cx="2975240" cy="45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78350" cy="3433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594" y="4350039"/>
            <a:ext cx="5492750" cy="412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98589"/>
            <a:ext cx="2975240" cy="45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109" y="8698589"/>
            <a:ext cx="2975240" cy="45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329D1F8-EEB7-4F9D-A2E6-BE7DAA8C5E4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5179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32772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ABA3F6-0C0E-4A21-B11F-4B7CA7696BAB}" type="slidenum">
              <a:rPr lang="sl-SI" altLang="sl-SI" smtClean="0"/>
              <a:pPr eaLnBrk="1" hangingPunct="1">
                <a:spcBef>
                  <a:spcPct val="0"/>
                </a:spcBef>
              </a:pPr>
              <a:t>1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4226283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3379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922FB3-81BF-41CA-B7B0-B4DFBDB405DD}" type="slidenum">
              <a:rPr lang="sl-SI" altLang="sl-SI" smtClean="0"/>
              <a:pPr eaLnBrk="1" hangingPunct="1">
                <a:spcBef>
                  <a:spcPct val="0"/>
                </a:spcBef>
              </a:pPr>
              <a:t>2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98546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sl-SI" dirty="0" smtClean="0"/>
              <a:t>Trenutno imamo 87.251</a:t>
            </a:r>
            <a:r>
              <a:rPr lang="sl-SI" altLang="sl-SI" baseline="0" dirty="0" smtClean="0"/>
              <a:t> delovno </a:t>
            </a:r>
            <a:r>
              <a:rPr lang="sl-SI" altLang="sl-SI" baseline="0" smtClean="0"/>
              <a:t>aktivnega prebivalstva</a:t>
            </a:r>
            <a:r>
              <a:rPr lang="sl-SI" altLang="sl-SI" baseline="0" dirty="0" smtClean="0"/>
              <a:t>, kar predstavlja,…in je v primerjavi z dec 2014 narastlo za 1500 oseb. Brezposelnost je upadla za 0.7 odstotne točke, to je cca 1300 oseb manj.</a:t>
            </a:r>
            <a:endParaRPr lang="sl-SI" altLang="sl-SI" dirty="0" smtClean="0"/>
          </a:p>
        </p:txBody>
      </p:sp>
      <p:sp>
        <p:nvSpPr>
          <p:cNvPr id="56324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8EE8AE-8D7B-4CA8-8DAE-0044CE111414}" type="slidenum">
              <a:rPr lang="sl-SI" altLang="sl-SI" smtClean="0"/>
              <a:pPr eaLnBrk="1" hangingPunct="1">
                <a:spcBef>
                  <a:spcPct val="0"/>
                </a:spcBef>
              </a:pPr>
              <a:t>3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156920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FFC216-E7C5-48F9-90E6-8D44AD885B89}" type="slidenum">
              <a:rPr lang="en-US" altLang="sl-SI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sl-SI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9938" cy="3433762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l-SI" smtClean="0"/>
          </a:p>
        </p:txBody>
      </p:sp>
    </p:spTree>
    <p:extLst>
      <p:ext uri="{BB962C8B-B14F-4D97-AF65-F5344CB8AC3E}">
        <p14:creationId xmlns:p14="http://schemas.microsoft.com/office/powerpoint/2010/main" val="2876594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FFC216-E7C5-48F9-90E6-8D44AD885B89}" type="slidenum">
              <a:rPr lang="en-US" altLang="sl-SI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sl-SI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9938" cy="3433762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l-SI" smtClean="0"/>
          </a:p>
        </p:txBody>
      </p:sp>
    </p:spTree>
    <p:extLst>
      <p:ext uri="{BB962C8B-B14F-4D97-AF65-F5344CB8AC3E}">
        <p14:creationId xmlns:p14="http://schemas.microsoft.com/office/powerpoint/2010/main" val="57259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62468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FED71F-E20B-46A9-A189-C5818084304D}" type="slidenum">
              <a:rPr lang="sl-SI" altLang="sl-SI" smtClean="0"/>
              <a:pPr eaLnBrk="1" hangingPunct="1">
                <a:spcBef>
                  <a:spcPct val="0"/>
                </a:spcBef>
              </a:pPr>
              <a:t>8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35848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4915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A51AB8-C6F6-48C0-89A7-82986F6D70DB}" type="slidenum">
              <a:rPr lang="sl-SI" altLang="sl-SI" smtClean="0"/>
              <a:pPr eaLnBrk="1" hangingPunct="1">
                <a:spcBef>
                  <a:spcPct val="0"/>
                </a:spcBef>
              </a:pPr>
              <a:t>11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940973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52228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8D6D7F-56D4-4DCC-905A-8E48B8BD961A}" type="slidenum">
              <a:rPr lang="sl-SI" altLang="sl-SI" smtClean="0"/>
              <a:pPr eaLnBrk="1" hangingPunct="1">
                <a:spcBef>
                  <a:spcPct val="0"/>
                </a:spcBef>
              </a:pPr>
              <a:t>12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96418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FDA95E-ABEA-46C9-8851-BD9FAC02F9CA}" type="slidenum">
              <a:rPr lang="sl-SI" altLang="sl-SI" smtClean="0"/>
              <a:pPr eaLnBrk="1" hangingPunct="1">
                <a:spcBef>
                  <a:spcPct val="0"/>
                </a:spcBef>
              </a:pPr>
              <a:t>13</a:t>
            </a:fld>
            <a:endParaRPr lang="sl-SI" altLang="sl-SI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sl-SI" smtClean="0"/>
              <a:t>Hiter dostop do različnih informacij je omogočen tudi </a:t>
            </a:r>
            <a:r>
              <a:rPr lang="sl-SI" altLang="sl-SI" b="1" smtClean="0"/>
              <a:t>preko spletnih strani Zavoda.</a:t>
            </a:r>
          </a:p>
          <a:p>
            <a:pPr eaLnBrk="1" hangingPunct="1"/>
            <a:endParaRPr lang="sl-SI" altLang="sl-SI" b="1" smtClean="0"/>
          </a:p>
          <a:p>
            <a:pPr eaLnBrk="1" hangingPunct="1">
              <a:buFontTx/>
              <a:buChar char="-"/>
            </a:pPr>
            <a:r>
              <a:rPr lang="sl-SI" altLang="sl-SI" smtClean="0"/>
              <a:t> naslov strani: </a:t>
            </a:r>
            <a:r>
              <a:rPr lang="sl-SI" altLang="sl-SI" b="1" u="sng" smtClean="0"/>
              <a:t>www.ess.gov.si</a:t>
            </a:r>
          </a:p>
          <a:p>
            <a:pPr eaLnBrk="1" hangingPunct="1">
              <a:buFontTx/>
              <a:buChar char="-"/>
            </a:pPr>
            <a:r>
              <a:rPr lang="sl-SI" altLang="sl-SI" smtClean="0"/>
              <a:t> po rubrikah so dostopne vse informacije, ki so v gradivu oz. jih dobite tudi v obliki </a:t>
            </a:r>
            <a:r>
              <a:rPr lang="sl-SI" altLang="sl-SI" b="1" smtClean="0"/>
              <a:t>zloženk </a:t>
            </a:r>
            <a:r>
              <a:rPr lang="sl-SI" altLang="sl-SI" smtClean="0"/>
              <a:t>na Uradu</a:t>
            </a:r>
          </a:p>
          <a:p>
            <a:pPr eaLnBrk="1" hangingPunct="1">
              <a:buFontTx/>
              <a:buChar char="-"/>
            </a:pPr>
            <a:r>
              <a:rPr lang="sl-SI" altLang="sl-SI" smtClean="0"/>
              <a:t> </a:t>
            </a:r>
            <a:r>
              <a:rPr lang="sl-SI" altLang="sl-SI" b="1" smtClean="0"/>
              <a:t>brezplačen dostop do interneta</a:t>
            </a:r>
            <a:r>
              <a:rPr lang="sl-SI" altLang="sl-SI" smtClean="0"/>
              <a:t> imate v CIPS-ih, možnost pa je tudi v knjižnicah</a:t>
            </a:r>
          </a:p>
          <a:p>
            <a:pPr eaLnBrk="1" hangingPunct="1">
              <a:buFontTx/>
              <a:buChar char="-"/>
            </a:pPr>
            <a:r>
              <a:rPr lang="sl-SI" altLang="sl-SI" smtClean="0"/>
              <a:t> na spletnih straneh lahko spremljate tudi </a:t>
            </a:r>
            <a:r>
              <a:rPr lang="sl-SI" altLang="sl-SI" b="1" smtClean="0"/>
              <a:t>objave prostih delovnih mest</a:t>
            </a:r>
          </a:p>
          <a:p>
            <a:pPr eaLnBrk="1" hangingPunct="1">
              <a:buFontTx/>
              <a:buChar char="-"/>
            </a:pPr>
            <a:r>
              <a:rPr lang="sl-SI" altLang="sl-SI" smtClean="0"/>
              <a:t> dostop do  priprave  </a:t>
            </a:r>
            <a:r>
              <a:rPr lang="sl-SI" altLang="sl-SI" b="1" smtClean="0"/>
              <a:t>e-življenjepisa po evropskem standardu</a:t>
            </a:r>
            <a:r>
              <a:rPr lang="sl-SI" altLang="sl-SI" smtClean="0"/>
              <a:t> ter uvrstitev v </a:t>
            </a:r>
            <a:r>
              <a:rPr lang="sl-SI" altLang="sl-SI" b="1" smtClean="0"/>
              <a:t> e-borzo </a:t>
            </a:r>
            <a:r>
              <a:rPr lang="sl-SI" altLang="sl-SI" smtClean="0"/>
              <a:t>(baza iskalcev zaposlitve)</a:t>
            </a:r>
            <a:r>
              <a:rPr lang="sl-SI" altLang="sl-SI" b="1" smtClean="0"/>
              <a:t> </a:t>
            </a:r>
          </a:p>
          <a:p>
            <a:pPr eaLnBrk="1" hangingPunct="1">
              <a:buFontTx/>
              <a:buChar char="-"/>
            </a:pPr>
            <a:r>
              <a:rPr lang="sl-SI" altLang="sl-SI" b="1" smtClean="0"/>
              <a:t>dostop do eSvetovanja</a:t>
            </a:r>
          </a:p>
          <a:p>
            <a:pPr eaLnBrk="1" hangingPunct="1">
              <a:buFontTx/>
              <a:buChar char="-"/>
            </a:pPr>
            <a:r>
              <a:rPr lang="sl-SI" altLang="sl-SI" b="1" smtClean="0"/>
              <a:t>povezava na druge spletne portale</a:t>
            </a:r>
          </a:p>
          <a:p>
            <a:pPr eaLnBrk="1" hangingPunct="1"/>
            <a:endParaRPr lang="sl-SI" altLang="sl-SI" b="1" smtClean="0"/>
          </a:p>
          <a:p>
            <a:pPr eaLnBrk="1" hangingPunct="1"/>
            <a:endParaRPr lang="sl-SI" altLang="sl-SI" smtClean="0"/>
          </a:p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94384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81"/>
          <p:cNvGrpSpPr>
            <a:grpSpLocks/>
          </p:cNvGrpSpPr>
          <p:nvPr userDrawn="1"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Rectangle 1182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19"/>
            </a:xfrm>
            <a:prstGeom prst="rect">
              <a:avLst/>
            </a:prstGeom>
            <a:solidFill>
              <a:srgbClr val="49904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6" name="Freeform 1183"/>
            <p:cNvSpPr>
              <a:spLocks noEditPoints="1"/>
            </p:cNvSpPr>
            <p:nvPr userDrawn="1"/>
          </p:nvSpPr>
          <p:spPr bwMode="auto">
            <a:xfrm>
              <a:off x="4548" y="0"/>
              <a:ext cx="882" cy="632"/>
            </a:xfrm>
            <a:custGeom>
              <a:avLst/>
              <a:gdLst>
                <a:gd name="T0" fmla="*/ 0 w 2646"/>
                <a:gd name="T1" fmla="*/ 0 h 1896"/>
                <a:gd name="T2" fmla="*/ 0 w 2646"/>
                <a:gd name="T3" fmla="*/ 0 h 1896"/>
                <a:gd name="T4" fmla="*/ 0 w 2646"/>
                <a:gd name="T5" fmla="*/ 0 h 1896"/>
                <a:gd name="T6" fmla="*/ 0 w 2646"/>
                <a:gd name="T7" fmla="*/ 0 h 1896"/>
                <a:gd name="T8" fmla="*/ 0 w 2646"/>
                <a:gd name="T9" fmla="*/ 0 h 1896"/>
                <a:gd name="T10" fmla="*/ 0 w 2646"/>
                <a:gd name="T11" fmla="*/ 0 h 1896"/>
                <a:gd name="T12" fmla="*/ 0 w 2646"/>
                <a:gd name="T13" fmla="*/ 0 h 1896"/>
                <a:gd name="T14" fmla="*/ 0 w 2646"/>
                <a:gd name="T15" fmla="*/ 0 h 1896"/>
                <a:gd name="T16" fmla="*/ 0 w 2646"/>
                <a:gd name="T17" fmla="*/ 0 h 1896"/>
                <a:gd name="T18" fmla="*/ 0 w 2646"/>
                <a:gd name="T19" fmla="*/ 0 h 1896"/>
                <a:gd name="T20" fmla="*/ 0 w 2646"/>
                <a:gd name="T21" fmla="*/ 0 h 1896"/>
                <a:gd name="T22" fmla="*/ 0 w 2646"/>
                <a:gd name="T23" fmla="*/ 0 h 1896"/>
                <a:gd name="T24" fmla="*/ 0 w 2646"/>
                <a:gd name="T25" fmla="*/ 0 h 1896"/>
                <a:gd name="T26" fmla="*/ 0 w 2646"/>
                <a:gd name="T27" fmla="*/ 0 h 1896"/>
                <a:gd name="T28" fmla="*/ 0 w 2646"/>
                <a:gd name="T29" fmla="*/ 0 h 1896"/>
                <a:gd name="T30" fmla="*/ 0 w 2646"/>
                <a:gd name="T31" fmla="*/ 0 h 1896"/>
                <a:gd name="T32" fmla="*/ 0 w 2646"/>
                <a:gd name="T33" fmla="*/ 0 h 1896"/>
                <a:gd name="T34" fmla="*/ 0 w 2646"/>
                <a:gd name="T35" fmla="*/ 0 h 1896"/>
                <a:gd name="T36" fmla="*/ 0 w 2646"/>
                <a:gd name="T37" fmla="*/ 0 h 1896"/>
                <a:gd name="T38" fmla="*/ 0 w 2646"/>
                <a:gd name="T39" fmla="*/ 0 h 1896"/>
                <a:gd name="T40" fmla="*/ 0 w 2646"/>
                <a:gd name="T41" fmla="*/ 0 h 1896"/>
                <a:gd name="T42" fmla="*/ 0 w 2646"/>
                <a:gd name="T43" fmla="*/ 0 h 1896"/>
                <a:gd name="T44" fmla="*/ 0 w 2646"/>
                <a:gd name="T45" fmla="*/ 0 h 1896"/>
                <a:gd name="T46" fmla="*/ 0 w 2646"/>
                <a:gd name="T47" fmla="*/ 0 h 1896"/>
                <a:gd name="T48" fmla="*/ 0 w 2646"/>
                <a:gd name="T49" fmla="*/ 0 h 1896"/>
                <a:gd name="T50" fmla="*/ 0 w 2646"/>
                <a:gd name="T51" fmla="*/ 0 h 1896"/>
                <a:gd name="T52" fmla="*/ 0 w 2646"/>
                <a:gd name="T53" fmla="*/ 0 h 1896"/>
                <a:gd name="T54" fmla="*/ 0 w 2646"/>
                <a:gd name="T55" fmla="*/ 0 h 1896"/>
                <a:gd name="T56" fmla="*/ 0 w 2646"/>
                <a:gd name="T57" fmla="*/ 0 h 1896"/>
                <a:gd name="T58" fmla="*/ 0 w 2646"/>
                <a:gd name="T59" fmla="*/ 0 h 1896"/>
                <a:gd name="T60" fmla="*/ 0 w 2646"/>
                <a:gd name="T61" fmla="*/ 0 h 1896"/>
                <a:gd name="T62" fmla="*/ 0 w 2646"/>
                <a:gd name="T63" fmla="*/ 0 h 1896"/>
                <a:gd name="T64" fmla="*/ 0 w 2646"/>
                <a:gd name="T65" fmla="*/ 0 h 1896"/>
                <a:gd name="T66" fmla="*/ 0 w 2646"/>
                <a:gd name="T67" fmla="*/ 0 h 1896"/>
                <a:gd name="T68" fmla="*/ 0 w 2646"/>
                <a:gd name="T69" fmla="*/ 0 h 1896"/>
                <a:gd name="T70" fmla="*/ 0 w 2646"/>
                <a:gd name="T71" fmla="*/ 0 h 1896"/>
                <a:gd name="T72" fmla="*/ 0 w 2646"/>
                <a:gd name="T73" fmla="*/ 0 h 1896"/>
                <a:gd name="T74" fmla="*/ 0 w 2646"/>
                <a:gd name="T75" fmla="*/ 0 h 1896"/>
                <a:gd name="T76" fmla="*/ 0 w 2646"/>
                <a:gd name="T77" fmla="*/ 0 h 1896"/>
                <a:gd name="T78" fmla="*/ 0 w 2646"/>
                <a:gd name="T79" fmla="*/ 0 h 1896"/>
                <a:gd name="T80" fmla="*/ 0 w 2646"/>
                <a:gd name="T81" fmla="*/ 0 h 1896"/>
                <a:gd name="T82" fmla="*/ 0 w 2646"/>
                <a:gd name="T83" fmla="*/ 0 h 1896"/>
                <a:gd name="T84" fmla="*/ 0 w 2646"/>
                <a:gd name="T85" fmla="*/ 0 h 1896"/>
                <a:gd name="T86" fmla="*/ 0 w 2646"/>
                <a:gd name="T87" fmla="*/ 0 h 1896"/>
                <a:gd name="T88" fmla="*/ 0 w 2646"/>
                <a:gd name="T89" fmla="*/ 0 h 1896"/>
                <a:gd name="T90" fmla="*/ 0 w 2646"/>
                <a:gd name="T91" fmla="*/ 0 h 1896"/>
                <a:gd name="T92" fmla="*/ 0 w 2646"/>
                <a:gd name="T93" fmla="*/ 0 h 1896"/>
                <a:gd name="T94" fmla="*/ 0 w 2646"/>
                <a:gd name="T95" fmla="*/ 0 h 1896"/>
                <a:gd name="T96" fmla="*/ 0 w 2646"/>
                <a:gd name="T97" fmla="*/ 0 h 1896"/>
                <a:gd name="T98" fmla="*/ 0 w 2646"/>
                <a:gd name="T99" fmla="*/ 0 h 1896"/>
                <a:gd name="T100" fmla="*/ 0 w 2646"/>
                <a:gd name="T101" fmla="*/ 0 h 1896"/>
                <a:gd name="T102" fmla="*/ 0 w 2646"/>
                <a:gd name="T103" fmla="*/ 0 h 1896"/>
                <a:gd name="T104" fmla="*/ 0 w 2646"/>
                <a:gd name="T105" fmla="*/ 0 h 1896"/>
                <a:gd name="T106" fmla="*/ 0 w 2646"/>
                <a:gd name="T107" fmla="*/ 0 h 1896"/>
                <a:gd name="T108" fmla="*/ 0 w 2646"/>
                <a:gd name="T109" fmla="*/ 0 h 1896"/>
                <a:gd name="T110" fmla="*/ 0 w 2646"/>
                <a:gd name="T111" fmla="*/ 0 h 1896"/>
                <a:gd name="T112" fmla="*/ 0 w 2646"/>
                <a:gd name="T113" fmla="*/ 0 h 1896"/>
                <a:gd name="T114" fmla="*/ 0 w 2646"/>
                <a:gd name="T115" fmla="*/ 0 h 1896"/>
                <a:gd name="T116" fmla="*/ 0 w 2646"/>
                <a:gd name="T117" fmla="*/ 0 h 1896"/>
                <a:gd name="T118" fmla="*/ 0 w 2646"/>
                <a:gd name="T119" fmla="*/ 0 h 1896"/>
                <a:gd name="T120" fmla="*/ 0 w 2646"/>
                <a:gd name="T121" fmla="*/ 0 h 1896"/>
                <a:gd name="T122" fmla="*/ 0 w 2646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6">
                  <a:moveTo>
                    <a:pt x="0" y="1315"/>
                  </a:moveTo>
                  <a:lnTo>
                    <a:pt x="148" y="1315"/>
                  </a:lnTo>
                  <a:lnTo>
                    <a:pt x="148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7"/>
                  </a:lnTo>
                  <a:lnTo>
                    <a:pt x="20" y="1427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5"/>
                  </a:moveTo>
                  <a:lnTo>
                    <a:pt x="192" y="1375"/>
                  </a:lnTo>
                  <a:lnTo>
                    <a:pt x="192" y="1400"/>
                  </a:lnTo>
                  <a:lnTo>
                    <a:pt x="193" y="1400"/>
                  </a:lnTo>
                  <a:lnTo>
                    <a:pt x="197" y="1394"/>
                  </a:lnTo>
                  <a:lnTo>
                    <a:pt x="202" y="1387"/>
                  </a:lnTo>
                  <a:lnTo>
                    <a:pt x="207" y="1382"/>
                  </a:lnTo>
                  <a:lnTo>
                    <a:pt x="212" y="1378"/>
                  </a:lnTo>
                  <a:lnTo>
                    <a:pt x="220" y="1375"/>
                  </a:lnTo>
                  <a:lnTo>
                    <a:pt x="226" y="1372"/>
                  </a:lnTo>
                  <a:lnTo>
                    <a:pt x="235" y="1370"/>
                  </a:lnTo>
                  <a:lnTo>
                    <a:pt x="244" y="1370"/>
                  </a:lnTo>
                  <a:lnTo>
                    <a:pt x="251" y="1370"/>
                  </a:lnTo>
                  <a:lnTo>
                    <a:pt x="259" y="1371"/>
                  </a:lnTo>
                  <a:lnTo>
                    <a:pt x="265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3" y="1387"/>
                  </a:lnTo>
                  <a:lnTo>
                    <a:pt x="286" y="1393"/>
                  </a:lnTo>
                  <a:lnTo>
                    <a:pt x="289" y="1400"/>
                  </a:lnTo>
                  <a:lnTo>
                    <a:pt x="292" y="1393"/>
                  </a:lnTo>
                  <a:lnTo>
                    <a:pt x="298" y="1387"/>
                  </a:lnTo>
                  <a:lnTo>
                    <a:pt x="303" y="1382"/>
                  </a:lnTo>
                  <a:lnTo>
                    <a:pt x="310" y="1378"/>
                  </a:lnTo>
                  <a:lnTo>
                    <a:pt x="316" y="1375"/>
                  </a:lnTo>
                  <a:lnTo>
                    <a:pt x="323" y="1371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1" y="1370"/>
                  </a:lnTo>
                  <a:lnTo>
                    <a:pt x="360" y="1373"/>
                  </a:lnTo>
                  <a:lnTo>
                    <a:pt x="366" y="1376"/>
                  </a:lnTo>
                  <a:lnTo>
                    <a:pt x="369" y="1378"/>
                  </a:lnTo>
                  <a:lnTo>
                    <a:pt x="373" y="1380"/>
                  </a:lnTo>
                  <a:lnTo>
                    <a:pt x="377" y="1383"/>
                  </a:lnTo>
                  <a:lnTo>
                    <a:pt x="380" y="1387"/>
                  </a:lnTo>
                  <a:lnTo>
                    <a:pt x="382" y="1391"/>
                  </a:lnTo>
                  <a:lnTo>
                    <a:pt x="384" y="1396"/>
                  </a:lnTo>
                  <a:lnTo>
                    <a:pt x="386" y="1400"/>
                  </a:lnTo>
                  <a:lnTo>
                    <a:pt x="388" y="1411"/>
                  </a:lnTo>
                  <a:lnTo>
                    <a:pt x="390" y="1424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7"/>
                  </a:lnTo>
                  <a:lnTo>
                    <a:pt x="369" y="1408"/>
                  </a:lnTo>
                  <a:lnTo>
                    <a:pt x="366" y="1402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9"/>
                  </a:lnTo>
                  <a:lnTo>
                    <a:pt x="343" y="1386"/>
                  </a:lnTo>
                  <a:lnTo>
                    <a:pt x="333" y="1386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8" y="1389"/>
                  </a:lnTo>
                  <a:lnTo>
                    <a:pt x="314" y="1391"/>
                  </a:lnTo>
                  <a:lnTo>
                    <a:pt x="310" y="1393"/>
                  </a:lnTo>
                  <a:lnTo>
                    <a:pt x="306" y="1396"/>
                  </a:lnTo>
                  <a:lnTo>
                    <a:pt x="303" y="1399"/>
                  </a:lnTo>
                  <a:lnTo>
                    <a:pt x="300" y="1403"/>
                  </a:lnTo>
                  <a:lnTo>
                    <a:pt x="297" y="1411"/>
                  </a:lnTo>
                  <a:lnTo>
                    <a:pt x="293" y="1421"/>
                  </a:lnTo>
                  <a:lnTo>
                    <a:pt x="292" y="1432"/>
                  </a:lnTo>
                  <a:lnTo>
                    <a:pt x="291" y="1441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4"/>
                  </a:lnTo>
                  <a:lnTo>
                    <a:pt x="272" y="1417"/>
                  </a:lnTo>
                  <a:lnTo>
                    <a:pt x="271" y="1409"/>
                  </a:lnTo>
                  <a:lnTo>
                    <a:pt x="269" y="1403"/>
                  </a:lnTo>
                  <a:lnTo>
                    <a:pt x="265" y="1397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8" y="1386"/>
                  </a:lnTo>
                  <a:lnTo>
                    <a:pt x="240" y="1386"/>
                  </a:lnTo>
                  <a:lnTo>
                    <a:pt x="234" y="1386"/>
                  </a:lnTo>
                  <a:lnTo>
                    <a:pt x="229" y="1387"/>
                  </a:lnTo>
                  <a:lnTo>
                    <a:pt x="223" y="1389"/>
                  </a:lnTo>
                  <a:lnTo>
                    <a:pt x="219" y="1391"/>
                  </a:lnTo>
                  <a:lnTo>
                    <a:pt x="215" y="1393"/>
                  </a:lnTo>
                  <a:lnTo>
                    <a:pt x="211" y="1395"/>
                  </a:lnTo>
                  <a:lnTo>
                    <a:pt x="208" y="1398"/>
                  </a:lnTo>
                  <a:lnTo>
                    <a:pt x="205" y="1403"/>
                  </a:lnTo>
                  <a:lnTo>
                    <a:pt x="199" y="1411"/>
                  </a:lnTo>
                  <a:lnTo>
                    <a:pt x="196" y="1421"/>
                  </a:lnTo>
                  <a:lnTo>
                    <a:pt x="194" y="1432"/>
                  </a:lnTo>
                  <a:lnTo>
                    <a:pt x="194" y="1444"/>
                  </a:lnTo>
                  <a:lnTo>
                    <a:pt x="194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4"/>
                  </a:lnTo>
                  <a:lnTo>
                    <a:pt x="445" y="1404"/>
                  </a:lnTo>
                  <a:lnTo>
                    <a:pt x="448" y="1396"/>
                  </a:lnTo>
                  <a:lnTo>
                    <a:pt x="453" y="1390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5"/>
                  </a:lnTo>
                  <a:lnTo>
                    <a:pt x="481" y="1372"/>
                  </a:lnTo>
                  <a:lnTo>
                    <a:pt x="490" y="1370"/>
                  </a:lnTo>
                  <a:lnTo>
                    <a:pt x="500" y="1370"/>
                  </a:lnTo>
                  <a:lnTo>
                    <a:pt x="508" y="1370"/>
                  </a:lnTo>
                  <a:lnTo>
                    <a:pt x="516" y="1371"/>
                  </a:lnTo>
                  <a:lnTo>
                    <a:pt x="523" y="1373"/>
                  </a:lnTo>
                  <a:lnTo>
                    <a:pt x="531" y="1377"/>
                  </a:lnTo>
                  <a:lnTo>
                    <a:pt x="536" y="1380"/>
                  </a:lnTo>
                  <a:lnTo>
                    <a:pt x="543" y="1384"/>
                  </a:lnTo>
                  <a:lnTo>
                    <a:pt x="547" y="1389"/>
                  </a:lnTo>
                  <a:lnTo>
                    <a:pt x="553" y="1394"/>
                  </a:lnTo>
                  <a:lnTo>
                    <a:pt x="556" y="1400"/>
                  </a:lnTo>
                  <a:lnTo>
                    <a:pt x="560" y="1407"/>
                  </a:lnTo>
                  <a:lnTo>
                    <a:pt x="562" y="1413"/>
                  </a:lnTo>
                  <a:lnTo>
                    <a:pt x="566" y="1421"/>
                  </a:lnTo>
                  <a:lnTo>
                    <a:pt x="567" y="1429"/>
                  </a:lnTo>
                  <a:lnTo>
                    <a:pt x="569" y="1436"/>
                  </a:lnTo>
                  <a:lnTo>
                    <a:pt x="569" y="1444"/>
                  </a:lnTo>
                  <a:lnTo>
                    <a:pt x="570" y="1452"/>
                  </a:lnTo>
                  <a:lnTo>
                    <a:pt x="569" y="1461"/>
                  </a:lnTo>
                  <a:lnTo>
                    <a:pt x="569" y="1468"/>
                  </a:lnTo>
                  <a:lnTo>
                    <a:pt x="567" y="1476"/>
                  </a:lnTo>
                  <a:lnTo>
                    <a:pt x="566" y="1484"/>
                  </a:lnTo>
                  <a:lnTo>
                    <a:pt x="562" y="1491"/>
                  </a:lnTo>
                  <a:lnTo>
                    <a:pt x="560" y="1498"/>
                  </a:lnTo>
                  <a:lnTo>
                    <a:pt x="556" y="1504"/>
                  </a:lnTo>
                  <a:lnTo>
                    <a:pt x="553" y="1509"/>
                  </a:lnTo>
                  <a:lnTo>
                    <a:pt x="547" y="1515"/>
                  </a:lnTo>
                  <a:lnTo>
                    <a:pt x="543" y="1520"/>
                  </a:lnTo>
                  <a:lnTo>
                    <a:pt x="536" y="1525"/>
                  </a:lnTo>
                  <a:lnTo>
                    <a:pt x="531" y="1528"/>
                  </a:lnTo>
                  <a:lnTo>
                    <a:pt x="523" y="1531"/>
                  </a:lnTo>
                  <a:lnTo>
                    <a:pt x="516" y="1533"/>
                  </a:lnTo>
                  <a:lnTo>
                    <a:pt x="508" y="1534"/>
                  </a:lnTo>
                  <a:lnTo>
                    <a:pt x="500" y="1534"/>
                  </a:lnTo>
                  <a:lnTo>
                    <a:pt x="491" y="1534"/>
                  </a:lnTo>
                  <a:lnTo>
                    <a:pt x="482" y="1532"/>
                  </a:lnTo>
                  <a:lnTo>
                    <a:pt x="475" y="1530"/>
                  </a:lnTo>
                  <a:lnTo>
                    <a:pt x="467" y="1526"/>
                  </a:lnTo>
                  <a:lnTo>
                    <a:pt x="460" y="1521"/>
                  </a:lnTo>
                  <a:lnTo>
                    <a:pt x="454" y="1515"/>
                  </a:lnTo>
                  <a:lnTo>
                    <a:pt x="449" y="1508"/>
                  </a:lnTo>
                  <a:lnTo>
                    <a:pt x="446" y="1501"/>
                  </a:lnTo>
                  <a:lnTo>
                    <a:pt x="445" y="1501"/>
                  </a:lnTo>
                  <a:lnTo>
                    <a:pt x="445" y="1587"/>
                  </a:lnTo>
                  <a:lnTo>
                    <a:pt x="426" y="1587"/>
                  </a:lnTo>
                  <a:lnTo>
                    <a:pt x="426" y="1375"/>
                  </a:lnTo>
                  <a:close/>
                  <a:moveTo>
                    <a:pt x="500" y="1386"/>
                  </a:moveTo>
                  <a:lnTo>
                    <a:pt x="492" y="1386"/>
                  </a:lnTo>
                  <a:lnTo>
                    <a:pt x="485" y="1387"/>
                  </a:lnTo>
                  <a:lnTo>
                    <a:pt x="479" y="1389"/>
                  </a:lnTo>
                  <a:lnTo>
                    <a:pt x="474" y="1392"/>
                  </a:lnTo>
                  <a:lnTo>
                    <a:pt x="468" y="1394"/>
                  </a:lnTo>
                  <a:lnTo>
                    <a:pt x="464" y="1397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6"/>
                  </a:lnTo>
                  <a:lnTo>
                    <a:pt x="448" y="1427"/>
                  </a:lnTo>
                  <a:lnTo>
                    <a:pt x="446" y="1439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2" y="1487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5" y="1506"/>
                  </a:lnTo>
                  <a:lnTo>
                    <a:pt x="469" y="1509"/>
                  </a:lnTo>
                  <a:lnTo>
                    <a:pt x="474" y="1513"/>
                  </a:lnTo>
                  <a:lnTo>
                    <a:pt x="479" y="1515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8"/>
                  </a:lnTo>
                  <a:lnTo>
                    <a:pt x="506" y="1518"/>
                  </a:lnTo>
                  <a:lnTo>
                    <a:pt x="513" y="1517"/>
                  </a:lnTo>
                  <a:lnTo>
                    <a:pt x="518" y="1515"/>
                  </a:lnTo>
                  <a:lnTo>
                    <a:pt x="522" y="1513"/>
                  </a:lnTo>
                  <a:lnTo>
                    <a:pt x="528" y="1509"/>
                  </a:lnTo>
                  <a:lnTo>
                    <a:pt x="532" y="1506"/>
                  </a:lnTo>
                  <a:lnTo>
                    <a:pt x="535" y="1502"/>
                  </a:lnTo>
                  <a:lnTo>
                    <a:pt x="539" y="1498"/>
                  </a:lnTo>
                  <a:lnTo>
                    <a:pt x="544" y="1487"/>
                  </a:lnTo>
                  <a:lnTo>
                    <a:pt x="547" y="1476"/>
                  </a:lnTo>
                  <a:lnTo>
                    <a:pt x="549" y="1464"/>
                  </a:lnTo>
                  <a:lnTo>
                    <a:pt x="550" y="1452"/>
                  </a:lnTo>
                  <a:lnTo>
                    <a:pt x="549" y="1440"/>
                  </a:lnTo>
                  <a:lnTo>
                    <a:pt x="547" y="1429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5" y="1403"/>
                  </a:lnTo>
                  <a:lnTo>
                    <a:pt x="532" y="1398"/>
                  </a:lnTo>
                  <a:lnTo>
                    <a:pt x="528" y="1395"/>
                  </a:lnTo>
                  <a:lnTo>
                    <a:pt x="522" y="1392"/>
                  </a:lnTo>
                  <a:lnTo>
                    <a:pt x="518" y="1390"/>
                  </a:lnTo>
                  <a:lnTo>
                    <a:pt x="513" y="1387"/>
                  </a:lnTo>
                  <a:lnTo>
                    <a:pt x="506" y="1386"/>
                  </a:lnTo>
                  <a:lnTo>
                    <a:pt x="500" y="1386"/>
                  </a:lnTo>
                  <a:close/>
                  <a:moveTo>
                    <a:pt x="599" y="1315"/>
                  </a:moveTo>
                  <a:lnTo>
                    <a:pt x="618" y="1315"/>
                  </a:lnTo>
                  <a:lnTo>
                    <a:pt x="618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5" y="1461"/>
                  </a:lnTo>
                  <a:lnTo>
                    <a:pt x="793" y="1468"/>
                  </a:lnTo>
                  <a:lnTo>
                    <a:pt x="791" y="1476"/>
                  </a:lnTo>
                  <a:lnTo>
                    <a:pt x="789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79" y="1504"/>
                  </a:lnTo>
                  <a:lnTo>
                    <a:pt x="775" y="1511"/>
                  </a:lnTo>
                  <a:lnTo>
                    <a:pt x="771" y="1516"/>
                  </a:lnTo>
                  <a:lnTo>
                    <a:pt x="765" y="1520"/>
                  </a:lnTo>
                  <a:lnTo>
                    <a:pt x="759" y="1525"/>
                  </a:lnTo>
                  <a:lnTo>
                    <a:pt x="752" y="1528"/>
                  </a:lnTo>
                  <a:lnTo>
                    <a:pt x="745" y="1531"/>
                  </a:lnTo>
                  <a:lnTo>
                    <a:pt x="737" y="1533"/>
                  </a:lnTo>
                  <a:lnTo>
                    <a:pt x="730" y="1534"/>
                  </a:lnTo>
                  <a:lnTo>
                    <a:pt x="721" y="1534"/>
                  </a:lnTo>
                  <a:lnTo>
                    <a:pt x="712" y="1534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90" y="1528"/>
                  </a:lnTo>
                  <a:lnTo>
                    <a:pt x="682" y="1525"/>
                  </a:lnTo>
                  <a:lnTo>
                    <a:pt x="677" y="1520"/>
                  </a:lnTo>
                  <a:lnTo>
                    <a:pt x="671" y="1516"/>
                  </a:lnTo>
                  <a:lnTo>
                    <a:pt x="666" y="1511"/>
                  </a:lnTo>
                  <a:lnTo>
                    <a:pt x="662" y="1504"/>
                  </a:lnTo>
                  <a:lnTo>
                    <a:pt x="658" y="1498"/>
                  </a:lnTo>
                  <a:lnTo>
                    <a:pt x="655" y="1491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8"/>
                  </a:lnTo>
                  <a:lnTo>
                    <a:pt x="648" y="1461"/>
                  </a:lnTo>
                  <a:lnTo>
                    <a:pt x="648" y="1452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5" y="1413"/>
                  </a:lnTo>
                  <a:lnTo>
                    <a:pt x="658" y="1407"/>
                  </a:lnTo>
                  <a:lnTo>
                    <a:pt x="662" y="1400"/>
                  </a:lnTo>
                  <a:lnTo>
                    <a:pt x="666" y="1394"/>
                  </a:lnTo>
                  <a:lnTo>
                    <a:pt x="671" y="1389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90" y="1377"/>
                  </a:lnTo>
                  <a:lnTo>
                    <a:pt x="696" y="1373"/>
                  </a:lnTo>
                  <a:lnTo>
                    <a:pt x="704" y="1371"/>
                  </a:lnTo>
                  <a:lnTo>
                    <a:pt x="712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7" y="1371"/>
                  </a:lnTo>
                  <a:lnTo>
                    <a:pt x="745" y="1373"/>
                  </a:lnTo>
                  <a:lnTo>
                    <a:pt x="752" y="1377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1" y="1389"/>
                  </a:lnTo>
                  <a:lnTo>
                    <a:pt x="775" y="1394"/>
                  </a:lnTo>
                  <a:lnTo>
                    <a:pt x="779" y="1400"/>
                  </a:lnTo>
                  <a:lnTo>
                    <a:pt x="784" y="1407"/>
                  </a:lnTo>
                  <a:lnTo>
                    <a:pt x="787" y="1413"/>
                  </a:lnTo>
                  <a:lnTo>
                    <a:pt x="789" y="1421"/>
                  </a:lnTo>
                  <a:lnTo>
                    <a:pt x="791" y="1429"/>
                  </a:lnTo>
                  <a:lnTo>
                    <a:pt x="793" y="1436"/>
                  </a:lnTo>
                  <a:lnTo>
                    <a:pt x="795" y="1444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4"/>
                  </a:lnTo>
                  <a:lnTo>
                    <a:pt x="669" y="1476"/>
                  </a:lnTo>
                  <a:lnTo>
                    <a:pt x="674" y="1488"/>
                  </a:lnTo>
                  <a:lnTo>
                    <a:pt x="680" y="1498"/>
                  </a:lnTo>
                  <a:lnTo>
                    <a:pt x="683" y="1502"/>
                  </a:lnTo>
                  <a:lnTo>
                    <a:pt x="688" y="1506"/>
                  </a:lnTo>
                  <a:lnTo>
                    <a:pt x="692" y="1509"/>
                  </a:lnTo>
                  <a:lnTo>
                    <a:pt x="697" y="1513"/>
                  </a:lnTo>
                  <a:lnTo>
                    <a:pt x="703" y="1515"/>
                  </a:lnTo>
                  <a:lnTo>
                    <a:pt x="708" y="1517"/>
                  </a:lnTo>
                  <a:lnTo>
                    <a:pt x="715" y="1518"/>
                  </a:lnTo>
                  <a:lnTo>
                    <a:pt x="721" y="1518"/>
                  </a:lnTo>
                  <a:lnTo>
                    <a:pt x="728" y="1518"/>
                  </a:lnTo>
                  <a:lnTo>
                    <a:pt x="734" y="1517"/>
                  </a:lnTo>
                  <a:lnTo>
                    <a:pt x="739" y="1515"/>
                  </a:lnTo>
                  <a:lnTo>
                    <a:pt x="745" y="1513"/>
                  </a:lnTo>
                  <a:lnTo>
                    <a:pt x="749" y="1509"/>
                  </a:lnTo>
                  <a:lnTo>
                    <a:pt x="753" y="1506"/>
                  </a:lnTo>
                  <a:lnTo>
                    <a:pt x="758" y="1502"/>
                  </a:lnTo>
                  <a:lnTo>
                    <a:pt x="762" y="1498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4" y="1464"/>
                  </a:lnTo>
                  <a:lnTo>
                    <a:pt x="775" y="1452"/>
                  </a:lnTo>
                  <a:lnTo>
                    <a:pt x="774" y="1440"/>
                  </a:lnTo>
                  <a:lnTo>
                    <a:pt x="772" y="1429"/>
                  </a:lnTo>
                  <a:lnTo>
                    <a:pt x="768" y="1417"/>
                  </a:lnTo>
                  <a:lnTo>
                    <a:pt x="762" y="1407"/>
                  </a:lnTo>
                  <a:lnTo>
                    <a:pt x="758" y="1403"/>
                  </a:lnTo>
                  <a:lnTo>
                    <a:pt x="753" y="1398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39" y="1390"/>
                  </a:lnTo>
                  <a:lnTo>
                    <a:pt x="734" y="1387"/>
                  </a:lnTo>
                  <a:lnTo>
                    <a:pt x="728" y="1386"/>
                  </a:lnTo>
                  <a:lnTo>
                    <a:pt x="721" y="1386"/>
                  </a:lnTo>
                  <a:lnTo>
                    <a:pt x="715" y="1386"/>
                  </a:lnTo>
                  <a:lnTo>
                    <a:pt x="708" y="1387"/>
                  </a:lnTo>
                  <a:lnTo>
                    <a:pt x="703" y="1390"/>
                  </a:lnTo>
                  <a:lnTo>
                    <a:pt x="697" y="1392"/>
                  </a:lnTo>
                  <a:lnTo>
                    <a:pt x="692" y="1395"/>
                  </a:lnTo>
                  <a:lnTo>
                    <a:pt x="688" y="1398"/>
                  </a:lnTo>
                  <a:lnTo>
                    <a:pt x="683" y="1403"/>
                  </a:lnTo>
                  <a:lnTo>
                    <a:pt x="680" y="1407"/>
                  </a:lnTo>
                  <a:lnTo>
                    <a:pt x="674" y="1417"/>
                  </a:lnTo>
                  <a:lnTo>
                    <a:pt x="669" y="1429"/>
                  </a:lnTo>
                  <a:lnTo>
                    <a:pt x="667" y="1440"/>
                  </a:lnTo>
                  <a:lnTo>
                    <a:pt x="666" y="1452"/>
                  </a:lnTo>
                  <a:close/>
                  <a:moveTo>
                    <a:pt x="805" y="1375"/>
                  </a:moveTo>
                  <a:lnTo>
                    <a:pt x="826" y="1375"/>
                  </a:lnTo>
                  <a:lnTo>
                    <a:pt x="877" y="1507"/>
                  </a:lnTo>
                  <a:lnTo>
                    <a:pt x="925" y="1375"/>
                  </a:lnTo>
                  <a:lnTo>
                    <a:pt x="944" y="1375"/>
                  </a:lnTo>
                  <a:lnTo>
                    <a:pt x="877" y="1554"/>
                  </a:lnTo>
                  <a:lnTo>
                    <a:pt x="872" y="1562"/>
                  </a:lnTo>
                  <a:lnTo>
                    <a:pt x="868" y="1570"/>
                  </a:lnTo>
                  <a:lnTo>
                    <a:pt x="865" y="1576"/>
                  </a:lnTo>
                  <a:lnTo>
                    <a:pt x="860" y="1581"/>
                  </a:lnTo>
                  <a:lnTo>
                    <a:pt x="856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6" y="1587"/>
                  </a:lnTo>
                  <a:lnTo>
                    <a:pt x="827" y="1587"/>
                  </a:lnTo>
                  <a:lnTo>
                    <a:pt x="820" y="1586"/>
                  </a:lnTo>
                  <a:lnTo>
                    <a:pt x="820" y="1570"/>
                  </a:lnTo>
                  <a:lnTo>
                    <a:pt x="827" y="1571"/>
                  </a:lnTo>
                  <a:lnTo>
                    <a:pt x="833" y="1571"/>
                  </a:lnTo>
                  <a:lnTo>
                    <a:pt x="840" y="1571"/>
                  </a:lnTo>
                  <a:lnTo>
                    <a:pt x="844" y="1570"/>
                  </a:lnTo>
                  <a:lnTo>
                    <a:pt x="849" y="1568"/>
                  </a:lnTo>
                  <a:lnTo>
                    <a:pt x="852" y="1565"/>
                  </a:lnTo>
                  <a:lnTo>
                    <a:pt x="856" y="1557"/>
                  </a:lnTo>
                  <a:lnTo>
                    <a:pt x="860" y="1547"/>
                  </a:lnTo>
                  <a:lnTo>
                    <a:pt x="868" y="1529"/>
                  </a:lnTo>
                  <a:lnTo>
                    <a:pt x="805" y="1375"/>
                  </a:lnTo>
                  <a:close/>
                  <a:moveTo>
                    <a:pt x="963" y="1375"/>
                  </a:moveTo>
                  <a:lnTo>
                    <a:pt x="980" y="1375"/>
                  </a:lnTo>
                  <a:lnTo>
                    <a:pt x="980" y="1400"/>
                  </a:lnTo>
                  <a:lnTo>
                    <a:pt x="981" y="1400"/>
                  </a:lnTo>
                  <a:lnTo>
                    <a:pt x="985" y="1394"/>
                  </a:lnTo>
                  <a:lnTo>
                    <a:pt x="990" y="1387"/>
                  </a:lnTo>
                  <a:lnTo>
                    <a:pt x="994" y="1382"/>
                  </a:lnTo>
                  <a:lnTo>
                    <a:pt x="1001" y="1378"/>
                  </a:lnTo>
                  <a:lnTo>
                    <a:pt x="1007" y="1375"/>
                  </a:lnTo>
                  <a:lnTo>
                    <a:pt x="1015" y="1372"/>
                  </a:lnTo>
                  <a:lnTo>
                    <a:pt x="1022" y="1370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7" y="1371"/>
                  </a:lnTo>
                  <a:lnTo>
                    <a:pt x="1054" y="1375"/>
                  </a:lnTo>
                  <a:lnTo>
                    <a:pt x="1060" y="1378"/>
                  </a:lnTo>
                  <a:lnTo>
                    <a:pt x="1066" y="1382"/>
                  </a:lnTo>
                  <a:lnTo>
                    <a:pt x="1070" y="1387"/>
                  </a:lnTo>
                  <a:lnTo>
                    <a:pt x="1074" y="1393"/>
                  </a:lnTo>
                  <a:lnTo>
                    <a:pt x="1076" y="1400"/>
                  </a:lnTo>
                  <a:lnTo>
                    <a:pt x="1081" y="1393"/>
                  </a:lnTo>
                  <a:lnTo>
                    <a:pt x="1085" y="1387"/>
                  </a:lnTo>
                  <a:lnTo>
                    <a:pt x="1090" y="1382"/>
                  </a:lnTo>
                  <a:lnTo>
                    <a:pt x="1097" y="1378"/>
                  </a:lnTo>
                  <a:lnTo>
                    <a:pt x="1103" y="1375"/>
                  </a:lnTo>
                  <a:lnTo>
                    <a:pt x="1111" y="1371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0"/>
                  </a:lnTo>
                  <a:lnTo>
                    <a:pt x="1149" y="1373"/>
                  </a:lnTo>
                  <a:lnTo>
                    <a:pt x="1153" y="1376"/>
                  </a:lnTo>
                  <a:lnTo>
                    <a:pt x="1157" y="1378"/>
                  </a:lnTo>
                  <a:lnTo>
                    <a:pt x="1162" y="1380"/>
                  </a:lnTo>
                  <a:lnTo>
                    <a:pt x="1165" y="1383"/>
                  </a:lnTo>
                  <a:lnTo>
                    <a:pt x="1167" y="1387"/>
                  </a:lnTo>
                  <a:lnTo>
                    <a:pt x="1170" y="1391"/>
                  </a:lnTo>
                  <a:lnTo>
                    <a:pt x="1173" y="1396"/>
                  </a:lnTo>
                  <a:lnTo>
                    <a:pt x="1175" y="1400"/>
                  </a:lnTo>
                  <a:lnTo>
                    <a:pt x="1177" y="1411"/>
                  </a:lnTo>
                  <a:lnTo>
                    <a:pt x="1178" y="1424"/>
                  </a:lnTo>
                  <a:lnTo>
                    <a:pt x="1178" y="1530"/>
                  </a:lnTo>
                  <a:lnTo>
                    <a:pt x="1158" y="1530"/>
                  </a:lnTo>
                  <a:lnTo>
                    <a:pt x="1158" y="1425"/>
                  </a:lnTo>
                  <a:lnTo>
                    <a:pt x="1158" y="1417"/>
                  </a:lnTo>
                  <a:lnTo>
                    <a:pt x="1156" y="1408"/>
                  </a:lnTo>
                  <a:lnTo>
                    <a:pt x="1154" y="1402"/>
                  </a:lnTo>
                  <a:lnTo>
                    <a:pt x="1151" y="1396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1" y="1386"/>
                  </a:lnTo>
                  <a:lnTo>
                    <a:pt x="1122" y="1386"/>
                  </a:lnTo>
                  <a:lnTo>
                    <a:pt x="1116" y="1386"/>
                  </a:lnTo>
                  <a:lnTo>
                    <a:pt x="1111" y="1387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0" y="1399"/>
                  </a:lnTo>
                  <a:lnTo>
                    <a:pt x="1088" y="1403"/>
                  </a:lnTo>
                  <a:lnTo>
                    <a:pt x="1084" y="1411"/>
                  </a:lnTo>
                  <a:lnTo>
                    <a:pt x="1082" y="1421"/>
                  </a:lnTo>
                  <a:lnTo>
                    <a:pt x="1080" y="1432"/>
                  </a:lnTo>
                  <a:lnTo>
                    <a:pt x="1080" y="1441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4"/>
                  </a:lnTo>
                  <a:lnTo>
                    <a:pt x="1060" y="1417"/>
                  </a:lnTo>
                  <a:lnTo>
                    <a:pt x="1059" y="1409"/>
                  </a:lnTo>
                  <a:lnTo>
                    <a:pt x="1057" y="1403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9"/>
                  </a:lnTo>
                  <a:lnTo>
                    <a:pt x="1036" y="1386"/>
                  </a:lnTo>
                  <a:lnTo>
                    <a:pt x="1028" y="1386"/>
                  </a:lnTo>
                  <a:lnTo>
                    <a:pt x="1022" y="1386"/>
                  </a:lnTo>
                  <a:lnTo>
                    <a:pt x="1017" y="1387"/>
                  </a:lnTo>
                  <a:lnTo>
                    <a:pt x="1012" y="1389"/>
                  </a:lnTo>
                  <a:lnTo>
                    <a:pt x="1007" y="1391"/>
                  </a:lnTo>
                  <a:lnTo>
                    <a:pt x="1003" y="1393"/>
                  </a:lnTo>
                  <a:lnTo>
                    <a:pt x="999" y="1395"/>
                  </a:lnTo>
                  <a:lnTo>
                    <a:pt x="995" y="1398"/>
                  </a:lnTo>
                  <a:lnTo>
                    <a:pt x="992" y="1403"/>
                  </a:lnTo>
                  <a:lnTo>
                    <a:pt x="988" y="1411"/>
                  </a:lnTo>
                  <a:lnTo>
                    <a:pt x="985" y="1421"/>
                  </a:lnTo>
                  <a:lnTo>
                    <a:pt x="982" y="1432"/>
                  </a:lnTo>
                  <a:lnTo>
                    <a:pt x="981" y="1444"/>
                  </a:lnTo>
                  <a:lnTo>
                    <a:pt x="981" y="1530"/>
                  </a:lnTo>
                  <a:lnTo>
                    <a:pt x="963" y="1530"/>
                  </a:lnTo>
                  <a:lnTo>
                    <a:pt x="963" y="1375"/>
                  </a:lnTo>
                  <a:close/>
                  <a:moveTo>
                    <a:pt x="1225" y="1458"/>
                  </a:moveTo>
                  <a:lnTo>
                    <a:pt x="1225" y="1468"/>
                  </a:lnTo>
                  <a:lnTo>
                    <a:pt x="1228" y="1478"/>
                  </a:lnTo>
                  <a:lnTo>
                    <a:pt x="1232" y="1489"/>
                  </a:lnTo>
                  <a:lnTo>
                    <a:pt x="1237" y="1499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09"/>
                  </a:lnTo>
                  <a:lnTo>
                    <a:pt x="1254" y="1513"/>
                  </a:lnTo>
                  <a:lnTo>
                    <a:pt x="1258" y="1515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8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3"/>
                  </a:lnTo>
                  <a:lnTo>
                    <a:pt x="1309" y="1507"/>
                  </a:lnTo>
                  <a:lnTo>
                    <a:pt x="1314" y="1502"/>
                  </a:lnTo>
                  <a:lnTo>
                    <a:pt x="1319" y="1495"/>
                  </a:lnTo>
                  <a:lnTo>
                    <a:pt x="1323" y="1487"/>
                  </a:lnTo>
                  <a:lnTo>
                    <a:pt x="1325" y="1478"/>
                  </a:lnTo>
                  <a:lnTo>
                    <a:pt x="1344" y="1478"/>
                  </a:lnTo>
                  <a:lnTo>
                    <a:pt x="1341" y="1491"/>
                  </a:lnTo>
                  <a:lnTo>
                    <a:pt x="1336" y="1502"/>
                  </a:lnTo>
                  <a:lnTo>
                    <a:pt x="1329" y="1512"/>
                  </a:lnTo>
                  <a:lnTo>
                    <a:pt x="1322" y="1520"/>
                  </a:lnTo>
                  <a:lnTo>
                    <a:pt x="1317" y="1524"/>
                  </a:lnTo>
                  <a:lnTo>
                    <a:pt x="1313" y="1526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3"/>
                  </a:lnTo>
                  <a:lnTo>
                    <a:pt x="1276" y="1534"/>
                  </a:lnTo>
                  <a:lnTo>
                    <a:pt x="1268" y="1534"/>
                  </a:lnTo>
                  <a:lnTo>
                    <a:pt x="1259" y="1533"/>
                  </a:lnTo>
                  <a:lnTo>
                    <a:pt x="1251" y="1531"/>
                  </a:lnTo>
                  <a:lnTo>
                    <a:pt x="1245" y="1528"/>
                  </a:lnTo>
                  <a:lnTo>
                    <a:pt x="1238" y="1525"/>
                  </a:lnTo>
                  <a:lnTo>
                    <a:pt x="1232" y="1520"/>
                  </a:lnTo>
                  <a:lnTo>
                    <a:pt x="1228" y="1515"/>
                  </a:lnTo>
                  <a:lnTo>
                    <a:pt x="1222" y="1509"/>
                  </a:lnTo>
                  <a:lnTo>
                    <a:pt x="1219" y="1504"/>
                  </a:lnTo>
                  <a:lnTo>
                    <a:pt x="1216" y="1498"/>
                  </a:lnTo>
                  <a:lnTo>
                    <a:pt x="1212" y="1491"/>
                  </a:lnTo>
                  <a:lnTo>
                    <a:pt x="1210" y="1484"/>
                  </a:lnTo>
                  <a:lnTo>
                    <a:pt x="1207" y="1468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0" y="1422"/>
                  </a:lnTo>
                  <a:lnTo>
                    <a:pt x="1212" y="1414"/>
                  </a:lnTo>
                  <a:lnTo>
                    <a:pt x="1216" y="1408"/>
                  </a:lnTo>
                  <a:lnTo>
                    <a:pt x="1219" y="1402"/>
                  </a:lnTo>
                  <a:lnTo>
                    <a:pt x="1222" y="1396"/>
                  </a:lnTo>
                  <a:lnTo>
                    <a:pt x="1228" y="1390"/>
                  </a:lnTo>
                  <a:lnTo>
                    <a:pt x="1232" y="1385"/>
                  </a:lnTo>
                  <a:lnTo>
                    <a:pt x="1238" y="1381"/>
                  </a:lnTo>
                  <a:lnTo>
                    <a:pt x="1245" y="1377"/>
                  </a:lnTo>
                  <a:lnTo>
                    <a:pt x="1251" y="1373"/>
                  </a:lnTo>
                  <a:lnTo>
                    <a:pt x="1259" y="1371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3" y="1372"/>
                  </a:lnTo>
                  <a:lnTo>
                    <a:pt x="1301" y="1375"/>
                  </a:lnTo>
                  <a:lnTo>
                    <a:pt x="1309" y="1378"/>
                  </a:lnTo>
                  <a:lnTo>
                    <a:pt x="1315" y="1381"/>
                  </a:lnTo>
                  <a:lnTo>
                    <a:pt x="1320" y="1386"/>
                  </a:lnTo>
                  <a:lnTo>
                    <a:pt x="1325" y="1392"/>
                  </a:lnTo>
                  <a:lnTo>
                    <a:pt x="1330" y="1397"/>
                  </a:lnTo>
                  <a:lnTo>
                    <a:pt x="1333" y="1404"/>
                  </a:lnTo>
                  <a:lnTo>
                    <a:pt x="1337" y="1410"/>
                  </a:lnTo>
                  <a:lnTo>
                    <a:pt x="1340" y="1418"/>
                  </a:lnTo>
                  <a:lnTo>
                    <a:pt x="1342" y="1425"/>
                  </a:lnTo>
                  <a:lnTo>
                    <a:pt x="1344" y="1441"/>
                  </a:lnTo>
                  <a:lnTo>
                    <a:pt x="1345" y="1458"/>
                  </a:lnTo>
                  <a:lnTo>
                    <a:pt x="1225" y="1458"/>
                  </a:lnTo>
                  <a:close/>
                  <a:moveTo>
                    <a:pt x="1326" y="1441"/>
                  </a:moveTo>
                  <a:lnTo>
                    <a:pt x="1325" y="1431"/>
                  </a:lnTo>
                  <a:lnTo>
                    <a:pt x="1322" y="1421"/>
                  </a:lnTo>
                  <a:lnTo>
                    <a:pt x="1318" y="1411"/>
                  </a:lnTo>
                  <a:lnTo>
                    <a:pt x="1312" y="1403"/>
                  </a:lnTo>
                  <a:lnTo>
                    <a:pt x="1305" y="1396"/>
                  </a:lnTo>
                  <a:lnTo>
                    <a:pt x="1297" y="1391"/>
                  </a:lnTo>
                  <a:lnTo>
                    <a:pt x="1292" y="1389"/>
                  </a:lnTo>
                  <a:lnTo>
                    <a:pt x="1287" y="1387"/>
                  </a:lnTo>
                  <a:lnTo>
                    <a:pt x="1282" y="1386"/>
                  </a:lnTo>
                  <a:lnTo>
                    <a:pt x="1276" y="1386"/>
                  </a:lnTo>
                  <a:lnTo>
                    <a:pt x="1271" y="1386"/>
                  </a:lnTo>
                  <a:lnTo>
                    <a:pt x="1265" y="1387"/>
                  </a:lnTo>
                  <a:lnTo>
                    <a:pt x="1260" y="1389"/>
                  </a:lnTo>
                  <a:lnTo>
                    <a:pt x="1256" y="1391"/>
                  </a:lnTo>
                  <a:lnTo>
                    <a:pt x="1247" y="1396"/>
                  </a:lnTo>
                  <a:lnTo>
                    <a:pt x="1241" y="1403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1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3" y="1395"/>
                  </a:lnTo>
                  <a:lnTo>
                    <a:pt x="1397" y="1389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7" y="1375"/>
                  </a:lnTo>
                  <a:lnTo>
                    <a:pt x="1423" y="1372"/>
                  </a:lnTo>
                  <a:lnTo>
                    <a:pt x="1432" y="1370"/>
                  </a:lnTo>
                  <a:lnTo>
                    <a:pt x="1439" y="1370"/>
                  </a:lnTo>
                  <a:lnTo>
                    <a:pt x="1448" y="1370"/>
                  </a:lnTo>
                  <a:lnTo>
                    <a:pt x="1454" y="1371"/>
                  </a:lnTo>
                  <a:lnTo>
                    <a:pt x="1461" y="1372"/>
                  </a:lnTo>
                  <a:lnTo>
                    <a:pt x="1467" y="1375"/>
                  </a:lnTo>
                  <a:lnTo>
                    <a:pt x="1472" y="1377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6"/>
                  </a:lnTo>
                  <a:lnTo>
                    <a:pt x="1488" y="1390"/>
                  </a:lnTo>
                  <a:lnTo>
                    <a:pt x="1490" y="1395"/>
                  </a:lnTo>
                  <a:lnTo>
                    <a:pt x="1492" y="1399"/>
                  </a:lnTo>
                  <a:lnTo>
                    <a:pt x="1493" y="1405"/>
                  </a:lnTo>
                  <a:lnTo>
                    <a:pt x="1495" y="1417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8" y="1530"/>
                  </a:lnTo>
                  <a:lnTo>
                    <a:pt x="1478" y="1433"/>
                  </a:lnTo>
                  <a:lnTo>
                    <a:pt x="1477" y="1423"/>
                  </a:lnTo>
                  <a:lnTo>
                    <a:pt x="1476" y="1414"/>
                  </a:lnTo>
                  <a:lnTo>
                    <a:pt x="1473" y="1407"/>
                  </a:lnTo>
                  <a:lnTo>
                    <a:pt x="1470" y="1399"/>
                  </a:lnTo>
                  <a:lnTo>
                    <a:pt x="1464" y="1394"/>
                  </a:lnTo>
                  <a:lnTo>
                    <a:pt x="1458" y="1390"/>
                  </a:lnTo>
                  <a:lnTo>
                    <a:pt x="1449" y="1386"/>
                  </a:lnTo>
                  <a:lnTo>
                    <a:pt x="1438" y="1386"/>
                  </a:lnTo>
                  <a:lnTo>
                    <a:pt x="1433" y="1386"/>
                  </a:lnTo>
                  <a:lnTo>
                    <a:pt x="1427" y="1386"/>
                  </a:lnTo>
                  <a:lnTo>
                    <a:pt x="1422" y="1389"/>
                  </a:lnTo>
                  <a:lnTo>
                    <a:pt x="1418" y="1390"/>
                  </a:lnTo>
                  <a:lnTo>
                    <a:pt x="1409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8"/>
                  </a:lnTo>
                  <a:lnTo>
                    <a:pt x="1391" y="1429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2" y="1375"/>
                  </a:moveTo>
                  <a:lnTo>
                    <a:pt x="1595" y="1375"/>
                  </a:lnTo>
                  <a:lnTo>
                    <a:pt x="1595" y="1391"/>
                  </a:lnTo>
                  <a:lnTo>
                    <a:pt x="1562" y="1391"/>
                  </a:lnTo>
                  <a:lnTo>
                    <a:pt x="1562" y="1495"/>
                  </a:lnTo>
                  <a:lnTo>
                    <a:pt x="1563" y="1504"/>
                  </a:lnTo>
                  <a:lnTo>
                    <a:pt x="1566" y="1509"/>
                  </a:lnTo>
                  <a:lnTo>
                    <a:pt x="1567" y="1512"/>
                  </a:lnTo>
                  <a:lnTo>
                    <a:pt x="1570" y="1514"/>
                  </a:lnTo>
                  <a:lnTo>
                    <a:pt x="1573" y="1515"/>
                  </a:lnTo>
                  <a:lnTo>
                    <a:pt x="1579" y="1516"/>
                  </a:lnTo>
                  <a:lnTo>
                    <a:pt x="1586" y="1516"/>
                  </a:lnTo>
                  <a:lnTo>
                    <a:pt x="1595" y="1515"/>
                  </a:lnTo>
                  <a:lnTo>
                    <a:pt x="1595" y="1531"/>
                  </a:lnTo>
                  <a:lnTo>
                    <a:pt x="1586" y="1531"/>
                  </a:lnTo>
                  <a:lnTo>
                    <a:pt x="1578" y="1532"/>
                  </a:lnTo>
                  <a:lnTo>
                    <a:pt x="1569" y="1531"/>
                  </a:lnTo>
                  <a:lnTo>
                    <a:pt x="1561" y="1530"/>
                  </a:lnTo>
                  <a:lnTo>
                    <a:pt x="1556" y="1528"/>
                  </a:lnTo>
                  <a:lnTo>
                    <a:pt x="1551" y="1525"/>
                  </a:lnTo>
                  <a:lnTo>
                    <a:pt x="1547" y="1519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1"/>
                  </a:lnTo>
                  <a:lnTo>
                    <a:pt x="1517" y="1391"/>
                  </a:lnTo>
                  <a:lnTo>
                    <a:pt x="1517" y="1375"/>
                  </a:lnTo>
                  <a:lnTo>
                    <a:pt x="1544" y="1375"/>
                  </a:lnTo>
                  <a:lnTo>
                    <a:pt x="1544" y="1328"/>
                  </a:lnTo>
                  <a:lnTo>
                    <a:pt x="1562" y="1328"/>
                  </a:lnTo>
                  <a:lnTo>
                    <a:pt x="1562" y="1375"/>
                  </a:lnTo>
                  <a:close/>
                  <a:moveTo>
                    <a:pt x="1719" y="1459"/>
                  </a:moveTo>
                  <a:lnTo>
                    <a:pt x="1719" y="1467"/>
                  </a:lnTo>
                  <a:lnTo>
                    <a:pt x="1720" y="1474"/>
                  </a:lnTo>
                  <a:lnTo>
                    <a:pt x="1722" y="1481"/>
                  </a:lnTo>
                  <a:lnTo>
                    <a:pt x="1724" y="1487"/>
                  </a:lnTo>
                  <a:lnTo>
                    <a:pt x="1727" y="1492"/>
                  </a:lnTo>
                  <a:lnTo>
                    <a:pt x="1731" y="1497"/>
                  </a:lnTo>
                  <a:lnTo>
                    <a:pt x="1734" y="1501"/>
                  </a:lnTo>
                  <a:lnTo>
                    <a:pt x="1740" y="1505"/>
                  </a:lnTo>
                  <a:lnTo>
                    <a:pt x="1744" y="1507"/>
                  </a:lnTo>
                  <a:lnTo>
                    <a:pt x="1749" y="1511"/>
                  </a:lnTo>
                  <a:lnTo>
                    <a:pt x="1756" y="1513"/>
                  </a:lnTo>
                  <a:lnTo>
                    <a:pt x="1761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8" y="1516"/>
                  </a:lnTo>
                  <a:lnTo>
                    <a:pt x="1808" y="1515"/>
                  </a:lnTo>
                  <a:lnTo>
                    <a:pt x="1817" y="1512"/>
                  </a:lnTo>
                  <a:lnTo>
                    <a:pt x="1826" y="1507"/>
                  </a:lnTo>
                  <a:lnTo>
                    <a:pt x="1830" y="1504"/>
                  </a:lnTo>
                  <a:lnTo>
                    <a:pt x="1835" y="1501"/>
                  </a:lnTo>
                  <a:lnTo>
                    <a:pt x="1838" y="1498"/>
                  </a:lnTo>
                  <a:lnTo>
                    <a:pt x="1841" y="1493"/>
                  </a:lnTo>
                  <a:lnTo>
                    <a:pt x="1843" y="1489"/>
                  </a:lnTo>
                  <a:lnTo>
                    <a:pt x="1844" y="1485"/>
                  </a:lnTo>
                  <a:lnTo>
                    <a:pt x="1846" y="1479"/>
                  </a:lnTo>
                  <a:lnTo>
                    <a:pt x="1846" y="1473"/>
                  </a:lnTo>
                  <a:lnTo>
                    <a:pt x="1846" y="1468"/>
                  </a:lnTo>
                  <a:lnTo>
                    <a:pt x="1845" y="1465"/>
                  </a:lnTo>
                  <a:lnTo>
                    <a:pt x="1844" y="1461"/>
                  </a:lnTo>
                  <a:lnTo>
                    <a:pt x="1842" y="1458"/>
                  </a:lnTo>
                  <a:lnTo>
                    <a:pt x="1838" y="1451"/>
                  </a:lnTo>
                  <a:lnTo>
                    <a:pt x="1831" y="1447"/>
                  </a:lnTo>
                  <a:lnTo>
                    <a:pt x="1825" y="1443"/>
                  </a:lnTo>
                  <a:lnTo>
                    <a:pt x="1817" y="1439"/>
                  </a:lnTo>
                  <a:lnTo>
                    <a:pt x="1810" y="1436"/>
                  </a:lnTo>
                  <a:lnTo>
                    <a:pt x="1802" y="1434"/>
                  </a:lnTo>
                  <a:lnTo>
                    <a:pt x="1754" y="1423"/>
                  </a:lnTo>
                  <a:lnTo>
                    <a:pt x="1745" y="1420"/>
                  </a:lnTo>
                  <a:lnTo>
                    <a:pt x="1736" y="1417"/>
                  </a:lnTo>
                  <a:lnTo>
                    <a:pt x="1728" y="1412"/>
                  </a:lnTo>
                  <a:lnTo>
                    <a:pt x="1720" y="1407"/>
                  </a:lnTo>
                  <a:lnTo>
                    <a:pt x="1715" y="1400"/>
                  </a:lnTo>
                  <a:lnTo>
                    <a:pt x="1709" y="1392"/>
                  </a:lnTo>
                  <a:lnTo>
                    <a:pt x="1708" y="1387"/>
                  </a:lnTo>
                  <a:lnTo>
                    <a:pt x="1706" y="1382"/>
                  </a:lnTo>
                  <a:lnTo>
                    <a:pt x="1706" y="1377"/>
                  </a:lnTo>
                  <a:lnTo>
                    <a:pt x="1706" y="1371"/>
                  </a:lnTo>
                  <a:lnTo>
                    <a:pt x="1706" y="1363"/>
                  </a:lnTo>
                  <a:lnTo>
                    <a:pt x="1708" y="1353"/>
                  </a:lnTo>
                  <a:lnTo>
                    <a:pt x="1710" y="1348"/>
                  </a:lnTo>
                  <a:lnTo>
                    <a:pt x="1713" y="1342"/>
                  </a:lnTo>
                  <a:lnTo>
                    <a:pt x="1716" y="1338"/>
                  </a:lnTo>
                  <a:lnTo>
                    <a:pt x="1720" y="1332"/>
                  </a:lnTo>
                  <a:lnTo>
                    <a:pt x="1724" y="1328"/>
                  </a:lnTo>
                  <a:lnTo>
                    <a:pt x="1730" y="1324"/>
                  </a:lnTo>
                  <a:lnTo>
                    <a:pt x="1735" y="1321"/>
                  </a:lnTo>
                  <a:lnTo>
                    <a:pt x="1743" y="1316"/>
                  </a:lnTo>
                  <a:lnTo>
                    <a:pt x="1750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79" y="1310"/>
                  </a:lnTo>
                  <a:lnTo>
                    <a:pt x="1788" y="1311"/>
                  </a:lnTo>
                  <a:lnTo>
                    <a:pt x="1796" y="1311"/>
                  </a:lnTo>
                  <a:lnTo>
                    <a:pt x="1803" y="1313"/>
                  </a:lnTo>
                  <a:lnTo>
                    <a:pt x="1810" y="1314"/>
                  </a:lnTo>
                  <a:lnTo>
                    <a:pt x="1817" y="1317"/>
                  </a:lnTo>
                  <a:lnTo>
                    <a:pt x="1824" y="1319"/>
                  </a:lnTo>
                  <a:lnTo>
                    <a:pt x="1830" y="1323"/>
                  </a:lnTo>
                  <a:lnTo>
                    <a:pt x="1836" y="1327"/>
                  </a:lnTo>
                  <a:lnTo>
                    <a:pt x="1841" y="1331"/>
                  </a:lnTo>
                  <a:lnTo>
                    <a:pt x="1845" y="1337"/>
                  </a:lnTo>
                  <a:lnTo>
                    <a:pt x="1850" y="1342"/>
                  </a:lnTo>
                  <a:lnTo>
                    <a:pt x="1853" y="1348"/>
                  </a:lnTo>
                  <a:lnTo>
                    <a:pt x="1855" y="1354"/>
                  </a:lnTo>
                  <a:lnTo>
                    <a:pt x="1857" y="1362"/>
                  </a:lnTo>
                  <a:lnTo>
                    <a:pt x="1858" y="1369"/>
                  </a:lnTo>
                  <a:lnTo>
                    <a:pt x="1859" y="1377"/>
                  </a:lnTo>
                  <a:lnTo>
                    <a:pt x="1839" y="1377"/>
                  </a:lnTo>
                  <a:lnTo>
                    <a:pt x="1838" y="1371"/>
                  </a:lnTo>
                  <a:lnTo>
                    <a:pt x="1837" y="1366"/>
                  </a:lnTo>
                  <a:lnTo>
                    <a:pt x="1836" y="1360"/>
                  </a:lnTo>
                  <a:lnTo>
                    <a:pt x="1833" y="1356"/>
                  </a:lnTo>
                  <a:lnTo>
                    <a:pt x="1830" y="1351"/>
                  </a:lnTo>
                  <a:lnTo>
                    <a:pt x="1828" y="1348"/>
                  </a:lnTo>
                  <a:lnTo>
                    <a:pt x="1824" y="1343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1"/>
                  </a:lnTo>
                  <a:lnTo>
                    <a:pt x="1791" y="1328"/>
                  </a:lnTo>
                  <a:lnTo>
                    <a:pt x="1779" y="1328"/>
                  </a:lnTo>
                  <a:lnTo>
                    <a:pt x="1770" y="1328"/>
                  </a:lnTo>
                  <a:lnTo>
                    <a:pt x="1760" y="1330"/>
                  </a:lnTo>
                  <a:lnTo>
                    <a:pt x="1750" y="1332"/>
                  </a:lnTo>
                  <a:lnTo>
                    <a:pt x="1743" y="1337"/>
                  </a:lnTo>
                  <a:lnTo>
                    <a:pt x="1738" y="1340"/>
                  </a:lnTo>
                  <a:lnTo>
                    <a:pt x="1735" y="1343"/>
                  </a:lnTo>
                  <a:lnTo>
                    <a:pt x="1733" y="1346"/>
                  </a:lnTo>
                  <a:lnTo>
                    <a:pt x="1731" y="1351"/>
                  </a:lnTo>
                  <a:lnTo>
                    <a:pt x="1729" y="1355"/>
                  </a:lnTo>
                  <a:lnTo>
                    <a:pt x="1728" y="1359"/>
                  </a:lnTo>
                  <a:lnTo>
                    <a:pt x="1727" y="1365"/>
                  </a:lnTo>
                  <a:lnTo>
                    <a:pt x="1727" y="1370"/>
                  </a:lnTo>
                  <a:lnTo>
                    <a:pt x="1727" y="1378"/>
                  </a:lnTo>
                  <a:lnTo>
                    <a:pt x="1729" y="1383"/>
                  </a:lnTo>
                  <a:lnTo>
                    <a:pt x="1732" y="1389"/>
                  </a:lnTo>
                  <a:lnTo>
                    <a:pt x="1735" y="1393"/>
                  </a:lnTo>
                  <a:lnTo>
                    <a:pt x="1741" y="1396"/>
                  </a:lnTo>
                  <a:lnTo>
                    <a:pt x="1746" y="1399"/>
                  </a:lnTo>
                  <a:lnTo>
                    <a:pt x="1752" y="1402"/>
                  </a:lnTo>
                  <a:lnTo>
                    <a:pt x="1759" y="1404"/>
                  </a:lnTo>
                  <a:lnTo>
                    <a:pt x="1811" y="1417"/>
                  </a:lnTo>
                  <a:lnTo>
                    <a:pt x="1823" y="1420"/>
                  </a:lnTo>
                  <a:lnTo>
                    <a:pt x="1832" y="1424"/>
                  </a:lnTo>
                  <a:lnTo>
                    <a:pt x="1842" y="1429"/>
                  </a:lnTo>
                  <a:lnTo>
                    <a:pt x="1851" y="1435"/>
                  </a:lnTo>
                  <a:lnTo>
                    <a:pt x="1854" y="1438"/>
                  </a:lnTo>
                  <a:lnTo>
                    <a:pt x="1857" y="1441"/>
                  </a:lnTo>
                  <a:lnTo>
                    <a:pt x="1860" y="1446"/>
                  </a:lnTo>
                  <a:lnTo>
                    <a:pt x="1863" y="1450"/>
                  </a:lnTo>
                  <a:lnTo>
                    <a:pt x="1864" y="1456"/>
                  </a:lnTo>
                  <a:lnTo>
                    <a:pt x="1866" y="1461"/>
                  </a:lnTo>
                  <a:lnTo>
                    <a:pt x="1867" y="1466"/>
                  </a:lnTo>
                  <a:lnTo>
                    <a:pt x="1867" y="1473"/>
                  </a:lnTo>
                  <a:lnTo>
                    <a:pt x="1866" y="1480"/>
                  </a:lnTo>
                  <a:lnTo>
                    <a:pt x="1865" y="1489"/>
                  </a:lnTo>
                  <a:lnTo>
                    <a:pt x="1863" y="1493"/>
                  </a:lnTo>
                  <a:lnTo>
                    <a:pt x="1860" y="1499"/>
                  </a:lnTo>
                  <a:lnTo>
                    <a:pt x="1858" y="1504"/>
                  </a:lnTo>
                  <a:lnTo>
                    <a:pt x="1854" y="1509"/>
                  </a:lnTo>
                  <a:lnTo>
                    <a:pt x="1850" y="1514"/>
                  </a:lnTo>
                  <a:lnTo>
                    <a:pt x="1844" y="1519"/>
                  </a:lnTo>
                  <a:lnTo>
                    <a:pt x="1838" y="1524"/>
                  </a:lnTo>
                  <a:lnTo>
                    <a:pt x="1829" y="1527"/>
                  </a:lnTo>
                  <a:lnTo>
                    <a:pt x="1821" y="1530"/>
                  </a:lnTo>
                  <a:lnTo>
                    <a:pt x="1810" y="1532"/>
                  </a:lnTo>
                  <a:lnTo>
                    <a:pt x="1798" y="1534"/>
                  </a:lnTo>
                  <a:lnTo>
                    <a:pt x="1785" y="1534"/>
                  </a:lnTo>
                  <a:lnTo>
                    <a:pt x="1775" y="1534"/>
                  </a:lnTo>
                  <a:lnTo>
                    <a:pt x="1767" y="1533"/>
                  </a:lnTo>
                  <a:lnTo>
                    <a:pt x="1758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0"/>
                  </a:lnTo>
                  <a:lnTo>
                    <a:pt x="1721" y="1516"/>
                  </a:lnTo>
                  <a:lnTo>
                    <a:pt x="1716" y="1512"/>
                  </a:lnTo>
                  <a:lnTo>
                    <a:pt x="1711" y="1506"/>
                  </a:lnTo>
                  <a:lnTo>
                    <a:pt x="1707" y="1500"/>
                  </a:lnTo>
                  <a:lnTo>
                    <a:pt x="1704" y="1493"/>
                  </a:lnTo>
                  <a:lnTo>
                    <a:pt x="1702" y="1486"/>
                  </a:lnTo>
                  <a:lnTo>
                    <a:pt x="1700" y="1477"/>
                  </a:lnTo>
                  <a:lnTo>
                    <a:pt x="1698" y="1468"/>
                  </a:lnTo>
                  <a:lnTo>
                    <a:pt x="1698" y="1459"/>
                  </a:lnTo>
                  <a:lnTo>
                    <a:pt x="1719" y="1459"/>
                  </a:lnTo>
                  <a:close/>
                  <a:moveTo>
                    <a:pt x="1907" y="1458"/>
                  </a:moveTo>
                  <a:lnTo>
                    <a:pt x="1908" y="1468"/>
                  </a:lnTo>
                  <a:lnTo>
                    <a:pt x="1910" y="1478"/>
                  </a:lnTo>
                  <a:lnTo>
                    <a:pt x="1913" y="1489"/>
                  </a:lnTo>
                  <a:lnTo>
                    <a:pt x="1919" y="1499"/>
                  </a:lnTo>
                  <a:lnTo>
                    <a:pt x="1922" y="1503"/>
                  </a:lnTo>
                  <a:lnTo>
                    <a:pt x="1926" y="1506"/>
                  </a:lnTo>
                  <a:lnTo>
                    <a:pt x="1931" y="1509"/>
                  </a:lnTo>
                  <a:lnTo>
                    <a:pt x="1935" y="1513"/>
                  </a:lnTo>
                  <a:lnTo>
                    <a:pt x="1940" y="1515"/>
                  </a:lnTo>
                  <a:lnTo>
                    <a:pt x="1946" y="1517"/>
                  </a:lnTo>
                  <a:lnTo>
                    <a:pt x="1952" y="1518"/>
                  </a:lnTo>
                  <a:lnTo>
                    <a:pt x="1959" y="1518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7"/>
                  </a:lnTo>
                  <a:lnTo>
                    <a:pt x="1997" y="1502"/>
                  </a:lnTo>
                  <a:lnTo>
                    <a:pt x="2001" y="1495"/>
                  </a:lnTo>
                  <a:lnTo>
                    <a:pt x="2004" y="1487"/>
                  </a:lnTo>
                  <a:lnTo>
                    <a:pt x="2007" y="1478"/>
                  </a:lnTo>
                  <a:lnTo>
                    <a:pt x="2026" y="1478"/>
                  </a:lnTo>
                  <a:lnTo>
                    <a:pt x="2022" y="1491"/>
                  </a:lnTo>
                  <a:lnTo>
                    <a:pt x="2018" y="1502"/>
                  </a:lnTo>
                  <a:lnTo>
                    <a:pt x="2012" y="1512"/>
                  </a:lnTo>
                  <a:lnTo>
                    <a:pt x="2004" y="1520"/>
                  </a:lnTo>
                  <a:lnTo>
                    <a:pt x="2000" y="1524"/>
                  </a:lnTo>
                  <a:lnTo>
                    <a:pt x="1995" y="1526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3"/>
                  </a:lnTo>
                  <a:lnTo>
                    <a:pt x="1959" y="1534"/>
                  </a:lnTo>
                  <a:lnTo>
                    <a:pt x="1949" y="1534"/>
                  </a:lnTo>
                  <a:lnTo>
                    <a:pt x="1941" y="1533"/>
                  </a:lnTo>
                  <a:lnTo>
                    <a:pt x="1934" y="1531"/>
                  </a:lnTo>
                  <a:lnTo>
                    <a:pt x="1926" y="1528"/>
                  </a:lnTo>
                  <a:lnTo>
                    <a:pt x="1920" y="1525"/>
                  </a:lnTo>
                  <a:lnTo>
                    <a:pt x="1914" y="1520"/>
                  </a:lnTo>
                  <a:lnTo>
                    <a:pt x="1909" y="1515"/>
                  </a:lnTo>
                  <a:lnTo>
                    <a:pt x="1905" y="1509"/>
                  </a:lnTo>
                  <a:lnTo>
                    <a:pt x="1900" y="1504"/>
                  </a:lnTo>
                  <a:lnTo>
                    <a:pt x="1897" y="1498"/>
                  </a:lnTo>
                  <a:lnTo>
                    <a:pt x="1894" y="1491"/>
                  </a:lnTo>
                  <a:lnTo>
                    <a:pt x="1892" y="1484"/>
                  </a:lnTo>
                  <a:lnTo>
                    <a:pt x="1889" y="1468"/>
                  </a:lnTo>
                  <a:lnTo>
                    <a:pt x="1889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4"/>
                  </a:lnTo>
                  <a:lnTo>
                    <a:pt x="1897" y="1408"/>
                  </a:lnTo>
                  <a:lnTo>
                    <a:pt x="1900" y="1402"/>
                  </a:lnTo>
                  <a:lnTo>
                    <a:pt x="1905" y="1396"/>
                  </a:lnTo>
                  <a:lnTo>
                    <a:pt x="1909" y="1390"/>
                  </a:lnTo>
                  <a:lnTo>
                    <a:pt x="1914" y="1385"/>
                  </a:lnTo>
                  <a:lnTo>
                    <a:pt x="1920" y="1381"/>
                  </a:lnTo>
                  <a:lnTo>
                    <a:pt x="1926" y="1377"/>
                  </a:lnTo>
                  <a:lnTo>
                    <a:pt x="1934" y="1373"/>
                  </a:lnTo>
                  <a:lnTo>
                    <a:pt x="1941" y="1371"/>
                  </a:lnTo>
                  <a:lnTo>
                    <a:pt x="1949" y="1370"/>
                  </a:lnTo>
                  <a:lnTo>
                    <a:pt x="1959" y="1370"/>
                  </a:lnTo>
                  <a:lnTo>
                    <a:pt x="1967" y="1370"/>
                  </a:lnTo>
                  <a:lnTo>
                    <a:pt x="1976" y="1372"/>
                  </a:lnTo>
                  <a:lnTo>
                    <a:pt x="1984" y="1375"/>
                  </a:lnTo>
                  <a:lnTo>
                    <a:pt x="1990" y="1378"/>
                  </a:lnTo>
                  <a:lnTo>
                    <a:pt x="1997" y="1381"/>
                  </a:lnTo>
                  <a:lnTo>
                    <a:pt x="2002" y="1386"/>
                  </a:lnTo>
                  <a:lnTo>
                    <a:pt x="2007" y="1392"/>
                  </a:lnTo>
                  <a:lnTo>
                    <a:pt x="2012" y="1397"/>
                  </a:lnTo>
                  <a:lnTo>
                    <a:pt x="2016" y="1404"/>
                  </a:lnTo>
                  <a:lnTo>
                    <a:pt x="2019" y="1410"/>
                  </a:lnTo>
                  <a:lnTo>
                    <a:pt x="2021" y="1418"/>
                  </a:lnTo>
                  <a:lnTo>
                    <a:pt x="2024" y="1425"/>
                  </a:lnTo>
                  <a:lnTo>
                    <a:pt x="2026" y="1441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7" y="1441"/>
                  </a:moveTo>
                  <a:lnTo>
                    <a:pt x="2006" y="1431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4" y="1403"/>
                  </a:lnTo>
                  <a:lnTo>
                    <a:pt x="1987" y="1396"/>
                  </a:lnTo>
                  <a:lnTo>
                    <a:pt x="1979" y="1391"/>
                  </a:lnTo>
                  <a:lnTo>
                    <a:pt x="1974" y="1389"/>
                  </a:lnTo>
                  <a:lnTo>
                    <a:pt x="1970" y="1387"/>
                  </a:lnTo>
                  <a:lnTo>
                    <a:pt x="1964" y="1386"/>
                  </a:lnTo>
                  <a:lnTo>
                    <a:pt x="1959" y="1386"/>
                  </a:lnTo>
                  <a:lnTo>
                    <a:pt x="1952" y="1386"/>
                  </a:lnTo>
                  <a:lnTo>
                    <a:pt x="1947" y="1387"/>
                  </a:lnTo>
                  <a:lnTo>
                    <a:pt x="1943" y="1389"/>
                  </a:lnTo>
                  <a:lnTo>
                    <a:pt x="1937" y="1391"/>
                  </a:lnTo>
                  <a:lnTo>
                    <a:pt x="1930" y="1396"/>
                  </a:lnTo>
                  <a:lnTo>
                    <a:pt x="1922" y="1403"/>
                  </a:lnTo>
                  <a:lnTo>
                    <a:pt x="1917" y="1411"/>
                  </a:lnTo>
                  <a:lnTo>
                    <a:pt x="1912" y="1421"/>
                  </a:lnTo>
                  <a:lnTo>
                    <a:pt x="1909" y="1431"/>
                  </a:lnTo>
                  <a:lnTo>
                    <a:pt x="1907" y="1441"/>
                  </a:lnTo>
                  <a:lnTo>
                    <a:pt x="2007" y="1441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1"/>
                  </a:lnTo>
                  <a:lnTo>
                    <a:pt x="2071" y="1411"/>
                  </a:lnTo>
                  <a:lnTo>
                    <a:pt x="2074" y="1402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3" y="1382"/>
                  </a:lnTo>
                  <a:lnTo>
                    <a:pt x="2101" y="1378"/>
                  </a:lnTo>
                  <a:lnTo>
                    <a:pt x="2110" y="1375"/>
                  </a:lnTo>
                  <a:lnTo>
                    <a:pt x="2120" y="1372"/>
                  </a:lnTo>
                  <a:lnTo>
                    <a:pt x="2129" y="1372"/>
                  </a:lnTo>
                  <a:lnTo>
                    <a:pt x="2129" y="1392"/>
                  </a:lnTo>
                  <a:lnTo>
                    <a:pt x="2123" y="1392"/>
                  </a:lnTo>
                  <a:lnTo>
                    <a:pt x="2118" y="1392"/>
                  </a:lnTo>
                  <a:lnTo>
                    <a:pt x="2111" y="1393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399"/>
                  </a:lnTo>
                  <a:lnTo>
                    <a:pt x="2092" y="1403"/>
                  </a:lnTo>
                  <a:lnTo>
                    <a:pt x="2087" y="1407"/>
                  </a:lnTo>
                  <a:lnTo>
                    <a:pt x="2084" y="1410"/>
                  </a:lnTo>
                  <a:lnTo>
                    <a:pt x="2081" y="1414"/>
                  </a:lnTo>
                  <a:lnTo>
                    <a:pt x="2078" y="1420"/>
                  </a:lnTo>
                  <a:lnTo>
                    <a:pt x="2075" y="1424"/>
                  </a:lnTo>
                  <a:lnTo>
                    <a:pt x="2074" y="1430"/>
                  </a:lnTo>
                  <a:lnTo>
                    <a:pt x="2072" y="1435"/>
                  </a:lnTo>
                  <a:lnTo>
                    <a:pt x="2072" y="1441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1" y="1375"/>
                  </a:lnTo>
                  <a:lnTo>
                    <a:pt x="2200" y="1511"/>
                  </a:lnTo>
                  <a:lnTo>
                    <a:pt x="2201" y="1511"/>
                  </a:lnTo>
                  <a:lnTo>
                    <a:pt x="2249" y="1375"/>
                  </a:lnTo>
                  <a:lnTo>
                    <a:pt x="2269" y="1375"/>
                  </a:lnTo>
                  <a:lnTo>
                    <a:pt x="2210" y="1530"/>
                  </a:lnTo>
                  <a:lnTo>
                    <a:pt x="2190" y="1530"/>
                  </a:lnTo>
                  <a:lnTo>
                    <a:pt x="2130" y="1375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7" y="1345"/>
                  </a:lnTo>
                  <a:lnTo>
                    <a:pt x="2287" y="1315"/>
                  </a:lnTo>
                  <a:close/>
                  <a:moveTo>
                    <a:pt x="2287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5"/>
                  </a:lnTo>
                  <a:close/>
                  <a:moveTo>
                    <a:pt x="2452" y="1423"/>
                  </a:moveTo>
                  <a:lnTo>
                    <a:pt x="2450" y="1414"/>
                  </a:lnTo>
                  <a:lnTo>
                    <a:pt x="2447" y="1408"/>
                  </a:lnTo>
                  <a:lnTo>
                    <a:pt x="2444" y="1402"/>
                  </a:lnTo>
                  <a:lnTo>
                    <a:pt x="2438" y="1396"/>
                  </a:lnTo>
                  <a:lnTo>
                    <a:pt x="2433" y="1392"/>
                  </a:lnTo>
                  <a:lnTo>
                    <a:pt x="2425" y="1389"/>
                  </a:lnTo>
                  <a:lnTo>
                    <a:pt x="2418" y="1386"/>
                  </a:lnTo>
                  <a:lnTo>
                    <a:pt x="2409" y="1386"/>
                  </a:lnTo>
                  <a:lnTo>
                    <a:pt x="2403" y="1386"/>
                  </a:lnTo>
                  <a:lnTo>
                    <a:pt x="2396" y="1387"/>
                  </a:lnTo>
                  <a:lnTo>
                    <a:pt x="2391" y="1390"/>
                  </a:lnTo>
                  <a:lnTo>
                    <a:pt x="2385" y="1392"/>
                  </a:lnTo>
                  <a:lnTo>
                    <a:pt x="2380" y="1395"/>
                  </a:lnTo>
                  <a:lnTo>
                    <a:pt x="2376" y="1398"/>
                  </a:lnTo>
                  <a:lnTo>
                    <a:pt x="2371" y="1403"/>
                  </a:lnTo>
                  <a:lnTo>
                    <a:pt x="2368" y="1407"/>
                  </a:lnTo>
                  <a:lnTo>
                    <a:pt x="2362" y="1417"/>
                  </a:lnTo>
                  <a:lnTo>
                    <a:pt x="2357" y="1429"/>
                  </a:lnTo>
                  <a:lnTo>
                    <a:pt x="2355" y="1440"/>
                  </a:lnTo>
                  <a:lnTo>
                    <a:pt x="2354" y="1452"/>
                  </a:lnTo>
                  <a:lnTo>
                    <a:pt x="2355" y="1464"/>
                  </a:lnTo>
                  <a:lnTo>
                    <a:pt x="2357" y="1476"/>
                  </a:lnTo>
                  <a:lnTo>
                    <a:pt x="2362" y="1488"/>
                  </a:lnTo>
                  <a:lnTo>
                    <a:pt x="2368" y="1498"/>
                  </a:lnTo>
                  <a:lnTo>
                    <a:pt x="2371" y="1502"/>
                  </a:lnTo>
                  <a:lnTo>
                    <a:pt x="2376" y="1506"/>
                  </a:lnTo>
                  <a:lnTo>
                    <a:pt x="2380" y="1509"/>
                  </a:lnTo>
                  <a:lnTo>
                    <a:pt x="2385" y="1513"/>
                  </a:lnTo>
                  <a:lnTo>
                    <a:pt x="2391" y="1515"/>
                  </a:lnTo>
                  <a:lnTo>
                    <a:pt x="2396" y="1517"/>
                  </a:lnTo>
                  <a:lnTo>
                    <a:pt x="2403" y="1518"/>
                  </a:lnTo>
                  <a:lnTo>
                    <a:pt x="2409" y="1518"/>
                  </a:lnTo>
                  <a:lnTo>
                    <a:pt x="2418" y="1518"/>
                  </a:lnTo>
                  <a:lnTo>
                    <a:pt x="2425" y="1515"/>
                  </a:lnTo>
                  <a:lnTo>
                    <a:pt x="2433" y="1512"/>
                  </a:lnTo>
                  <a:lnTo>
                    <a:pt x="2439" y="1506"/>
                  </a:lnTo>
                  <a:lnTo>
                    <a:pt x="2445" y="1500"/>
                  </a:lnTo>
                  <a:lnTo>
                    <a:pt x="2449" y="1492"/>
                  </a:lnTo>
                  <a:lnTo>
                    <a:pt x="2452" y="1484"/>
                  </a:lnTo>
                  <a:lnTo>
                    <a:pt x="2454" y="1474"/>
                  </a:lnTo>
                  <a:lnTo>
                    <a:pt x="2473" y="1474"/>
                  </a:lnTo>
                  <a:lnTo>
                    <a:pt x="2471" y="1488"/>
                  </a:lnTo>
                  <a:lnTo>
                    <a:pt x="2465" y="1500"/>
                  </a:lnTo>
                  <a:lnTo>
                    <a:pt x="2463" y="1505"/>
                  </a:lnTo>
                  <a:lnTo>
                    <a:pt x="2460" y="1509"/>
                  </a:lnTo>
                  <a:lnTo>
                    <a:pt x="2457" y="1515"/>
                  </a:lnTo>
                  <a:lnTo>
                    <a:pt x="2452" y="1518"/>
                  </a:lnTo>
                  <a:lnTo>
                    <a:pt x="2448" y="1522"/>
                  </a:lnTo>
                  <a:lnTo>
                    <a:pt x="2444" y="1526"/>
                  </a:lnTo>
                  <a:lnTo>
                    <a:pt x="2438" y="1528"/>
                  </a:lnTo>
                  <a:lnTo>
                    <a:pt x="2433" y="1530"/>
                  </a:lnTo>
                  <a:lnTo>
                    <a:pt x="2427" y="1532"/>
                  </a:lnTo>
                  <a:lnTo>
                    <a:pt x="2421" y="1533"/>
                  </a:lnTo>
                  <a:lnTo>
                    <a:pt x="2416" y="1534"/>
                  </a:lnTo>
                  <a:lnTo>
                    <a:pt x="2409" y="1534"/>
                  </a:lnTo>
                  <a:lnTo>
                    <a:pt x="2400" y="1534"/>
                  </a:lnTo>
                  <a:lnTo>
                    <a:pt x="2392" y="1533"/>
                  </a:lnTo>
                  <a:lnTo>
                    <a:pt x="2384" y="1531"/>
                  </a:lnTo>
                  <a:lnTo>
                    <a:pt x="2378" y="1528"/>
                  </a:lnTo>
                  <a:lnTo>
                    <a:pt x="2371" y="1525"/>
                  </a:lnTo>
                  <a:lnTo>
                    <a:pt x="2365" y="1520"/>
                  </a:lnTo>
                  <a:lnTo>
                    <a:pt x="2359" y="1516"/>
                  </a:lnTo>
                  <a:lnTo>
                    <a:pt x="2354" y="1511"/>
                  </a:lnTo>
                  <a:lnTo>
                    <a:pt x="2350" y="1504"/>
                  </a:lnTo>
                  <a:lnTo>
                    <a:pt x="2346" y="1498"/>
                  </a:lnTo>
                  <a:lnTo>
                    <a:pt x="2343" y="1491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8"/>
                  </a:lnTo>
                  <a:lnTo>
                    <a:pt x="2336" y="1461"/>
                  </a:lnTo>
                  <a:lnTo>
                    <a:pt x="2336" y="1452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3" y="1413"/>
                  </a:lnTo>
                  <a:lnTo>
                    <a:pt x="2346" y="1407"/>
                  </a:lnTo>
                  <a:lnTo>
                    <a:pt x="2350" y="1400"/>
                  </a:lnTo>
                  <a:lnTo>
                    <a:pt x="2354" y="1394"/>
                  </a:lnTo>
                  <a:lnTo>
                    <a:pt x="2359" y="1389"/>
                  </a:lnTo>
                  <a:lnTo>
                    <a:pt x="2365" y="1384"/>
                  </a:lnTo>
                  <a:lnTo>
                    <a:pt x="2371" y="1380"/>
                  </a:lnTo>
                  <a:lnTo>
                    <a:pt x="2378" y="1377"/>
                  </a:lnTo>
                  <a:lnTo>
                    <a:pt x="2384" y="1373"/>
                  </a:lnTo>
                  <a:lnTo>
                    <a:pt x="2392" y="1371"/>
                  </a:lnTo>
                  <a:lnTo>
                    <a:pt x="2400" y="1370"/>
                  </a:lnTo>
                  <a:lnTo>
                    <a:pt x="2409" y="1370"/>
                  </a:lnTo>
                  <a:lnTo>
                    <a:pt x="2421" y="1370"/>
                  </a:lnTo>
                  <a:lnTo>
                    <a:pt x="2432" y="1373"/>
                  </a:lnTo>
                  <a:lnTo>
                    <a:pt x="2443" y="1378"/>
                  </a:lnTo>
                  <a:lnTo>
                    <a:pt x="2451" y="1383"/>
                  </a:lnTo>
                  <a:lnTo>
                    <a:pt x="2456" y="1386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5" y="1399"/>
                  </a:lnTo>
                  <a:lnTo>
                    <a:pt x="2467" y="1405"/>
                  </a:lnTo>
                  <a:lnTo>
                    <a:pt x="2470" y="1410"/>
                  </a:lnTo>
                  <a:lnTo>
                    <a:pt x="2471" y="1417"/>
                  </a:lnTo>
                  <a:lnTo>
                    <a:pt x="2472" y="1423"/>
                  </a:lnTo>
                  <a:lnTo>
                    <a:pt x="2452" y="1423"/>
                  </a:lnTo>
                  <a:close/>
                  <a:moveTo>
                    <a:pt x="2511" y="1458"/>
                  </a:moveTo>
                  <a:lnTo>
                    <a:pt x="2512" y="1468"/>
                  </a:lnTo>
                  <a:lnTo>
                    <a:pt x="2514" y="1478"/>
                  </a:lnTo>
                  <a:lnTo>
                    <a:pt x="2517" y="1489"/>
                  </a:lnTo>
                  <a:lnTo>
                    <a:pt x="2523" y="1499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4" y="1509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6" y="1518"/>
                  </a:lnTo>
                  <a:lnTo>
                    <a:pt x="2562" y="1518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8" y="1513"/>
                  </a:lnTo>
                  <a:lnTo>
                    <a:pt x="2595" y="1507"/>
                  </a:lnTo>
                  <a:lnTo>
                    <a:pt x="2600" y="1502"/>
                  </a:lnTo>
                  <a:lnTo>
                    <a:pt x="2605" y="1495"/>
                  </a:lnTo>
                  <a:lnTo>
                    <a:pt x="2608" y="1487"/>
                  </a:lnTo>
                  <a:lnTo>
                    <a:pt x="2611" y="1478"/>
                  </a:lnTo>
                  <a:lnTo>
                    <a:pt x="2631" y="1478"/>
                  </a:lnTo>
                  <a:lnTo>
                    <a:pt x="2626" y="1491"/>
                  </a:lnTo>
                  <a:lnTo>
                    <a:pt x="2622" y="1502"/>
                  </a:lnTo>
                  <a:lnTo>
                    <a:pt x="2615" y="1512"/>
                  </a:lnTo>
                  <a:lnTo>
                    <a:pt x="2608" y="1520"/>
                  </a:lnTo>
                  <a:lnTo>
                    <a:pt x="2604" y="1524"/>
                  </a:lnTo>
                  <a:lnTo>
                    <a:pt x="2599" y="1526"/>
                  </a:lnTo>
                  <a:lnTo>
                    <a:pt x="2594" y="1529"/>
                  </a:lnTo>
                  <a:lnTo>
                    <a:pt x="2588" y="1531"/>
                  </a:lnTo>
                  <a:lnTo>
                    <a:pt x="2577" y="1533"/>
                  </a:lnTo>
                  <a:lnTo>
                    <a:pt x="2562" y="1534"/>
                  </a:lnTo>
                  <a:lnTo>
                    <a:pt x="2553" y="1534"/>
                  </a:lnTo>
                  <a:lnTo>
                    <a:pt x="2545" y="1533"/>
                  </a:lnTo>
                  <a:lnTo>
                    <a:pt x="2538" y="1531"/>
                  </a:lnTo>
                  <a:lnTo>
                    <a:pt x="2530" y="1528"/>
                  </a:lnTo>
                  <a:lnTo>
                    <a:pt x="2524" y="1525"/>
                  </a:lnTo>
                  <a:lnTo>
                    <a:pt x="2518" y="1520"/>
                  </a:lnTo>
                  <a:lnTo>
                    <a:pt x="2513" y="1515"/>
                  </a:lnTo>
                  <a:lnTo>
                    <a:pt x="2508" y="1509"/>
                  </a:lnTo>
                  <a:lnTo>
                    <a:pt x="2504" y="1504"/>
                  </a:lnTo>
                  <a:lnTo>
                    <a:pt x="2501" y="1498"/>
                  </a:lnTo>
                  <a:lnTo>
                    <a:pt x="2498" y="1491"/>
                  </a:lnTo>
                  <a:lnTo>
                    <a:pt x="2496" y="1484"/>
                  </a:lnTo>
                  <a:lnTo>
                    <a:pt x="2493" y="1468"/>
                  </a:lnTo>
                  <a:lnTo>
                    <a:pt x="2492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4"/>
                  </a:lnTo>
                  <a:lnTo>
                    <a:pt x="2501" y="1408"/>
                  </a:lnTo>
                  <a:lnTo>
                    <a:pt x="2504" y="1402"/>
                  </a:lnTo>
                  <a:lnTo>
                    <a:pt x="2508" y="1396"/>
                  </a:lnTo>
                  <a:lnTo>
                    <a:pt x="2513" y="1390"/>
                  </a:lnTo>
                  <a:lnTo>
                    <a:pt x="2518" y="1385"/>
                  </a:lnTo>
                  <a:lnTo>
                    <a:pt x="2524" y="1381"/>
                  </a:lnTo>
                  <a:lnTo>
                    <a:pt x="2530" y="1377"/>
                  </a:lnTo>
                  <a:lnTo>
                    <a:pt x="2538" y="1373"/>
                  </a:lnTo>
                  <a:lnTo>
                    <a:pt x="2545" y="1371"/>
                  </a:lnTo>
                  <a:lnTo>
                    <a:pt x="2553" y="1370"/>
                  </a:lnTo>
                  <a:lnTo>
                    <a:pt x="2562" y="1370"/>
                  </a:lnTo>
                  <a:lnTo>
                    <a:pt x="2571" y="1370"/>
                  </a:lnTo>
                  <a:lnTo>
                    <a:pt x="2580" y="1372"/>
                  </a:lnTo>
                  <a:lnTo>
                    <a:pt x="2587" y="1375"/>
                  </a:lnTo>
                  <a:lnTo>
                    <a:pt x="2594" y="1378"/>
                  </a:lnTo>
                  <a:lnTo>
                    <a:pt x="2600" y="1381"/>
                  </a:lnTo>
                  <a:lnTo>
                    <a:pt x="2606" y="1386"/>
                  </a:lnTo>
                  <a:lnTo>
                    <a:pt x="2611" y="1392"/>
                  </a:lnTo>
                  <a:lnTo>
                    <a:pt x="2615" y="1397"/>
                  </a:lnTo>
                  <a:lnTo>
                    <a:pt x="2620" y="1404"/>
                  </a:lnTo>
                  <a:lnTo>
                    <a:pt x="2623" y="1410"/>
                  </a:lnTo>
                  <a:lnTo>
                    <a:pt x="2625" y="1418"/>
                  </a:lnTo>
                  <a:lnTo>
                    <a:pt x="2627" y="1425"/>
                  </a:lnTo>
                  <a:lnTo>
                    <a:pt x="2629" y="1433"/>
                  </a:lnTo>
                  <a:lnTo>
                    <a:pt x="2631" y="1441"/>
                  </a:lnTo>
                  <a:lnTo>
                    <a:pt x="2631" y="1449"/>
                  </a:lnTo>
                  <a:lnTo>
                    <a:pt x="2631" y="1458"/>
                  </a:lnTo>
                  <a:lnTo>
                    <a:pt x="2511" y="1458"/>
                  </a:lnTo>
                  <a:close/>
                  <a:moveTo>
                    <a:pt x="2611" y="1441"/>
                  </a:moveTo>
                  <a:lnTo>
                    <a:pt x="2610" y="1431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3"/>
                  </a:lnTo>
                  <a:lnTo>
                    <a:pt x="2591" y="1396"/>
                  </a:lnTo>
                  <a:lnTo>
                    <a:pt x="2583" y="1391"/>
                  </a:lnTo>
                  <a:lnTo>
                    <a:pt x="2578" y="1389"/>
                  </a:lnTo>
                  <a:lnTo>
                    <a:pt x="2573" y="1387"/>
                  </a:lnTo>
                  <a:lnTo>
                    <a:pt x="2568" y="1386"/>
                  </a:lnTo>
                  <a:lnTo>
                    <a:pt x="2562" y="1386"/>
                  </a:lnTo>
                  <a:lnTo>
                    <a:pt x="2556" y="1386"/>
                  </a:lnTo>
                  <a:lnTo>
                    <a:pt x="2551" y="1387"/>
                  </a:lnTo>
                  <a:lnTo>
                    <a:pt x="2546" y="1389"/>
                  </a:lnTo>
                  <a:lnTo>
                    <a:pt x="2541" y="1391"/>
                  </a:lnTo>
                  <a:lnTo>
                    <a:pt x="2533" y="1396"/>
                  </a:lnTo>
                  <a:lnTo>
                    <a:pt x="2526" y="1403"/>
                  </a:lnTo>
                  <a:lnTo>
                    <a:pt x="2520" y="1411"/>
                  </a:lnTo>
                  <a:lnTo>
                    <a:pt x="2516" y="1421"/>
                  </a:lnTo>
                  <a:lnTo>
                    <a:pt x="2513" y="1431"/>
                  </a:lnTo>
                  <a:lnTo>
                    <a:pt x="2511" y="1441"/>
                  </a:lnTo>
                  <a:lnTo>
                    <a:pt x="2611" y="1441"/>
                  </a:lnTo>
                  <a:close/>
                  <a:moveTo>
                    <a:pt x="1381" y="1814"/>
                  </a:moveTo>
                  <a:lnTo>
                    <a:pt x="1381" y="1823"/>
                  </a:lnTo>
                  <a:lnTo>
                    <a:pt x="1380" y="1830"/>
                  </a:lnTo>
                  <a:lnTo>
                    <a:pt x="1379" y="1839"/>
                  </a:lnTo>
                  <a:lnTo>
                    <a:pt x="1377" y="1846"/>
                  </a:lnTo>
                  <a:lnTo>
                    <a:pt x="1373" y="1853"/>
                  </a:lnTo>
                  <a:lnTo>
                    <a:pt x="1370" y="1860"/>
                  </a:lnTo>
                  <a:lnTo>
                    <a:pt x="1367" y="1866"/>
                  </a:lnTo>
                  <a:lnTo>
                    <a:pt x="1363" y="1872"/>
                  </a:lnTo>
                  <a:lnTo>
                    <a:pt x="1357" y="1878"/>
                  </a:lnTo>
                  <a:lnTo>
                    <a:pt x="1352" y="1882"/>
                  </a:lnTo>
                  <a:lnTo>
                    <a:pt x="1345" y="1886"/>
                  </a:lnTo>
                  <a:lnTo>
                    <a:pt x="1339" y="1890"/>
                  </a:lnTo>
                  <a:lnTo>
                    <a:pt x="1332" y="1893"/>
                  </a:lnTo>
                  <a:lnTo>
                    <a:pt x="1325" y="1895"/>
                  </a:lnTo>
                  <a:lnTo>
                    <a:pt x="1316" y="1896"/>
                  </a:lnTo>
                  <a:lnTo>
                    <a:pt x="1308" y="1896"/>
                  </a:lnTo>
                  <a:lnTo>
                    <a:pt x="1299" y="1896"/>
                  </a:lnTo>
                  <a:lnTo>
                    <a:pt x="1291" y="1895"/>
                  </a:lnTo>
                  <a:lnTo>
                    <a:pt x="1284" y="1893"/>
                  </a:lnTo>
                  <a:lnTo>
                    <a:pt x="1276" y="1890"/>
                  </a:lnTo>
                  <a:lnTo>
                    <a:pt x="1270" y="1886"/>
                  </a:lnTo>
                  <a:lnTo>
                    <a:pt x="1263" y="1882"/>
                  </a:lnTo>
                  <a:lnTo>
                    <a:pt x="1258" y="1878"/>
                  </a:lnTo>
                  <a:lnTo>
                    <a:pt x="1254" y="1872"/>
                  </a:lnTo>
                  <a:lnTo>
                    <a:pt x="1249" y="1866"/>
                  </a:lnTo>
                  <a:lnTo>
                    <a:pt x="1245" y="1860"/>
                  </a:lnTo>
                  <a:lnTo>
                    <a:pt x="1242" y="1853"/>
                  </a:lnTo>
                  <a:lnTo>
                    <a:pt x="1239" y="1846"/>
                  </a:lnTo>
                  <a:lnTo>
                    <a:pt x="1237" y="1839"/>
                  </a:lnTo>
                  <a:lnTo>
                    <a:pt x="1235" y="1830"/>
                  </a:lnTo>
                  <a:lnTo>
                    <a:pt x="1234" y="1823"/>
                  </a:lnTo>
                  <a:lnTo>
                    <a:pt x="1234" y="1814"/>
                  </a:lnTo>
                  <a:lnTo>
                    <a:pt x="1234" y="1806"/>
                  </a:lnTo>
                  <a:lnTo>
                    <a:pt x="1235" y="1798"/>
                  </a:lnTo>
                  <a:lnTo>
                    <a:pt x="1237" y="1790"/>
                  </a:lnTo>
                  <a:lnTo>
                    <a:pt x="1239" y="1783"/>
                  </a:lnTo>
                  <a:lnTo>
                    <a:pt x="1242" y="1775"/>
                  </a:lnTo>
                  <a:lnTo>
                    <a:pt x="1245" y="1769"/>
                  </a:lnTo>
                  <a:lnTo>
                    <a:pt x="1249" y="1762"/>
                  </a:lnTo>
                  <a:lnTo>
                    <a:pt x="1254" y="1757"/>
                  </a:lnTo>
                  <a:lnTo>
                    <a:pt x="1258" y="1751"/>
                  </a:lnTo>
                  <a:lnTo>
                    <a:pt x="1263" y="1746"/>
                  </a:lnTo>
                  <a:lnTo>
                    <a:pt x="1270" y="1742"/>
                  </a:lnTo>
                  <a:lnTo>
                    <a:pt x="1276" y="1738"/>
                  </a:lnTo>
                  <a:lnTo>
                    <a:pt x="1284" y="1736"/>
                  </a:lnTo>
                  <a:lnTo>
                    <a:pt x="1291" y="1734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5" y="1734"/>
                  </a:lnTo>
                  <a:lnTo>
                    <a:pt x="1332" y="1736"/>
                  </a:lnTo>
                  <a:lnTo>
                    <a:pt x="1339" y="1738"/>
                  </a:lnTo>
                  <a:lnTo>
                    <a:pt x="1345" y="1742"/>
                  </a:lnTo>
                  <a:lnTo>
                    <a:pt x="1352" y="1746"/>
                  </a:lnTo>
                  <a:lnTo>
                    <a:pt x="1357" y="1751"/>
                  </a:lnTo>
                  <a:lnTo>
                    <a:pt x="1363" y="1757"/>
                  </a:lnTo>
                  <a:lnTo>
                    <a:pt x="1367" y="1762"/>
                  </a:lnTo>
                  <a:lnTo>
                    <a:pt x="1370" y="1769"/>
                  </a:lnTo>
                  <a:lnTo>
                    <a:pt x="1373" y="1775"/>
                  </a:lnTo>
                  <a:lnTo>
                    <a:pt x="1377" y="1783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1" y="1814"/>
                  </a:lnTo>
                  <a:close/>
                  <a:moveTo>
                    <a:pt x="1254" y="1814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50"/>
                  </a:lnTo>
                  <a:lnTo>
                    <a:pt x="1266" y="1859"/>
                  </a:lnTo>
                  <a:lnTo>
                    <a:pt x="1271" y="1865"/>
                  </a:lnTo>
                  <a:lnTo>
                    <a:pt x="1274" y="1868"/>
                  </a:lnTo>
                  <a:lnTo>
                    <a:pt x="1279" y="1872"/>
                  </a:lnTo>
                  <a:lnTo>
                    <a:pt x="1284" y="1874"/>
                  </a:lnTo>
                  <a:lnTo>
                    <a:pt x="1289" y="1878"/>
                  </a:lnTo>
                  <a:lnTo>
                    <a:pt x="1295" y="1879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4" y="1880"/>
                  </a:lnTo>
                  <a:lnTo>
                    <a:pt x="1320" y="1879"/>
                  </a:lnTo>
                  <a:lnTo>
                    <a:pt x="1326" y="1878"/>
                  </a:lnTo>
                  <a:lnTo>
                    <a:pt x="1331" y="1874"/>
                  </a:lnTo>
                  <a:lnTo>
                    <a:pt x="1337" y="1872"/>
                  </a:lnTo>
                  <a:lnTo>
                    <a:pt x="1341" y="1868"/>
                  </a:lnTo>
                  <a:lnTo>
                    <a:pt x="1345" y="1865"/>
                  </a:lnTo>
                  <a:lnTo>
                    <a:pt x="1349" y="1859"/>
                  </a:lnTo>
                  <a:lnTo>
                    <a:pt x="1355" y="1850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5" y="1778"/>
                  </a:lnTo>
                  <a:lnTo>
                    <a:pt x="1349" y="1769"/>
                  </a:lnTo>
                  <a:lnTo>
                    <a:pt x="1345" y="1764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1" y="1754"/>
                  </a:lnTo>
                  <a:lnTo>
                    <a:pt x="1326" y="1751"/>
                  </a:lnTo>
                  <a:lnTo>
                    <a:pt x="1320" y="1749"/>
                  </a:lnTo>
                  <a:lnTo>
                    <a:pt x="1314" y="1748"/>
                  </a:lnTo>
                  <a:lnTo>
                    <a:pt x="1308" y="1748"/>
                  </a:lnTo>
                  <a:lnTo>
                    <a:pt x="1301" y="1748"/>
                  </a:lnTo>
                  <a:lnTo>
                    <a:pt x="1295" y="1749"/>
                  </a:lnTo>
                  <a:lnTo>
                    <a:pt x="1289" y="1751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4" y="1760"/>
                  </a:lnTo>
                  <a:lnTo>
                    <a:pt x="1271" y="1764"/>
                  </a:lnTo>
                  <a:lnTo>
                    <a:pt x="1266" y="1769"/>
                  </a:lnTo>
                  <a:lnTo>
                    <a:pt x="1261" y="1778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4" y="1814"/>
                  </a:lnTo>
                  <a:close/>
                  <a:moveTo>
                    <a:pt x="1470" y="1752"/>
                  </a:moveTo>
                  <a:lnTo>
                    <a:pt x="1439" y="1752"/>
                  </a:lnTo>
                  <a:lnTo>
                    <a:pt x="1439" y="1892"/>
                  </a:lnTo>
                  <a:lnTo>
                    <a:pt x="1420" y="1892"/>
                  </a:lnTo>
                  <a:lnTo>
                    <a:pt x="1420" y="1752"/>
                  </a:lnTo>
                  <a:lnTo>
                    <a:pt x="1394" y="1752"/>
                  </a:lnTo>
                  <a:lnTo>
                    <a:pt x="1394" y="1736"/>
                  </a:lnTo>
                  <a:lnTo>
                    <a:pt x="1420" y="1736"/>
                  </a:lnTo>
                  <a:lnTo>
                    <a:pt x="1420" y="1722"/>
                  </a:lnTo>
                  <a:lnTo>
                    <a:pt x="1421" y="1712"/>
                  </a:lnTo>
                  <a:lnTo>
                    <a:pt x="1422" y="1704"/>
                  </a:lnTo>
                  <a:lnTo>
                    <a:pt x="1424" y="1696"/>
                  </a:lnTo>
                  <a:lnTo>
                    <a:pt x="1427" y="1690"/>
                  </a:lnTo>
                  <a:lnTo>
                    <a:pt x="1433" y="1684"/>
                  </a:lnTo>
                  <a:lnTo>
                    <a:pt x="1439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6" y="1693"/>
                  </a:lnTo>
                  <a:lnTo>
                    <a:pt x="1460" y="1693"/>
                  </a:lnTo>
                  <a:lnTo>
                    <a:pt x="1453" y="1693"/>
                  </a:lnTo>
                  <a:lnTo>
                    <a:pt x="1448" y="1695"/>
                  </a:lnTo>
                  <a:lnTo>
                    <a:pt x="1444" y="1698"/>
                  </a:lnTo>
                  <a:lnTo>
                    <a:pt x="1441" y="1702"/>
                  </a:lnTo>
                  <a:lnTo>
                    <a:pt x="1440" y="1706"/>
                  </a:lnTo>
                  <a:lnTo>
                    <a:pt x="1439" y="1711"/>
                  </a:lnTo>
                  <a:lnTo>
                    <a:pt x="1439" y="1717"/>
                  </a:lnTo>
                  <a:lnTo>
                    <a:pt x="1439" y="1723"/>
                  </a:lnTo>
                  <a:lnTo>
                    <a:pt x="1439" y="1736"/>
                  </a:lnTo>
                  <a:lnTo>
                    <a:pt x="1470" y="1736"/>
                  </a:lnTo>
                  <a:lnTo>
                    <a:pt x="1470" y="1752"/>
                  </a:lnTo>
                  <a:close/>
                  <a:moveTo>
                    <a:pt x="1585" y="1822"/>
                  </a:moveTo>
                  <a:lnTo>
                    <a:pt x="1585" y="1829"/>
                  </a:lnTo>
                  <a:lnTo>
                    <a:pt x="1586" y="1837"/>
                  </a:lnTo>
                  <a:lnTo>
                    <a:pt x="1588" y="1843"/>
                  </a:lnTo>
                  <a:lnTo>
                    <a:pt x="1590" y="1849"/>
                  </a:lnTo>
                  <a:lnTo>
                    <a:pt x="1593" y="1854"/>
                  </a:lnTo>
                  <a:lnTo>
                    <a:pt x="1597" y="1859"/>
                  </a:lnTo>
                  <a:lnTo>
                    <a:pt x="1600" y="1863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5" y="1872"/>
                  </a:lnTo>
                  <a:lnTo>
                    <a:pt x="1622" y="1874"/>
                  </a:lnTo>
                  <a:lnTo>
                    <a:pt x="1627" y="1877"/>
                  </a:lnTo>
                  <a:lnTo>
                    <a:pt x="1641" y="1879"/>
                  </a:lnTo>
                  <a:lnTo>
                    <a:pt x="1655" y="1879"/>
                  </a:lnTo>
                  <a:lnTo>
                    <a:pt x="1664" y="1879"/>
                  </a:lnTo>
                  <a:lnTo>
                    <a:pt x="1674" y="1877"/>
                  </a:lnTo>
                  <a:lnTo>
                    <a:pt x="1683" y="1873"/>
                  </a:lnTo>
                  <a:lnTo>
                    <a:pt x="1692" y="1869"/>
                  </a:lnTo>
                  <a:lnTo>
                    <a:pt x="1696" y="1866"/>
                  </a:lnTo>
                  <a:lnTo>
                    <a:pt x="1701" y="1863"/>
                  </a:lnTo>
                  <a:lnTo>
                    <a:pt x="1704" y="1859"/>
                  </a:lnTo>
                  <a:lnTo>
                    <a:pt x="1706" y="1855"/>
                  </a:lnTo>
                  <a:lnTo>
                    <a:pt x="1709" y="1851"/>
                  </a:lnTo>
                  <a:lnTo>
                    <a:pt x="1710" y="1846"/>
                  </a:lnTo>
                  <a:lnTo>
                    <a:pt x="1711" y="1841"/>
                  </a:lnTo>
                  <a:lnTo>
                    <a:pt x="1713" y="1836"/>
                  </a:lnTo>
                  <a:lnTo>
                    <a:pt x="1713" y="1831"/>
                  </a:lnTo>
                  <a:lnTo>
                    <a:pt x="1711" y="1827"/>
                  </a:lnTo>
                  <a:lnTo>
                    <a:pt x="1710" y="1823"/>
                  </a:lnTo>
                  <a:lnTo>
                    <a:pt x="1708" y="1819"/>
                  </a:lnTo>
                  <a:lnTo>
                    <a:pt x="1704" y="1814"/>
                  </a:lnTo>
                  <a:lnTo>
                    <a:pt x="1697" y="1809"/>
                  </a:lnTo>
                  <a:lnTo>
                    <a:pt x="1691" y="1804"/>
                  </a:lnTo>
                  <a:lnTo>
                    <a:pt x="1683" y="1801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0" y="1785"/>
                  </a:lnTo>
                  <a:lnTo>
                    <a:pt x="1611" y="1782"/>
                  </a:lnTo>
                  <a:lnTo>
                    <a:pt x="1601" y="1778"/>
                  </a:lnTo>
                  <a:lnTo>
                    <a:pt x="1594" y="1774"/>
                  </a:lnTo>
                  <a:lnTo>
                    <a:pt x="1586" y="1769"/>
                  </a:lnTo>
                  <a:lnTo>
                    <a:pt x="1580" y="1762"/>
                  </a:lnTo>
                  <a:lnTo>
                    <a:pt x="1575" y="1755"/>
                  </a:lnTo>
                  <a:lnTo>
                    <a:pt x="1574" y="1749"/>
                  </a:lnTo>
                  <a:lnTo>
                    <a:pt x="1572" y="1745"/>
                  </a:lnTo>
                  <a:lnTo>
                    <a:pt x="1572" y="1738"/>
                  </a:lnTo>
                  <a:lnTo>
                    <a:pt x="1571" y="1733"/>
                  </a:lnTo>
                  <a:lnTo>
                    <a:pt x="1572" y="1724"/>
                  </a:lnTo>
                  <a:lnTo>
                    <a:pt x="1574" y="1715"/>
                  </a:lnTo>
                  <a:lnTo>
                    <a:pt x="1576" y="1709"/>
                  </a:lnTo>
                  <a:lnTo>
                    <a:pt x="1579" y="1705"/>
                  </a:lnTo>
                  <a:lnTo>
                    <a:pt x="1582" y="1700"/>
                  </a:lnTo>
                  <a:lnTo>
                    <a:pt x="1586" y="1694"/>
                  </a:lnTo>
                  <a:lnTo>
                    <a:pt x="1590" y="1690"/>
                  </a:lnTo>
                  <a:lnTo>
                    <a:pt x="1596" y="1685"/>
                  </a:lnTo>
                  <a:lnTo>
                    <a:pt x="1601" y="1682"/>
                  </a:lnTo>
                  <a:lnTo>
                    <a:pt x="1609" y="1679"/>
                  </a:lnTo>
                  <a:lnTo>
                    <a:pt x="1616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3"/>
                  </a:lnTo>
                  <a:lnTo>
                    <a:pt x="1653" y="1673"/>
                  </a:lnTo>
                  <a:lnTo>
                    <a:pt x="1662" y="1674"/>
                  </a:lnTo>
                  <a:lnTo>
                    <a:pt x="1669" y="1675"/>
                  </a:lnTo>
                  <a:lnTo>
                    <a:pt x="1676" y="1677"/>
                  </a:lnTo>
                  <a:lnTo>
                    <a:pt x="1683" y="1679"/>
                  </a:lnTo>
                  <a:lnTo>
                    <a:pt x="1690" y="1682"/>
                  </a:lnTo>
                  <a:lnTo>
                    <a:pt x="1696" y="1685"/>
                  </a:lnTo>
                  <a:lnTo>
                    <a:pt x="1702" y="1689"/>
                  </a:lnTo>
                  <a:lnTo>
                    <a:pt x="1707" y="1693"/>
                  </a:lnTo>
                  <a:lnTo>
                    <a:pt x="1711" y="1698"/>
                  </a:lnTo>
                  <a:lnTo>
                    <a:pt x="1716" y="1704"/>
                  </a:lnTo>
                  <a:lnTo>
                    <a:pt x="1719" y="1710"/>
                  </a:lnTo>
                  <a:lnTo>
                    <a:pt x="1721" y="1717"/>
                  </a:lnTo>
                  <a:lnTo>
                    <a:pt x="1723" y="1723"/>
                  </a:lnTo>
                  <a:lnTo>
                    <a:pt x="1724" y="1731"/>
                  </a:lnTo>
                  <a:lnTo>
                    <a:pt x="1725" y="1739"/>
                  </a:lnTo>
                  <a:lnTo>
                    <a:pt x="1705" y="1739"/>
                  </a:lnTo>
                  <a:lnTo>
                    <a:pt x="1704" y="1733"/>
                  </a:lnTo>
                  <a:lnTo>
                    <a:pt x="1703" y="1728"/>
                  </a:lnTo>
                  <a:lnTo>
                    <a:pt x="1702" y="1722"/>
                  </a:lnTo>
                  <a:lnTo>
                    <a:pt x="1700" y="1718"/>
                  </a:lnTo>
                  <a:lnTo>
                    <a:pt x="1696" y="1714"/>
                  </a:lnTo>
                  <a:lnTo>
                    <a:pt x="1694" y="1709"/>
                  </a:lnTo>
                  <a:lnTo>
                    <a:pt x="1690" y="1706"/>
                  </a:lnTo>
                  <a:lnTo>
                    <a:pt x="1687" y="1703"/>
                  </a:lnTo>
                  <a:lnTo>
                    <a:pt x="1678" y="1697"/>
                  </a:lnTo>
                  <a:lnTo>
                    <a:pt x="1668" y="1693"/>
                  </a:lnTo>
                  <a:lnTo>
                    <a:pt x="1657" y="1691"/>
                  </a:lnTo>
                  <a:lnTo>
                    <a:pt x="1646" y="1690"/>
                  </a:lnTo>
                  <a:lnTo>
                    <a:pt x="1636" y="1690"/>
                  </a:lnTo>
                  <a:lnTo>
                    <a:pt x="1626" y="1692"/>
                  </a:lnTo>
                  <a:lnTo>
                    <a:pt x="1616" y="1695"/>
                  </a:lnTo>
                  <a:lnTo>
                    <a:pt x="1609" y="1700"/>
                  </a:lnTo>
                  <a:lnTo>
                    <a:pt x="1605" y="1702"/>
                  </a:lnTo>
                  <a:lnTo>
                    <a:pt x="1601" y="1705"/>
                  </a:lnTo>
                  <a:lnTo>
                    <a:pt x="1599" y="1708"/>
                  </a:lnTo>
                  <a:lnTo>
                    <a:pt x="1597" y="1712"/>
                  </a:lnTo>
                  <a:lnTo>
                    <a:pt x="1595" y="1717"/>
                  </a:lnTo>
                  <a:lnTo>
                    <a:pt x="1593" y="1721"/>
                  </a:lnTo>
                  <a:lnTo>
                    <a:pt x="1593" y="1727"/>
                  </a:lnTo>
                  <a:lnTo>
                    <a:pt x="1592" y="1733"/>
                  </a:lnTo>
                  <a:lnTo>
                    <a:pt x="1593" y="1739"/>
                  </a:lnTo>
                  <a:lnTo>
                    <a:pt x="1595" y="1746"/>
                  </a:lnTo>
                  <a:lnTo>
                    <a:pt x="1598" y="1750"/>
                  </a:lnTo>
                  <a:lnTo>
                    <a:pt x="1601" y="1755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7" y="1763"/>
                  </a:lnTo>
                  <a:lnTo>
                    <a:pt x="1625" y="1765"/>
                  </a:lnTo>
                  <a:lnTo>
                    <a:pt x="1677" y="1778"/>
                  </a:lnTo>
                  <a:lnTo>
                    <a:pt x="1688" y="1782"/>
                  </a:lnTo>
                  <a:lnTo>
                    <a:pt x="1698" y="1786"/>
                  </a:lnTo>
                  <a:lnTo>
                    <a:pt x="1708" y="1790"/>
                  </a:lnTo>
                  <a:lnTo>
                    <a:pt x="1717" y="1797"/>
                  </a:lnTo>
                  <a:lnTo>
                    <a:pt x="1720" y="1800"/>
                  </a:lnTo>
                  <a:lnTo>
                    <a:pt x="1723" y="1804"/>
                  </a:lnTo>
                  <a:lnTo>
                    <a:pt x="1725" y="1809"/>
                  </a:lnTo>
                  <a:lnTo>
                    <a:pt x="1729" y="1813"/>
                  </a:lnTo>
                  <a:lnTo>
                    <a:pt x="1730" y="1817"/>
                  </a:lnTo>
                  <a:lnTo>
                    <a:pt x="1732" y="1823"/>
                  </a:lnTo>
                  <a:lnTo>
                    <a:pt x="1733" y="1829"/>
                  </a:lnTo>
                  <a:lnTo>
                    <a:pt x="1733" y="1834"/>
                  </a:lnTo>
                  <a:lnTo>
                    <a:pt x="1732" y="1842"/>
                  </a:lnTo>
                  <a:lnTo>
                    <a:pt x="1731" y="1851"/>
                  </a:lnTo>
                  <a:lnTo>
                    <a:pt x="1729" y="1856"/>
                  </a:lnTo>
                  <a:lnTo>
                    <a:pt x="1727" y="1861"/>
                  </a:lnTo>
                  <a:lnTo>
                    <a:pt x="1724" y="1866"/>
                  </a:lnTo>
                  <a:lnTo>
                    <a:pt x="1720" y="1871"/>
                  </a:lnTo>
                  <a:lnTo>
                    <a:pt x="1716" y="1877"/>
                  </a:lnTo>
                  <a:lnTo>
                    <a:pt x="1710" y="1881"/>
                  </a:lnTo>
                  <a:lnTo>
                    <a:pt x="1704" y="1885"/>
                  </a:lnTo>
                  <a:lnTo>
                    <a:pt x="1695" y="1890"/>
                  </a:lnTo>
                  <a:lnTo>
                    <a:pt x="1687" y="1892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1" y="1896"/>
                  </a:lnTo>
                  <a:lnTo>
                    <a:pt x="1641" y="1896"/>
                  </a:lnTo>
                  <a:lnTo>
                    <a:pt x="1633" y="1895"/>
                  </a:lnTo>
                  <a:lnTo>
                    <a:pt x="1624" y="1894"/>
                  </a:lnTo>
                  <a:lnTo>
                    <a:pt x="1615" y="1892"/>
                  </a:lnTo>
                  <a:lnTo>
                    <a:pt x="1608" y="1890"/>
                  </a:lnTo>
                  <a:lnTo>
                    <a:pt x="1600" y="1886"/>
                  </a:lnTo>
                  <a:lnTo>
                    <a:pt x="1594" y="1883"/>
                  </a:lnTo>
                  <a:lnTo>
                    <a:pt x="1587" y="1879"/>
                  </a:lnTo>
                  <a:lnTo>
                    <a:pt x="1582" y="1873"/>
                  </a:lnTo>
                  <a:lnTo>
                    <a:pt x="1578" y="1868"/>
                  </a:lnTo>
                  <a:lnTo>
                    <a:pt x="1573" y="1861"/>
                  </a:lnTo>
                  <a:lnTo>
                    <a:pt x="1570" y="1855"/>
                  </a:lnTo>
                  <a:lnTo>
                    <a:pt x="1567" y="1847"/>
                  </a:lnTo>
                  <a:lnTo>
                    <a:pt x="1566" y="1840"/>
                  </a:lnTo>
                  <a:lnTo>
                    <a:pt x="1565" y="1830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7" y="1814"/>
                  </a:moveTo>
                  <a:lnTo>
                    <a:pt x="1957" y="1823"/>
                  </a:lnTo>
                  <a:lnTo>
                    <a:pt x="1956" y="1830"/>
                  </a:lnTo>
                  <a:lnTo>
                    <a:pt x="1954" y="1839"/>
                  </a:lnTo>
                  <a:lnTo>
                    <a:pt x="1952" y="1846"/>
                  </a:lnTo>
                  <a:lnTo>
                    <a:pt x="1949" y="1853"/>
                  </a:lnTo>
                  <a:lnTo>
                    <a:pt x="1946" y="1860"/>
                  </a:lnTo>
                  <a:lnTo>
                    <a:pt x="1943" y="1866"/>
                  </a:lnTo>
                  <a:lnTo>
                    <a:pt x="1938" y="1872"/>
                  </a:lnTo>
                  <a:lnTo>
                    <a:pt x="1933" y="1878"/>
                  </a:lnTo>
                  <a:lnTo>
                    <a:pt x="1927" y="1882"/>
                  </a:lnTo>
                  <a:lnTo>
                    <a:pt x="1921" y="1886"/>
                  </a:lnTo>
                  <a:lnTo>
                    <a:pt x="1914" y="1890"/>
                  </a:lnTo>
                  <a:lnTo>
                    <a:pt x="1908" y="1893"/>
                  </a:lnTo>
                  <a:lnTo>
                    <a:pt x="1900" y="1895"/>
                  </a:lnTo>
                  <a:lnTo>
                    <a:pt x="1892" y="1896"/>
                  </a:lnTo>
                  <a:lnTo>
                    <a:pt x="1883" y="1896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59" y="1893"/>
                  </a:lnTo>
                  <a:lnTo>
                    <a:pt x="1852" y="1890"/>
                  </a:lnTo>
                  <a:lnTo>
                    <a:pt x="1845" y="1886"/>
                  </a:lnTo>
                  <a:lnTo>
                    <a:pt x="1839" y="1882"/>
                  </a:lnTo>
                  <a:lnTo>
                    <a:pt x="1833" y="1878"/>
                  </a:lnTo>
                  <a:lnTo>
                    <a:pt x="1829" y="1872"/>
                  </a:lnTo>
                  <a:lnTo>
                    <a:pt x="1825" y="1866"/>
                  </a:lnTo>
                  <a:lnTo>
                    <a:pt x="1821" y="1860"/>
                  </a:lnTo>
                  <a:lnTo>
                    <a:pt x="1817" y="1853"/>
                  </a:lnTo>
                  <a:lnTo>
                    <a:pt x="1815" y="1846"/>
                  </a:lnTo>
                  <a:lnTo>
                    <a:pt x="1813" y="1839"/>
                  </a:lnTo>
                  <a:lnTo>
                    <a:pt x="1811" y="1830"/>
                  </a:lnTo>
                  <a:lnTo>
                    <a:pt x="1810" y="1823"/>
                  </a:lnTo>
                  <a:lnTo>
                    <a:pt x="1810" y="1814"/>
                  </a:lnTo>
                  <a:lnTo>
                    <a:pt x="1810" y="1806"/>
                  </a:lnTo>
                  <a:lnTo>
                    <a:pt x="1811" y="1798"/>
                  </a:lnTo>
                  <a:lnTo>
                    <a:pt x="1813" y="1790"/>
                  </a:lnTo>
                  <a:lnTo>
                    <a:pt x="1815" y="1783"/>
                  </a:lnTo>
                  <a:lnTo>
                    <a:pt x="1817" y="1775"/>
                  </a:lnTo>
                  <a:lnTo>
                    <a:pt x="1821" y="1769"/>
                  </a:lnTo>
                  <a:lnTo>
                    <a:pt x="1825" y="1762"/>
                  </a:lnTo>
                  <a:lnTo>
                    <a:pt x="1829" y="1757"/>
                  </a:lnTo>
                  <a:lnTo>
                    <a:pt x="1833" y="1751"/>
                  </a:lnTo>
                  <a:lnTo>
                    <a:pt x="1839" y="1746"/>
                  </a:lnTo>
                  <a:lnTo>
                    <a:pt x="1845" y="1742"/>
                  </a:lnTo>
                  <a:lnTo>
                    <a:pt x="1852" y="1738"/>
                  </a:lnTo>
                  <a:lnTo>
                    <a:pt x="1859" y="1736"/>
                  </a:lnTo>
                  <a:lnTo>
                    <a:pt x="1867" y="1734"/>
                  </a:lnTo>
                  <a:lnTo>
                    <a:pt x="1875" y="1732"/>
                  </a:lnTo>
                  <a:lnTo>
                    <a:pt x="1883" y="1732"/>
                  </a:lnTo>
                  <a:lnTo>
                    <a:pt x="1892" y="1732"/>
                  </a:lnTo>
                  <a:lnTo>
                    <a:pt x="1900" y="1734"/>
                  </a:lnTo>
                  <a:lnTo>
                    <a:pt x="1908" y="1736"/>
                  </a:lnTo>
                  <a:lnTo>
                    <a:pt x="1914" y="1738"/>
                  </a:lnTo>
                  <a:lnTo>
                    <a:pt x="1921" y="1742"/>
                  </a:lnTo>
                  <a:lnTo>
                    <a:pt x="1927" y="1746"/>
                  </a:lnTo>
                  <a:lnTo>
                    <a:pt x="1933" y="1751"/>
                  </a:lnTo>
                  <a:lnTo>
                    <a:pt x="1938" y="1757"/>
                  </a:lnTo>
                  <a:lnTo>
                    <a:pt x="1943" y="1762"/>
                  </a:lnTo>
                  <a:lnTo>
                    <a:pt x="1946" y="1769"/>
                  </a:lnTo>
                  <a:lnTo>
                    <a:pt x="1949" y="1775"/>
                  </a:lnTo>
                  <a:lnTo>
                    <a:pt x="1952" y="1783"/>
                  </a:lnTo>
                  <a:lnTo>
                    <a:pt x="1954" y="1790"/>
                  </a:lnTo>
                  <a:lnTo>
                    <a:pt x="1956" y="1798"/>
                  </a:lnTo>
                  <a:lnTo>
                    <a:pt x="1957" y="1806"/>
                  </a:lnTo>
                  <a:lnTo>
                    <a:pt x="1957" y="1814"/>
                  </a:lnTo>
                  <a:close/>
                  <a:moveTo>
                    <a:pt x="1829" y="1814"/>
                  </a:moveTo>
                  <a:lnTo>
                    <a:pt x="1830" y="1827"/>
                  </a:lnTo>
                  <a:lnTo>
                    <a:pt x="1832" y="1839"/>
                  </a:lnTo>
                  <a:lnTo>
                    <a:pt x="1837" y="1850"/>
                  </a:lnTo>
                  <a:lnTo>
                    <a:pt x="1842" y="1859"/>
                  </a:lnTo>
                  <a:lnTo>
                    <a:pt x="1846" y="1865"/>
                  </a:lnTo>
                  <a:lnTo>
                    <a:pt x="1851" y="1868"/>
                  </a:lnTo>
                  <a:lnTo>
                    <a:pt x="1855" y="1872"/>
                  </a:lnTo>
                  <a:lnTo>
                    <a:pt x="1859" y="1874"/>
                  </a:lnTo>
                  <a:lnTo>
                    <a:pt x="1865" y="1878"/>
                  </a:lnTo>
                  <a:lnTo>
                    <a:pt x="1871" y="1879"/>
                  </a:lnTo>
                  <a:lnTo>
                    <a:pt x="1877" y="1880"/>
                  </a:lnTo>
                  <a:lnTo>
                    <a:pt x="1883" y="1881"/>
                  </a:lnTo>
                  <a:lnTo>
                    <a:pt x="1890" y="1880"/>
                  </a:lnTo>
                  <a:lnTo>
                    <a:pt x="1896" y="1879"/>
                  </a:lnTo>
                  <a:lnTo>
                    <a:pt x="1902" y="1878"/>
                  </a:lnTo>
                  <a:lnTo>
                    <a:pt x="1907" y="1874"/>
                  </a:lnTo>
                  <a:lnTo>
                    <a:pt x="1912" y="1872"/>
                  </a:lnTo>
                  <a:lnTo>
                    <a:pt x="1917" y="1868"/>
                  </a:lnTo>
                  <a:lnTo>
                    <a:pt x="1921" y="1865"/>
                  </a:lnTo>
                  <a:lnTo>
                    <a:pt x="1924" y="1859"/>
                  </a:lnTo>
                  <a:lnTo>
                    <a:pt x="1931" y="1850"/>
                  </a:lnTo>
                  <a:lnTo>
                    <a:pt x="1935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2"/>
                  </a:lnTo>
                  <a:lnTo>
                    <a:pt x="1935" y="1790"/>
                  </a:lnTo>
                  <a:lnTo>
                    <a:pt x="1931" y="1778"/>
                  </a:lnTo>
                  <a:lnTo>
                    <a:pt x="1924" y="1769"/>
                  </a:lnTo>
                  <a:lnTo>
                    <a:pt x="1921" y="1764"/>
                  </a:lnTo>
                  <a:lnTo>
                    <a:pt x="1917" y="1760"/>
                  </a:lnTo>
                  <a:lnTo>
                    <a:pt x="1912" y="1757"/>
                  </a:lnTo>
                  <a:lnTo>
                    <a:pt x="1907" y="1754"/>
                  </a:lnTo>
                  <a:lnTo>
                    <a:pt x="1902" y="1751"/>
                  </a:lnTo>
                  <a:lnTo>
                    <a:pt x="1896" y="1749"/>
                  </a:lnTo>
                  <a:lnTo>
                    <a:pt x="1890" y="1748"/>
                  </a:lnTo>
                  <a:lnTo>
                    <a:pt x="1883" y="1748"/>
                  </a:lnTo>
                  <a:lnTo>
                    <a:pt x="1877" y="1748"/>
                  </a:lnTo>
                  <a:lnTo>
                    <a:pt x="1871" y="1749"/>
                  </a:lnTo>
                  <a:lnTo>
                    <a:pt x="1865" y="1751"/>
                  </a:lnTo>
                  <a:lnTo>
                    <a:pt x="1859" y="1754"/>
                  </a:lnTo>
                  <a:lnTo>
                    <a:pt x="1855" y="1757"/>
                  </a:lnTo>
                  <a:lnTo>
                    <a:pt x="1851" y="1760"/>
                  </a:lnTo>
                  <a:lnTo>
                    <a:pt x="1846" y="1764"/>
                  </a:lnTo>
                  <a:lnTo>
                    <a:pt x="1842" y="1769"/>
                  </a:lnTo>
                  <a:lnTo>
                    <a:pt x="1837" y="1778"/>
                  </a:lnTo>
                  <a:lnTo>
                    <a:pt x="1832" y="1790"/>
                  </a:lnTo>
                  <a:lnTo>
                    <a:pt x="1830" y="1802"/>
                  </a:lnTo>
                  <a:lnTo>
                    <a:pt x="1829" y="1814"/>
                  </a:lnTo>
                  <a:close/>
                  <a:moveTo>
                    <a:pt x="1968" y="1736"/>
                  </a:moveTo>
                  <a:lnTo>
                    <a:pt x="1989" y="1736"/>
                  </a:lnTo>
                  <a:lnTo>
                    <a:pt x="2038" y="1873"/>
                  </a:lnTo>
                  <a:lnTo>
                    <a:pt x="2039" y="1873"/>
                  </a:lnTo>
                  <a:lnTo>
                    <a:pt x="2087" y="1736"/>
                  </a:lnTo>
                  <a:lnTo>
                    <a:pt x="2107" y="1736"/>
                  </a:lnTo>
                  <a:lnTo>
                    <a:pt x="2048" y="1892"/>
                  </a:lnTo>
                  <a:lnTo>
                    <a:pt x="2028" y="1892"/>
                  </a:lnTo>
                  <a:lnTo>
                    <a:pt x="1968" y="1736"/>
                  </a:lnTo>
                  <a:close/>
                  <a:moveTo>
                    <a:pt x="2136" y="1819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9" y="1860"/>
                  </a:lnTo>
                  <a:lnTo>
                    <a:pt x="2152" y="1865"/>
                  </a:lnTo>
                  <a:lnTo>
                    <a:pt x="2155" y="1869"/>
                  </a:lnTo>
                  <a:lnTo>
                    <a:pt x="2160" y="1872"/>
                  </a:lnTo>
                  <a:lnTo>
                    <a:pt x="2164" y="1874"/>
                  </a:lnTo>
                  <a:lnTo>
                    <a:pt x="2169" y="1878"/>
                  </a:lnTo>
                  <a:lnTo>
                    <a:pt x="2175" y="1879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4"/>
                  </a:lnTo>
                  <a:lnTo>
                    <a:pt x="2220" y="1870"/>
                  </a:lnTo>
                  <a:lnTo>
                    <a:pt x="2226" y="1864"/>
                  </a:lnTo>
                  <a:lnTo>
                    <a:pt x="2230" y="1857"/>
                  </a:lnTo>
                  <a:lnTo>
                    <a:pt x="2234" y="1850"/>
                  </a:lnTo>
                  <a:lnTo>
                    <a:pt x="2236" y="1841"/>
                  </a:lnTo>
                  <a:lnTo>
                    <a:pt x="2256" y="1841"/>
                  </a:lnTo>
                  <a:lnTo>
                    <a:pt x="2251" y="1853"/>
                  </a:lnTo>
                  <a:lnTo>
                    <a:pt x="2247" y="1865"/>
                  </a:lnTo>
                  <a:lnTo>
                    <a:pt x="2241" y="1874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4" y="1888"/>
                  </a:lnTo>
                  <a:lnTo>
                    <a:pt x="2219" y="1891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6"/>
                  </a:lnTo>
                  <a:lnTo>
                    <a:pt x="2179" y="1896"/>
                  </a:lnTo>
                  <a:lnTo>
                    <a:pt x="2170" y="1895"/>
                  </a:lnTo>
                  <a:lnTo>
                    <a:pt x="2163" y="1893"/>
                  </a:lnTo>
                  <a:lnTo>
                    <a:pt x="2155" y="1890"/>
                  </a:lnTo>
                  <a:lnTo>
                    <a:pt x="2150" y="1886"/>
                  </a:lnTo>
                  <a:lnTo>
                    <a:pt x="2143" y="1882"/>
                  </a:lnTo>
                  <a:lnTo>
                    <a:pt x="2138" y="1878"/>
                  </a:lnTo>
                  <a:lnTo>
                    <a:pt x="2134" y="1872"/>
                  </a:lnTo>
                  <a:lnTo>
                    <a:pt x="2130" y="1866"/>
                  </a:lnTo>
                  <a:lnTo>
                    <a:pt x="2126" y="1859"/>
                  </a:lnTo>
                  <a:lnTo>
                    <a:pt x="2124" y="1853"/>
                  </a:lnTo>
                  <a:lnTo>
                    <a:pt x="2122" y="1845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2" y="1784"/>
                  </a:lnTo>
                  <a:lnTo>
                    <a:pt x="2124" y="1777"/>
                  </a:lnTo>
                  <a:lnTo>
                    <a:pt x="2126" y="1770"/>
                  </a:lnTo>
                  <a:lnTo>
                    <a:pt x="2130" y="1763"/>
                  </a:lnTo>
                  <a:lnTo>
                    <a:pt x="2134" y="1758"/>
                  </a:lnTo>
                  <a:lnTo>
                    <a:pt x="2138" y="1752"/>
                  </a:lnTo>
                  <a:lnTo>
                    <a:pt x="2143" y="1747"/>
                  </a:lnTo>
                  <a:lnTo>
                    <a:pt x="2150" y="1743"/>
                  </a:lnTo>
                  <a:lnTo>
                    <a:pt x="2155" y="1739"/>
                  </a:lnTo>
                  <a:lnTo>
                    <a:pt x="2163" y="1736"/>
                  </a:lnTo>
                  <a:lnTo>
                    <a:pt x="2170" y="1734"/>
                  </a:lnTo>
                  <a:lnTo>
                    <a:pt x="2179" y="1732"/>
                  </a:lnTo>
                  <a:lnTo>
                    <a:pt x="2188" y="1732"/>
                  </a:lnTo>
                  <a:lnTo>
                    <a:pt x="2196" y="1733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39"/>
                  </a:lnTo>
                  <a:lnTo>
                    <a:pt x="2226" y="1744"/>
                  </a:lnTo>
                  <a:lnTo>
                    <a:pt x="2232" y="1748"/>
                  </a:lnTo>
                  <a:lnTo>
                    <a:pt x="2236" y="1754"/>
                  </a:lnTo>
                  <a:lnTo>
                    <a:pt x="2241" y="1759"/>
                  </a:lnTo>
                  <a:lnTo>
                    <a:pt x="2245" y="1765"/>
                  </a:lnTo>
                  <a:lnTo>
                    <a:pt x="2248" y="1773"/>
                  </a:lnTo>
                  <a:lnTo>
                    <a:pt x="2250" y="1779"/>
                  </a:lnTo>
                  <a:lnTo>
                    <a:pt x="2253" y="1787"/>
                  </a:lnTo>
                  <a:lnTo>
                    <a:pt x="2256" y="1803"/>
                  </a:lnTo>
                  <a:lnTo>
                    <a:pt x="2256" y="1819"/>
                  </a:lnTo>
                  <a:lnTo>
                    <a:pt x="2136" y="1819"/>
                  </a:lnTo>
                  <a:close/>
                  <a:moveTo>
                    <a:pt x="2237" y="1803"/>
                  </a:moveTo>
                  <a:lnTo>
                    <a:pt x="2236" y="1792"/>
                  </a:lnTo>
                  <a:lnTo>
                    <a:pt x="2233" y="1783"/>
                  </a:lnTo>
                  <a:lnTo>
                    <a:pt x="2229" y="1773"/>
                  </a:lnTo>
                  <a:lnTo>
                    <a:pt x="2223" y="1765"/>
                  </a:lnTo>
                  <a:lnTo>
                    <a:pt x="2217" y="1758"/>
                  </a:lnTo>
                  <a:lnTo>
                    <a:pt x="2208" y="1752"/>
                  </a:lnTo>
                  <a:lnTo>
                    <a:pt x="2204" y="1750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2" y="1748"/>
                  </a:lnTo>
                  <a:lnTo>
                    <a:pt x="2177" y="1749"/>
                  </a:lnTo>
                  <a:lnTo>
                    <a:pt x="2172" y="1750"/>
                  </a:lnTo>
                  <a:lnTo>
                    <a:pt x="2167" y="1752"/>
                  </a:lnTo>
                  <a:lnTo>
                    <a:pt x="2159" y="1758"/>
                  </a:lnTo>
                  <a:lnTo>
                    <a:pt x="2151" y="1765"/>
                  </a:lnTo>
                  <a:lnTo>
                    <a:pt x="2146" y="1773"/>
                  </a:lnTo>
                  <a:lnTo>
                    <a:pt x="2141" y="1783"/>
                  </a:lnTo>
                  <a:lnTo>
                    <a:pt x="2138" y="1792"/>
                  </a:lnTo>
                  <a:lnTo>
                    <a:pt x="2136" y="1803"/>
                  </a:lnTo>
                  <a:lnTo>
                    <a:pt x="2237" y="1803"/>
                  </a:lnTo>
                  <a:close/>
                  <a:moveTo>
                    <a:pt x="2282" y="1736"/>
                  </a:moveTo>
                  <a:lnTo>
                    <a:pt x="2300" y="1736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4" y="1757"/>
                  </a:lnTo>
                  <a:lnTo>
                    <a:pt x="2309" y="1750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7" y="1737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8" y="1732"/>
                  </a:lnTo>
                  <a:lnTo>
                    <a:pt x="2366" y="1733"/>
                  </a:lnTo>
                  <a:lnTo>
                    <a:pt x="2372" y="1734"/>
                  </a:lnTo>
                  <a:lnTo>
                    <a:pt x="2378" y="1736"/>
                  </a:lnTo>
                  <a:lnTo>
                    <a:pt x="2383" y="1738"/>
                  </a:lnTo>
                  <a:lnTo>
                    <a:pt x="2389" y="1742"/>
                  </a:lnTo>
                  <a:lnTo>
                    <a:pt x="2392" y="1745"/>
                  </a:lnTo>
                  <a:lnTo>
                    <a:pt x="2396" y="1748"/>
                  </a:lnTo>
                  <a:lnTo>
                    <a:pt x="2398" y="1752"/>
                  </a:lnTo>
                  <a:lnTo>
                    <a:pt x="2402" y="1757"/>
                  </a:lnTo>
                  <a:lnTo>
                    <a:pt x="2404" y="1762"/>
                  </a:lnTo>
                  <a:lnTo>
                    <a:pt x="2405" y="1766"/>
                  </a:lnTo>
                  <a:lnTo>
                    <a:pt x="2407" y="1778"/>
                  </a:lnTo>
                  <a:lnTo>
                    <a:pt x="2408" y="1792"/>
                  </a:lnTo>
                  <a:lnTo>
                    <a:pt x="2408" y="1892"/>
                  </a:lnTo>
                  <a:lnTo>
                    <a:pt x="2389" y="1892"/>
                  </a:lnTo>
                  <a:lnTo>
                    <a:pt x="2389" y="1795"/>
                  </a:lnTo>
                  <a:lnTo>
                    <a:pt x="2389" y="1785"/>
                  </a:lnTo>
                  <a:lnTo>
                    <a:pt x="2388" y="1776"/>
                  </a:lnTo>
                  <a:lnTo>
                    <a:pt x="2384" y="1769"/>
                  </a:lnTo>
                  <a:lnTo>
                    <a:pt x="2381" y="1761"/>
                  </a:lnTo>
                  <a:lnTo>
                    <a:pt x="2376" y="1756"/>
                  </a:lnTo>
                  <a:lnTo>
                    <a:pt x="2368" y="1751"/>
                  </a:lnTo>
                  <a:lnTo>
                    <a:pt x="2359" y="1749"/>
                  </a:lnTo>
                  <a:lnTo>
                    <a:pt x="2350" y="1748"/>
                  </a:lnTo>
                  <a:lnTo>
                    <a:pt x="2344" y="1748"/>
                  </a:lnTo>
                  <a:lnTo>
                    <a:pt x="2339" y="1749"/>
                  </a:lnTo>
                  <a:lnTo>
                    <a:pt x="2334" y="1750"/>
                  </a:lnTo>
                  <a:lnTo>
                    <a:pt x="2329" y="1752"/>
                  </a:lnTo>
                  <a:lnTo>
                    <a:pt x="2321" y="1757"/>
                  </a:lnTo>
                  <a:lnTo>
                    <a:pt x="2314" y="1763"/>
                  </a:lnTo>
                  <a:lnTo>
                    <a:pt x="2309" y="1771"/>
                  </a:lnTo>
                  <a:lnTo>
                    <a:pt x="2304" y="1781"/>
                  </a:lnTo>
                  <a:lnTo>
                    <a:pt x="2301" y="1790"/>
                  </a:lnTo>
                  <a:lnTo>
                    <a:pt x="2300" y="1801"/>
                  </a:lnTo>
                  <a:lnTo>
                    <a:pt x="2300" y="1892"/>
                  </a:lnTo>
                  <a:lnTo>
                    <a:pt x="2282" y="1892"/>
                  </a:lnTo>
                  <a:lnTo>
                    <a:pt x="2282" y="1736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6"/>
                  </a:moveTo>
                  <a:lnTo>
                    <a:pt x="2463" y="1736"/>
                  </a:lnTo>
                  <a:lnTo>
                    <a:pt x="2463" y="1892"/>
                  </a:lnTo>
                  <a:lnTo>
                    <a:pt x="2444" y="1892"/>
                  </a:lnTo>
                  <a:lnTo>
                    <a:pt x="2444" y="1736"/>
                  </a:lnTo>
                  <a:close/>
                  <a:moveTo>
                    <a:pt x="2498" y="1784"/>
                  </a:moveTo>
                  <a:lnTo>
                    <a:pt x="2499" y="1777"/>
                  </a:lnTo>
                  <a:lnTo>
                    <a:pt x="2500" y="1772"/>
                  </a:lnTo>
                  <a:lnTo>
                    <a:pt x="2501" y="1765"/>
                  </a:lnTo>
                  <a:lnTo>
                    <a:pt x="2503" y="1761"/>
                  </a:lnTo>
                  <a:lnTo>
                    <a:pt x="2506" y="1756"/>
                  </a:lnTo>
                  <a:lnTo>
                    <a:pt x="2510" y="1751"/>
                  </a:lnTo>
                  <a:lnTo>
                    <a:pt x="2513" y="1748"/>
                  </a:lnTo>
                  <a:lnTo>
                    <a:pt x="2517" y="1745"/>
                  </a:lnTo>
                  <a:lnTo>
                    <a:pt x="2526" y="1738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2" y="1734"/>
                  </a:lnTo>
                  <a:lnTo>
                    <a:pt x="2592" y="1736"/>
                  </a:lnTo>
                  <a:lnTo>
                    <a:pt x="2600" y="1742"/>
                  </a:lnTo>
                  <a:lnTo>
                    <a:pt x="2604" y="1744"/>
                  </a:lnTo>
                  <a:lnTo>
                    <a:pt x="2608" y="1748"/>
                  </a:lnTo>
                  <a:lnTo>
                    <a:pt x="2610" y="1751"/>
                  </a:lnTo>
                  <a:lnTo>
                    <a:pt x="2613" y="1757"/>
                  </a:lnTo>
                  <a:lnTo>
                    <a:pt x="2615" y="1762"/>
                  </a:lnTo>
                  <a:lnTo>
                    <a:pt x="2616" y="1768"/>
                  </a:lnTo>
                  <a:lnTo>
                    <a:pt x="2618" y="1774"/>
                  </a:lnTo>
                  <a:lnTo>
                    <a:pt x="2619" y="1782"/>
                  </a:lnTo>
                  <a:lnTo>
                    <a:pt x="2619" y="1865"/>
                  </a:lnTo>
                  <a:lnTo>
                    <a:pt x="2619" y="1869"/>
                  </a:lnTo>
                  <a:lnTo>
                    <a:pt x="2621" y="1873"/>
                  </a:lnTo>
                  <a:lnTo>
                    <a:pt x="2624" y="1876"/>
                  </a:lnTo>
                  <a:lnTo>
                    <a:pt x="2629" y="1876"/>
                  </a:lnTo>
                  <a:lnTo>
                    <a:pt x="2633" y="1876"/>
                  </a:lnTo>
                  <a:lnTo>
                    <a:pt x="2635" y="1874"/>
                  </a:lnTo>
                  <a:lnTo>
                    <a:pt x="2635" y="1891"/>
                  </a:lnTo>
                  <a:lnTo>
                    <a:pt x="2629" y="1892"/>
                  </a:lnTo>
                  <a:lnTo>
                    <a:pt x="2623" y="1892"/>
                  </a:lnTo>
                  <a:lnTo>
                    <a:pt x="2616" y="1892"/>
                  </a:lnTo>
                  <a:lnTo>
                    <a:pt x="2611" y="1890"/>
                  </a:lnTo>
                  <a:lnTo>
                    <a:pt x="2608" y="1887"/>
                  </a:lnTo>
                  <a:lnTo>
                    <a:pt x="2605" y="1884"/>
                  </a:lnTo>
                  <a:lnTo>
                    <a:pt x="2602" y="1881"/>
                  </a:lnTo>
                  <a:lnTo>
                    <a:pt x="2601" y="1876"/>
                  </a:lnTo>
                  <a:lnTo>
                    <a:pt x="2601" y="1870"/>
                  </a:lnTo>
                  <a:lnTo>
                    <a:pt x="2600" y="1865"/>
                  </a:lnTo>
                  <a:lnTo>
                    <a:pt x="2595" y="1872"/>
                  </a:lnTo>
                  <a:lnTo>
                    <a:pt x="2589" y="1879"/>
                  </a:lnTo>
                  <a:lnTo>
                    <a:pt x="2584" y="1884"/>
                  </a:lnTo>
                  <a:lnTo>
                    <a:pt x="2578" y="1888"/>
                  </a:lnTo>
                  <a:lnTo>
                    <a:pt x="2571" y="1892"/>
                  </a:lnTo>
                  <a:lnTo>
                    <a:pt x="2564" y="1895"/>
                  </a:lnTo>
                  <a:lnTo>
                    <a:pt x="2554" y="1896"/>
                  </a:lnTo>
                  <a:lnTo>
                    <a:pt x="2543" y="1896"/>
                  </a:lnTo>
                  <a:lnTo>
                    <a:pt x="2533" y="1896"/>
                  </a:lnTo>
                  <a:lnTo>
                    <a:pt x="2523" y="1894"/>
                  </a:lnTo>
                  <a:lnTo>
                    <a:pt x="2514" y="1891"/>
                  </a:lnTo>
                  <a:lnTo>
                    <a:pt x="2506" y="1885"/>
                  </a:lnTo>
                  <a:lnTo>
                    <a:pt x="2503" y="1883"/>
                  </a:lnTo>
                  <a:lnTo>
                    <a:pt x="2500" y="1879"/>
                  </a:lnTo>
                  <a:lnTo>
                    <a:pt x="2498" y="1876"/>
                  </a:lnTo>
                  <a:lnTo>
                    <a:pt x="2496" y="1871"/>
                  </a:lnTo>
                  <a:lnTo>
                    <a:pt x="2493" y="1867"/>
                  </a:lnTo>
                  <a:lnTo>
                    <a:pt x="2492" y="1861"/>
                  </a:lnTo>
                  <a:lnTo>
                    <a:pt x="2491" y="1857"/>
                  </a:lnTo>
                  <a:lnTo>
                    <a:pt x="2491" y="1851"/>
                  </a:lnTo>
                  <a:lnTo>
                    <a:pt x="2492" y="1843"/>
                  </a:lnTo>
                  <a:lnTo>
                    <a:pt x="2493" y="1837"/>
                  </a:lnTo>
                  <a:lnTo>
                    <a:pt x="2496" y="1830"/>
                  </a:lnTo>
                  <a:lnTo>
                    <a:pt x="2499" y="1826"/>
                  </a:lnTo>
                  <a:lnTo>
                    <a:pt x="2502" y="1822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8" y="1812"/>
                  </a:lnTo>
                  <a:lnTo>
                    <a:pt x="2530" y="1808"/>
                  </a:lnTo>
                  <a:lnTo>
                    <a:pt x="2544" y="1804"/>
                  </a:lnTo>
                  <a:lnTo>
                    <a:pt x="2559" y="1803"/>
                  </a:lnTo>
                  <a:lnTo>
                    <a:pt x="2574" y="1801"/>
                  </a:lnTo>
                  <a:lnTo>
                    <a:pt x="2581" y="1800"/>
                  </a:lnTo>
                  <a:lnTo>
                    <a:pt x="2585" y="1800"/>
                  </a:lnTo>
                  <a:lnTo>
                    <a:pt x="2589" y="1798"/>
                  </a:lnTo>
                  <a:lnTo>
                    <a:pt x="2593" y="1797"/>
                  </a:lnTo>
                  <a:lnTo>
                    <a:pt x="2596" y="1793"/>
                  </a:lnTo>
                  <a:lnTo>
                    <a:pt x="2598" y="1790"/>
                  </a:lnTo>
                  <a:lnTo>
                    <a:pt x="2599" y="1786"/>
                  </a:lnTo>
                  <a:lnTo>
                    <a:pt x="2599" y="1779"/>
                  </a:lnTo>
                  <a:lnTo>
                    <a:pt x="2598" y="1771"/>
                  </a:lnTo>
                  <a:lnTo>
                    <a:pt x="2596" y="1764"/>
                  </a:lnTo>
                  <a:lnTo>
                    <a:pt x="2593" y="1759"/>
                  </a:lnTo>
                  <a:lnTo>
                    <a:pt x="2587" y="1755"/>
                  </a:lnTo>
                  <a:lnTo>
                    <a:pt x="2581" y="1751"/>
                  </a:lnTo>
                  <a:lnTo>
                    <a:pt x="2574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8"/>
                  </a:lnTo>
                  <a:lnTo>
                    <a:pt x="2542" y="1750"/>
                  </a:lnTo>
                  <a:lnTo>
                    <a:pt x="2535" y="1752"/>
                  </a:lnTo>
                  <a:lnTo>
                    <a:pt x="2529" y="1757"/>
                  </a:lnTo>
                  <a:lnTo>
                    <a:pt x="2525" y="1761"/>
                  </a:lnTo>
                  <a:lnTo>
                    <a:pt x="2520" y="1768"/>
                  </a:lnTo>
                  <a:lnTo>
                    <a:pt x="2518" y="1775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8"/>
                  </a:moveTo>
                  <a:lnTo>
                    <a:pt x="2598" y="1808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7" y="1813"/>
                  </a:lnTo>
                  <a:lnTo>
                    <a:pt x="2583" y="1814"/>
                  </a:lnTo>
                  <a:lnTo>
                    <a:pt x="2558" y="1817"/>
                  </a:lnTo>
                  <a:lnTo>
                    <a:pt x="2534" y="1823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0" y="1829"/>
                  </a:lnTo>
                  <a:lnTo>
                    <a:pt x="2517" y="1832"/>
                  </a:lnTo>
                  <a:lnTo>
                    <a:pt x="2514" y="1836"/>
                  </a:lnTo>
                  <a:lnTo>
                    <a:pt x="2512" y="1840"/>
                  </a:lnTo>
                  <a:lnTo>
                    <a:pt x="2511" y="1844"/>
                  </a:lnTo>
                  <a:lnTo>
                    <a:pt x="2511" y="1850"/>
                  </a:lnTo>
                  <a:lnTo>
                    <a:pt x="2511" y="1856"/>
                  </a:lnTo>
                  <a:lnTo>
                    <a:pt x="2513" y="1863"/>
                  </a:lnTo>
                  <a:lnTo>
                    <a:pt x="2516" y="1868"/>
                  </a:lnTo>
                  <a:lnTo>
                    <a:pt x="2520" y="1872"/>
                  </a:lnTo>
                  <a:lnTo>
                    <a:pt x="2526" y="1876"/>
                  </a:lnTo>
                  <a:lnTo>
                    <a:pt x="2532" y="1879"/>
                  </a:lnTo>
                  <a:lnTo>
                    <a:pt x="2539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3"/>
                  </a:lnTo>
                  <a:lnTo>
                    <a:pt x="2583" y="1868"/>
                  </a:lnTo>
                  <a:lnTo>
                    <a:pt x="2589" y="1860"/>
                  </a:lnTo>
                  <a:lnTo>
                    <a:pt x="2595" y="1852"/>
                  </a:lnTo>
                  <a:lnTo>
                    <a:pt x="2597" y="1847"/>
                  </a:lnTo>
                  <a:lnTo>
                    <a:pt x="2598" y="1842"/>
                  </a:lnTo>
                  <a:lnTo>
                    <a:pt x="2599" y="1838"/>
                  </a:lnTo>
                  <a:lnTo>
                    <a:pt x="2599" y="1831"/>
                  </a:lnTo>
                  <a:lnTo>
                    <a:pt x="2599" y="1808"/>
                  </a:lnTo>
                  <a:close/>
                  <a:moveTo>
                    <a:pt x="2222" y="181"/>
                  </a:moveTo>
                  <a:lnTo>
                    <a:pt x="2221" y="162"/>
                  </a:lnTo>
                  <a:lnTo>
                    <a:pt x="2218" y="145"/>
                  </a:lnTo>
                  <a:lnTo>
                    <a:pt x="2214" y="127"/>
                  </a:lnTo>
                  <a:lnTo>
                    <a:pt x="2208" y="110"/>
                  </a:lnTo>
                  <a:lnTo>
                    <a:pt x="2201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6" y="41"/>
                  </a:lnTo>
                  <a:lnTo>
                    <a:pt x="2142" y="31"/>
                  </a:lnTo>
                  <a:lnTo>
                    <a:pt x="2127" y="22"/>
                  </a:lnTo>
                  <a:lnTo>
                    <a:pt x="2111" y="14"/>
                  </a:lnTo>
                  <a:lnTo>
                    <a:pt x="2095" y="9"/>
                  </a:lnTo>
                  <a:lnTo>
                    <a:pt x="2078" y="3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2" y="1"/>
                  </a:lnTo>
                  <a:lnTo>
                    <a:pt x="2004" y="3"/>
                  </a:lnTo>
                  <a:lnTo>
                    <a:pt x="1987" y="9"/>
                  </a:lnTo>
                  <a:lnTo>
                    <a:pt x="1971" y="14"/>
                  </a:lnTo>
                  <a:lnTo>
                    <a:pt x="1954" y="22"/>
                  </a:lnTo>
                  <a:lnTo>
                    <a:pt x="1939" y="31"/>
                  </a:lnTo>
                  <a:lnTo>
                    <a:pt x="1926" y="41"/>
                  </a:lnTo>
                  <a:lnTo>
                    <a:pt x="1913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0"/>
                  </a:lnTo>
                  <a:lnTo>
                    <a:pt x="1868" y="127"/>
                  </a:lnTo>
                  <a:lnTo>
                    <a:pt x="1864" y="145"/>
                  </a:lnTo>
                  <a:lnTo>
                    <a:pt x="1862" y="162"/>
                  </a:lnTo>
                  <a:lnTo>
                    <a:pt x="1860" y="181"/>
                  </a:lnTo>
                  <a:lnTo>
                    <a:pt x="1862" y="200"/>
                  </a:lnTo>
                  <a:lnTo>
                    <a:pt x="1864" y="217"/>
                  </a:lnTo>
                  <a:lnTo>
                    <a:pt x="1868" y="234"/>
                  </a:lnTo>
                  <a:lnTo>
                    <a:pt x="1875" y="252"/>
                  </a:lnTo>
                  <a:lnTo>
                    <a:pt x="1882" y="267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3" y="309"/>
                  </a:lnTo>
                  <a:lnTo>
                    <a:pt x="1926" y="321"/>
                  </a:lnTo>
                  <a:lnTo>
                    <a:pt x="1939" y="330"/>
                  </a:lnTo>
                  <a:lnTo>
                    <a:pt x="1954" y="340"/>
                  </a:lnTo>
                  <a:lnTo>
                    <a:pt x="1971" y="348"/>
                  </a:lnTo>
                  <a:lnTo>
                    <a:pt x="1987" y="354"/>
                  </a:lnTo>
                  <a:lnTo>
                    <a:pt x="2004" y="358"/>
                  </a:lnTo>
                  <a:lnTo>
                    <a:pt x="2022" y="361"/>
                  </a:lnTo>
                  <a:lnTo>
                    <a:pt x="2041" y="362"/>
                  </a:lnTo>
                  <a:lnTo>
                    <a:pt x="2059" y="361"/>
                  </a:lnTo>
                  <a:lnTo>
                    <a:pt x="2078" y="358"/>
                  </a:lnTo>
                  <a:lnTo>
                    <a:pt x="2095" y="354"/>
                  </a:lnTo>
                  <a:lnTo>
                    <a:pt x="2111" y="348"/>
                  </a:lnTo>
                  <a:lnTo>
                    <a:pt x="2127" y="340"/>
                  </a:lnTo>
                  <a:lnTo>
                    <a:pt x="2142" y="330"/>
                  </a:lnTo>
                  <a:lnTo>
                    <a:pt x="2156" y="321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1" y="267"/>
                  </a:lnTo>
                  <a:lnTo>
                    <a:pt x="2208" y="252"/>
                  </a:lnTo>
                  <a:lnTo>
                    <a:pt x="2214" y="234"/>
                  </a:lnTo>
                  <a:lnTo>
                    <a:pt x="2218" y="217"/>
                  </a:lnTo>
                  <a:lnTo>
                    <a:pt x="2221" y="200"/>
                  </a:lnTo>
                  <a:lnTo>
                    <a:pt x="2222" y="181"/>
                  </a:lnTo>
                  <a:close/>
                  <a:moveTo>
                    <a:pt x="2646" y="784"/>
                  </a:moveTo>
                  <a:lnTo>
                    <a:pt x="2645" y="766"/>
                  </a:lnTo>
                  <a:lnTo>
                    <a:pt x="2642" y="748"/>
                  </a:lnTo>
                  <a:lnTo>
                    <a:pt x="2638" y="731"/>
                  </a:lnTo>
                  <a:lnTo>
                    <a:pt x="2632" y="714"/>
                  </a:lnTo>
                  <a:lnTo>
                    <a:pt x="2624" y="699"/>
                  </a:lnTo>
                  <a:lnTo>
                    <a:pt x="2615" y="683"/>
                  </a:lnTo>
                  <a:lnTo>
                    <a:pt x="2605" y="669"/>
                  </a:lnTo>
                  <a:lnTo>
                    <a:pt x="2593" y="656"/>
                  </a:lnTo>
                  <a:lnTo>
                    <a:pt x="2580" y="645"/>
                  </a:lnTo>
                  <a:lnTo>
                    <a:pt x="2566" y="635"/>
                  </a:lnTo>
                  <a:lnTo>
                    <a:pt x="2552" y="625"/>
                  </a:lnTo>
                  <a:lnTo>
                    <a:pt x="2535" y="618"/>
                  </a:lnTo>
                  <a:lnTo>
                    <a:pt x="2519" y="611"/>
                  </a:lnTo>
                  <a:lnTo>
                    <a:pt x="2502" y="607"/>
                  </a:lnTo>
                  <a:lnTo>
                    <a:pt x="2484" y="605"/>
                  </a:lnTo>
                  <a:lnTo>
                    <a:pt x="2465" y="604"/>
                  </a:lnTo>
                  <a:lnTo>
                    <a:pt x="2447" y="605"/>
                  </a:lnTo>
                  <a:lnTo>
                    <a:pt x="2429" y="607"/>
                  </a:lnTo>
                  <a:lnTo>
                    <a:pt x="2411" y="611"/>
                  </a:lnTo>
                  <a:lnTo>
                    <a:pt x="2395" y="618"/>
                  </a:lnTo>
                  <a:lnTo>
                    <a:pt x="2379" y="625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7" y="656"/>
                  </a:lnTo>
                  <a:lnTo>
                    <a:pt x="2325" y="669"/>
                  </a:lnTo>
                  <a:lnTo>
                    <a:pt x="2315" y="683"/>
                  </a:lnTo>
                  <a:lnTo>
                    <a:pt x="2305" y="699"/>
                  </a:lnTo>
                  <a:lnTo>
                    <a:pt x="2298" y="714"/>
                  </a:lnTo>
                  <a:lnTo>
                    <a:pt x="2292" y="731"/>
                  </a:lnTo>
                  <a:lnTo>
                    <a:pt x="2288" y="748"/>
                  </a:lnTo>
                  <a:lnTo>
                    <a:pt x="2285" y="766"/>
                  </a:lnTo>
                  <a:lnTo>
                    <a:pt x="2284" y="784"/>
                  </a:lnTo>
                  <a:lnTo>
                    <a:pt x="2285" y="803"/>
                  </a:lnTo>
                  <a:lnTo>
                    <a:pt x="2288" y="821"/>
                  </a:lnTo>
                  <a:lnTo>
                    <a:pt x="2292" y="838"/>
                  </a:lnTo>
                  <a:lnTo>
                    <a:pt x="2298" y="855"/>
                  </a:lnTo>
                  <a:lnTo>
                    <a:pt x="2305" y="870"/>
                  </a:lnTo>
                  <a:lnTo>
                    <a:pt x="2315" y="885"/>
                  </a:lnTo>
                  <a:lnTo>
                    <a:pt x="2325" y="899"/>
                  </a:lnTo>
                  <a:lnTo>
                    <a:pt x="2337" y="912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4"/>
                  </a:lnTo>
                  <a:lnTo>
                    <a:pt x="2395" y="951"/>
                  </a:lnTo>
                  <a:lnTo>
                    <a:pt x="2411" y="957"/>
                  </a:lnTo>
                  <a:lnTo>
                    <a:pt x="2429" y="962"/>
                  </a:lnTo>
                  <a:lnTo>
                    <a:pt x="2447" y="964"/>
                  </a:lnTo>
                  <a:lnTo>
                    <a:pt x="2465" y="965"/>
                  </a:lnTo>
                  <a:lnTo>
                    <a:pt x="2484" y="964"/>
                  </a:lnTo>
                  <a:lnTo>
                    <a:pt x="2502" y="962"/>
                  </a:lnTo>
                  <a:lnTo>
                    <a:pt x="2519" y="957"/>
                  </a:lnTo>
                  <a:lnTo>
                    <a:pt x="2535" y="951"/>
                  </a:lnTo>
                  <a:lnTo>
                    <a:pt x="2552" y="944"/>
                  </a:lnTo>
                  <a:lnTo>
                    <a:pt x="2566" y="934"/>
                  </a:lnTo>
                  <a:lnTo>
                    <a:pt x="2580" y="924"/>
                  </a:lnTo>
                  <a:lnTo>
                    <a:pt x="2593" y="912"/>
                  </a:lnTo>
                  <a:lnTo>
                    <a:pt x="2605" y="899"/>
                  </a:lnTo>
                  <a:lnTo>
                    <a:pt x="2615" y="885"/>
                  </a:lnTo>
                  <a:lnTo>
                    <a:pt x="2624" y="870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2" y="821"/>
                  </a:lnTo>
                  <a:lnTo>
                    <a:pt x="2645" y="803"/>
                  </a:lnTo>
                  <a:lnTo>
                    <a:pt x="2646" y="784"/>
                  </a:lnTo>
                  <a:close/>
                  <a:moveTo>
                    <a:pt x="2275" y="64"/>
                  </a:moveTo>
                  <a:lnTo>
                    <a:pt x="2276" y="68"/>
                  </a:lnTo>
                  <a:lnTo>
                    <a:pt x="2280" y="81"/>
                  </a:lnTo>
                  <a:lnTo>
                    <a:pt x="2283" y="101"/>
                  </a:lnTo>
                  <a:lnTo>
                    <a:pt x="2285" y="127"/>
                  </a:lnTo>
                  <a:lnTo>
                    <a:pt x="2285" y="144"/>
                  </a:lnTo>
                  <a:lnTo>
                    <a:pt x="2285" y="160"/>
                  </a:lnTo>
                  <a:lnTo>
                    <a:pt x="2284" y="178"/>
                  </a:lnTo>
                  <a:lnTo>
                    <a:pt x="2281" y="197"/>
                  </a:lnTo>
                  <a:lnTo>
                    <a:pt x="2277" y="216"/>
                  </a:lnTo>
                  <a:lnTo>
                    <a:pt x="2272" y="236"/>
                  </a:lnTo>
                  <a:lnTo>
                    <a:pt x="2264" y="258"/>
                  </a:lnTo>
                  <a:lnTo>
                    <a:pt x="2256" y="280"/>
                  </a:lnTo>
                  <a:lnTo>
                    <a:pt x="2250" y="290"/>
                  </a:lnTo>
                  <a:lnTo>
                    <a:pt x="2245" y="300"/>
                  </a:lnTo>
                  <a:lnTo>
                    <a:pt x="2240" y="309"/>
                  </a:lnTo>
                  <a:lnTo>
                    <a:pt x="2234" y="317"/>
                  </a:lnTo>
                  <a:lnTo>
                    <a:pt x="2221" y="334"/>
                  </a:lnTo>
                  <a:lnTo>
                    <a:pt x="2208" y="348"/>
                  </a:lnTo>
                  <a:lnTo>
                    <a:pt x="2193" y="360"/>
                  </a:lnTo>
                  <a:lnTo>
                    <a:pt x="2178" y="370"/>
                  </a:lnTo>
                  <a:lnTo>
                    <a:pt x="2163" y="379"/>
                  </a:lnTo>
                  <a:lnTo>
                    <a:pt x="2147" y="389"/>
                  </a:lnTo>
                  <a:lnTo>
                    <a:pt x="2111" y="404"/>
                  </a:lnTo>
                  <a:lnTo>
                    <a:pt x="2074" y="420"/>
                  </a:lnTo>
                  <a:lnTo>
                    <a:pt x="2056" y="430"/>
                  </a:lnTo>
                  <a:lnTo>
                    <a:pt x="2037" y="439"/>
                  </a:lnTo>
                  <a:lnTo>
                    <a:pt x="2018" y="450"/>
                  </a:lnTo>
                  <a:lnTo>
                    <a:pt x="1999" y="462"/>
                  </a:lnTo>
                  <a:lnTo>
                    <a:pt x="1988" y="470"/>
                  </a:lnTo>
                  <a:lnTo>
                    <a:pt x="1978" y="478"/>
                  </a:lnTo>
                  <a:lnTo>
                    <a:pt x="1968" y="488"/>
                  </a:lnTo>
                  <a:lnTo>
                    <a:pt x="1960" y="500"/>
                  </a:lnTo>
                  <a:lnTo>
                    <a:pt x="1951" y="512"/>
                  </a:lnTo>
                  <a:lnTo>
                    <a:pt x="1944" y="525"/>
                  </a:lnTo>
                  <a:lnTo>
                    <a:pt x="1935" y="538"/>
                  </a:lnTo>
                  <a:lnTo>
                    <a:pt x="1929" y="552"/>
                  </a:lnTo>
                  <a:lnTo>
                    <a:pt x="1914" y="582"/>
                  </a:lnTo>
                  <a:lnTo>
                    <a:pt x="1902" y="614"/>
                  </a:lnTo>
                  <a:lnTo>
                    <a:pt x="1891" y="647"/>
                  </a:lnTo>
                  <a:lnTo>
                    <a:pt x="1881" y="678"/>
                  </a:lnTo>
                  <a:lnTo>
                    <a:pt x="1872" y="710"/>
                  </a:lnTo>
                  <a:lnTo>
                    <a:pt x="1866" y="740"/>
                  </a:lnTo>
                  <a:lnTo>
                    <a:pt x="1859" y="767"/>
                  </a:lnTo>
                  <a:lnTo>
                    <a:pt x="1855" y="791"/>
                  </a:lnTo>
                  <a:lnTo>
                    <a:pt x="1849" y="826"/>
                  </a:lnTo>
                  <a:lnTo>
                    <a:pt x="1846" y="840"/>
                  </a:lnTo>
                  <a:lnTo>
                    <a:pt x="2213" y="906"/>
                  </a:lnTo>
                  <a:lnTo>
                    <a:pt x="2211" y="898"/>
                  </a:lnTo>
                  <a:lnTo>
                    <a:pt x="2209" y="877"/>
                  </a:lnTo>
                  <a:lnTo>
                    <a:pt x="2208" y="862"/>
                  </a:lnTo>
                  <a:lnTo>
                    <a:pt x="2207" y="844"/>
                  </a:lnTo>
                  <a:lnTo>
                    <a:pt x="2207" y="826"/>
                  </a:lnTo>
                  <a:lnTo>
                    <a:pt x="2207" y="805"/>
                  </a:lnTo>
                  <a:lnTo>
                    <a:pt x="2209" y="784"/>
                  </a:lnTo>
                  <a:lnTo>
                    <a:pt x="2211" y="761"/>
                  </a:lnTo>
                  <a:lnTo>
                    <a:pt x="2216" y="740"/>
                  </a:lnTo>
                  <a:lnTo>
                    <a:pt x="2222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5"/>
                  </a:lnTo>
                  <a:lnTo>
                    <a:pt x="2240" y="674"/>
                  </a:lnTo>
                  <a:lnTo>
                    <a:pt x="2245" y="664"/>
                  </a:lnTo>
                  <a:lnTo>
                    <a:pt x="2251" y="654"/>
                  </a:lnTo>
                  <a:lnTo>
                    <a:pt x="2258" y="645"/>
                  </a:lnTo>
                  <a:lnTo>
                    <a:pt x="2265" y="636"/>
                  </a:lnTo>
                  <a:lnTo>
                    <a:pt x="2282" y="620"/>
                  </a:lnTo>
                  <a:lnTo>
                    <a:pt x="2298" y="607"/>
                  </a:lnTo>
                  <a:lnTo>
                    <a:pt x="2314" y="595"/>
                  </a:lnTo>
                  <a:lnTo>
                    <a:pt x="2330" y="585"/>
                  </a:lnTo>
                  <a:lnTo>
                    <a:pt x="2346" y="578"/>
                  </a:lnTo>
                  <a:lnTo>
                    <a:pt x="2364" y="570"/>
                  </a:lnTo>
                  <a:lnTo>
                    <a:pt x="2380" y="564"/>
                  </a:lnTo>
                  <a:lnTo>
                    <a:pt x="2397" y="557"/>
                  </a:lnTo>
                  <a:lnTo>
                    <a:pt x="2413" y="552"/>
                  </a:lnTo>
                  <a:lnTo>
                    <a:pt x="2431" y="545"/>
                  </a:lnTo>
                  <a:lnTo>
                    <a:pt x="2447" y="538"/>
                  </a:lnTo>
                  <a:lnTo>
                    <a:pt x="2463" y="530"/>
                  </a:lnTo>
                  <a:lnTo>
                    <a:pt x="2479" y="522"/>
                  </a:lnTo>
                  <a:lnTo>
                    <a:pt x="2496" y="511"/>
                  </a:lnTo>
                  <a:lnTo>
                    <a:pt x="2512" y="498"/>
                  </a:lnTo>
                  <a:lnTo>
                    <a:pt x="2527" y="484"/>
                  </a:lnTo>
                  <a:lnTo>
                    <a:pt x="2534" y="475"/>
                  </a:lnTo>
                  <a:lnTo>
                    <a:pt x="2542" y="465"/>
                  </a:lnTo>
                  <a:lnTo>
                    <a:pt x="2548" y="455"/>
                  </a:lnTo>
                  <a:lnTo>
                    <a:pt x="2556" y="444"/>
                  </a:lnTo>
                  <a:lnTo>
                    <a:pt x="2568" y="419"/>
                  </a:lnTo>
                  <a:lnTo>
                    <a:pt x="2580" y="393"/>
                  </a:lnTo>
                  <a:lnTo>
                    <a:pt x="2589" y="365"/>
                  </a:lnTo>
                  <a:lnTo>
                    <a:pt x="2599" y="336"/>
                  </a:lnTo>
                  <a:lnTo>
                    <a:pt x="2608" y="306"/>
                  </a:lnTo>
                  <a:lnTo>
                    <a:pt x="2615" y="276"/>
                  </a:lnTo>
                  <a:lnTo>
                    <a:pt x="2627" y="221"/>
                  </a:lnTo>
                  <a:lnTo>
                    <a:pt x="2636" y="176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5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1184"/>
            <p:cNvSpPr>
              <a:spLocks noEditPoints="1"/>
            </p:cNvSpPr>
            <p:nvPr userDrawn="1"/>
          </p:nvSpPr>
          <p:spPr bwMode="auto">
            <a:xfrm>
              <a:off x="4533" y="1435"/>
              <a:ext cx="883" cy="632"/>
            </a:xfrm>
            <a:custGeom>
              <a:avLst/>
              <a:gdLst>
                <a:gd name="T0" fmla="*/ 0 w 2648"/>
                <a:gd name="T1" fmla="*/ 0 h 1896"/>
                <a:gd name="T2" fmla="*/ 0 w 2648"/>
                <a:gd name="T3" fmla="*/ 0 h 1896"/>
                <a:gd name="T4" fmla="*/ 0 w 2648"/>
                <a:gd name="T5" fmla="*/ 0 h 1896"/>
                <a:gd name="T6" fmla="*/ 0 w 2648"/>
                <a:gd name="T7" fmla="*/ 0 h 1896"/>
                <a:gd name="T8" fmla="*/ 0 w 2648"/>
                <a:gd name="T9" fmla="*/ 0 h 1896"/>
                <a:gd name="T10" fmla="*/ 0 w 2648"/>
                <a:gd name="T11" fmla="*/ 0 h 1896"/>
                <a:gd name="T12" fmla="*/ 0 w 2648"/>
                <a:gd name="T13" fmla="*/ 0 h 1896"/>
                <a:gd name="T14" fmla="*/ 0 w 2648"/>
                <a:gd name="T15" fmla="*/ 0 h 1896"/>
                <a:gd name="T16" fmla="*/ 0 w 2648"/>
                <a:gd name="T17" fmla="*/ 0 h 1896"/>
                <a:gd name="T18" fmla="*/ 0 w 2648"/>
                <a:gd name="T19" fmla="*/ 0 h 1896"/>
                <a:gd name="T20" fmla="*/ 0 w 2648"/>
                <a:gd name="T21" fmla="*/ 0 h 1896"/>
                <a:gd name="T22" fmla="*/ 0 w 2648"/>
                <a:gd name="T23" fmla="*/ 0 h 1896"/>
                <a:gd name="T24" fmla="*/ 0 w 2648"/>
                <a:gd name="T25" fmla="*/ 0 h 1896"/>
                <a:gd name="T26" fmla="*/ 0 w 2648"/>
                <a:gd name="T27" fmla="*/ 0 h 1896"/>
                <a:gd name="T28" fmla="*/ 0 w 2648"/>
                <a:gd name="T29" fmla="*/ 0 h 1896"/>
                <a:gd name="T30" fmla="*/ 0 w 2648"/>
                <a:gd name="T31" fmla="*/ 0 h 1896"/>
                <a:gd name="T32" fmla="*/ 0 w 2648"/>
                <a:gd name="T33" fmla="*/ 0 h 1896"/>
                <a:gd name="T34" fmla="*/ 0 w 2648"/>
                <a:gd name="T35" fmla="*/ 0 h 1896"/>
                <a:gd name="T36" fmla="*/ 0 w 2648"/>
                <a:gd name="T37" fmla="*/ 0 h 1896"/>
                <a:gd name="T38" fmla="*/ 0 w 2648"/>
                <a:gd name="T39" fmla="*/ 0 h 1896"/>
                <a:gd name="T40" fmla="*/ 0 w 2648"/>
                <a:gd name="T41" fmla="*/ 0 h 1896"/>
                <a:gd name="T42" fmla="*/ 0 w 2648"/>
                <a:gd name="T43" fmla="*/ 0 h 1896"/>
                <a:gd name="T44" fmla="*/ 0 w 2648"/>
                <a:gd name="T45" fmla="*/ 0 h 1896"/>
                <a:gd name="T46" fmla="*/ 0 w 2648"/>
                <a:gd name="T47" fmla="*/ 0 h 1896"/>
                <a:gd name="T48" fmla="*/ 0 w 2648"/>
                <a:gd name="T49" fmla="*/ 0 h 1896"/>
                <a:gd name="T50" fmla="*/ 0 w 2648"/>
                <a:gd name="T51" fmla="*/ 0 h 1896"/>
                <a:gd name="T52" fmla="*/ 0 w 2648"/>
                <a:gd name="T53" fmla="*/ 0 h 1896"/>
                <a:gd name="T54" fmla="*/ 0 w 2648"/>
                <a:gd name="T55" fmla="*/ 0 h 1896"/>
                <a:gd name="T56" fmla="*/ 0 w 2648"/>
                <a:gd name="T57" fmla="*/ 0 h 1896"/>
                <a:gd name="T58" fmla="*/ 0 w 2648"/>
                <a:gd name="T59" fmla="*/ 0 h 1896"/>
                <a:gd name="T60" fmla="*/ 0 w 2648"/>
                <a:gd name="T61" fmla="*/ 0 h 1896"/>
                <a:gd name="T62" fmla="*/ 0 w 2648"/>
                <a:gd name="T63" fmla="*/ 0 h 1896"/>
                <a:gd name="T64" fmla="*/ 0 w 2648"/>
                <a:gd name="T65" fmla="*/ 0 h 1896"/>
                <a:gd name="T66" fmla="*/ 0 w 2648"/>
                <a:gd name="T67" fmla="*/ 0 h 1896"/>
                <a:gd name="T68" fmla="*/ 0 w 2648"/>
                <a:gd name="T69" fmla="*/ 0 h 1896"/>
                <a:gd name="T70" fmla="*/ 0 w 2648"/>
                <a:gd name="T71" fmla="*/ 0 h 1896"/>
                <a:gd name="T72" fmla="*/ 0 w 2648"/>
                <a:gd name="T73" fmla="*/ 0 h 1896"/>
                <a:gd name="T74" fmla="*/ 0 w 2648"/>
                <a:gd name="T75" fmla="*/ 0 h 1896"/>
                <a:gd name="T76" fmla="*/ 0 w 2648"/>
                <a:gd name="T77" fmla="*/ 0 h 1896"/>
                <a:gd name="T78" fmla="*/ 0 w 2648"/>
                <a:gd name="T79" fmla="*/ 0 h 1896"/>
                <a:gd name="T80" fmla="*/ 0 w 2648"/>
                <a:gd name="T81" fmla="*/ 0 h 1896"/>
                <a:gd name="T82" fmla="*/ 0 w 2648"/>
                <a:gd name="T83" fmla="*/ 0 h 1896"/>
                <a:gd name="T84" fmla="*/ 0 w 2648"/>
                <a:gd name="T85" fmla="*/ 0 h 1896"/>
                <a:gd name="T86" fmla="*/ 0 w 2648"/>
                <a:gd name="T87" fmla="*/ 0 h 1896"/>
                <a:gd name="T88" fmla="*/ 0 w 2648"/>
                <a:gd name="T89" fmla="*/ 0 h 1896"/>
                <a:gd name="T90" fmla="*/ 0 w 2648"/>
                <a:gd name="T91" fmla="*/ 0 h 1896"/>
                <a:gd name="T92" fmla="*/ 0 w 2648"/>
                <a:gd name="T93" fmla="*/ 0 h 1896"/>
                <a:gd name="T94" fmla="*/ 0 w 2648"/>
                <a:gd name="T95" fmla="*/ 0 h 1896"/>
                <a:gd name="T96" fmla="*/ 0 w 2648"/>
                <a:gd name="T97" fmla="*/ 0 h 1896"/>
                <a:gd name="T98" fmla="*/ 0 w 2648"/>
                <a:gd name="T99" fmla="*/ 0 h 1896"/>
                <a:gd name="T100" fmla="*/ 0 w 2648"/>
                <a:gd name="T101" fmla="*/ 0 h 1896"/>
                <a:gd name="T102" fmla="*/ 0 w 2648"/>
                <a:gd name="T103" fmla="*/ 0 h 1896"/>
                <a:gd name="T104" fmla="*/ 0 w 2648"/>
                <a:gd name="T105" fmla="*/ 0 h 1896"/>
                <a:gd name="T106" fmla="*/ 0 w 2648"/>
                <a:gd name="T107" fmla="*/ 0 h 1896"/>
                <a:gd name="T108" fmla="*/ 0 w 2648"/>
                <a:gd name="T109" fmla="*/ 0 h 1896"/>
                <a:gd name="T110" fmla="*/ 0 w 2648"/>
                <a:gd name="T111" fmla="*/ 0 h 1896"/>
                <a:gd name="T112" fmla="*/ 0 w 2648"/>
                <a:gd name="T113" fmla="*/ 0 h 1896"/>
                <a:gd name="T114" fmla="*/ 0 w 2648"/>
                <a:gd name="T115" fmla="*/ 0 h 1896"/>
                <a:gd name="T116" fmla="*/ 0 w 2648"/>
                <a:gd name="T117" fmla="*/ 0 h 1896"/>
                <a:gd name="T118" fmla="*/ 0 w 2648"/>
                <a:gd name="T119" fmla="*/ 0 h 1896"/>
                <a:gd name="T120" fmla="*/ 0 w 2648"/>
                <a:gd name="T121" fmla="*/ 0 h 1896"/>
                <a:gd name="T122" fmla="*/ 0 w 2648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8" h="1896">
                  <a:moveTo>
                    <a:pt x="0" y="1314"/>
                  </a:moveTo>
                  <a:lnTo>
                    <a:pt x="149" y="1314"/>
                  </a:lnTo>
                  <a:lnTo>
                    <a:pt x="149" y="1331"/>
                  </a:lnTo>
                  <a:lnTo>
                    <a:pt x="21" y="1331"/>
                  </a:lnTo>
                  <a:lnTo>
                    <a:pt x="21" y="1409"/>
                  </a:lnTo>
                  <a:lnTo>
                    <a:pt x="141" y="1409"/>
                  </a:lnTo>
                  <a:lnTo>
                    <a:pt x="141" y="1427"/>
                  </a:lnTo>
                  <a:lnTo>
                    <a:pt x="21" y="1427"/>
                  </a:lnTo>
                  <a:lnTo>
                    <a:pt x="21" y="1512"/>
                  </a:lnTo>
                  <a:lnTo>
                    <a:pt x="151" y="1512"/>
                  </a:lnTo>
                  <a:lnTo>
                    <a:pt x="151" y="1530"/>
                  </a:lnTo>
                  <a:lnTo>
                    <a:pt x="0" y="1530"/>
                  </a:lnTo>
                  <a:lnTo>
                    <a:pt x="0" y="1314"/>
                  </a:lnTo>
                  <a:close/>
                  <a:moveTo>
                    <a:pt x="176" y="1374"/>
                  </a:moveTo>
                  <a:lnTo>
                    <a:pt x="194" y="1374"/>
                  </a:lnTo>
                  <a:lnTo>
                    <a:pt x="194" y="1400"/>
                  </a:lnTo>
                  <a:lnTo>
                    <a:pt x="195" y="1400"/>
                  </a:lnTo>
                  <a:lnTo>
                    <a:pt x="198" y="1394"/>
                  </a:lnTo>
                  <a:lnTo>
                    <a:pt x="203" y="1387"/>
                  </a:lnTo>
                  <a:lnTo>
                    <a:pt x="208" y="1382"/>
                  </a:lnTo>
                  <a:lnTo>
                    <a:pt x="214" y="1378"/>
                  </a:lnTo>
                  <a:lnTo>
                    <a:pt x="221" y="1374"/>
                  </a:lnTo>
                  <a:lnTo>
                    <a:pt x="228" y="1371"/>
                  </a:lnTo>
                  <a:lnTo>
                    <a:pt x="236" y="1370"/>
                  </a:lnTo>
                  <a:lnTo>
                    <a:pt x="246" y="1369"/>
                  </a:lnTo>
                  <a:lnTo>
                    <a:pt x="253" y="1370"/>
                  </a:lnTo>
                  <a:lnTo>
                    <a:pt x="261" y="1371"/>
                  </a:lnTo>
                  <a:lnTo>
                    <a:pt x="267" y="1373"/>
                  </a:lnTo>
                  <a:lnTo>
                    <a:pt x="274" y="1377"/>
                  </a:lnTo>
                  <a:lnTo>
                    <a:pt x="279" y="1381"/>
                  </a:lnTo>
                  <a:lnTo>
                    <a:pt x="283" y="1386"/>
                  </a:lnTo>
                  <a:lnTo>
                    <a:pt x="288" y="1393"/>
                  </a:lnTo>
                  <a:lnTo>
                    <a:pt x="290" y="1400"/>
                  </a:lnTo>
                  <a:lnTo>
                    <a:pt x="294" y="1393"/>
                  </a:lnTo>
                  <a:lnTo>
                    <a:pt x="299" y="1386"/>
                  </a:lnTo>
                  <a:lnTo>
                    <a:pt x="304" y="1381"/>
                  </a:lnTo>
                  <a:lnTo>
                    <a:pt x="310" y="1377"/>
                  </a:lnTo>
                  <a:lnTo>
                    <a:pt x="317" y="1373"/>
                  </a:lnTo>
                  <a:lnTo>
                    <a:pt x="324" y="1371"/>
                  </a:lnTo>
                  <a:lnTo>
                    <a:pt x="332" y="1370"/>
                  </a:lnTo>
                  <a:lnTo>
                    <a:pt x="340" y="1369"/>
                  </a:lnTo>
                  <a:lnTo>
                    <a:pt x="351" y="1370"/>
                  </a:lnTo>
                  <a:lnTo>
                    <a:pt x="362" y="1372"/>
                  </a:lnTo>
                  <a:lnTo>
                    <a:pt x="367" y="1374"/>
                  </a:lnTo>
                  <a:lnTo>
                    <a:pt x="371" y="1377"/>
                  </a:lnTo>
                  <a:lnTo>
                    <a:pt x="375" y="1380"/>
                  </a:lnTo>
                  <a:lnTo>
                    <a:pt x="378" y="1383"/>
                  </a:lnTo>
                  <a:lnTo>
                    <a:pt x="381" y="1386"/>
                  </a:lnTo>
                  <a:lnTo>
                    <a:pt x="384" y="1391"/>
                  </a:lnTo>
                  <a:lnTo>
                    <a:pt x="386" y="1395"/>
                  </a:lnTo>
                  <a:lnTo>
                    <a:pt x="388" y="1400"/>
                  </a:lnTo>
                  <a:lnTo>
                    <a:pt x="390" y="1411"/>
                  </a:lnTo>
                  <a:lnTo>
                    <a:pt x="391" y="1424"/>
                  </a:lnTo>
                  <a:lnTo>
                    <a:pt x="391" y="1530"/>
                  </a:lnTo>
                  <a:lnTo>
                    <a:pt x="372" y="1530"/>
                  </a:lnTo>
                  <a:lnTo>
                    <a:pt x="372" y="1425"/>
                  </a:lnTo>
                  <a:lnTo>
                    <a:pt x="372" y="1416"/>
                  </a:lnTo>
                  <a:lnTo>
                    <a:pt x="370" y="1408"/>
                  </a:lnTo>
                  <a:lnTo>
                    <a:pt x="368" y="1401"/>
                  </a:lnTo>
                  <a:lnTo>
                    <a:pt x="364" y="1396"/>
                  </a:lnTo>
                  <a:lnTo>
                    <a:pt x="359" y="1391"/>
                  </a:lnTo>
                  <a:lnTo>
                    <a:pt x="353" y="1389"/>
                  </a:lnTo>
                  <a:lnTo>
                    <a:pt x="345" y="1386"/>
                  </a:lnTo>
                  <a:lnTo>
                    <a:pt x="335" y="1385"/>
                  </a:lnTo>
                  <a:lnTo>
                    <a:pt x="330" y="1385"/>
                  </a:lnTo>
                  <a:lnTo>
                    <a:pt x="324" y="1386"/>
                  </a:lnTo>
                  <a:lnTo>
                    <a:pt x="319" y="1389"/>
                  </a:lnTo>
                  <a:lnTo>
                    <a:pt x="315" y="1391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4" y="1399"/>
                  </a:lnTo>
                  <a:lnTo>
                    <a:pt x="302" y="1403"/>
                  </a:lnTo>
                  <a:lnTo>
                    <a:pt x="297" y="1411"/>
                  </a:lnTo>
                  <a:lnTo>
                    <a:pt x="295" y="1421"/>
                  </a:lnTo>
                  <a:lnTo>
                    <a:pt x="293" y="1431"/>
                  </a:lnTo>
                  <a:lnTo>
                    <a:pt x="293" y="1441"/>
                  </a:lnTo>
                  <a:lnTo>
                    <a:pt x="293" y="1530"/>
                  </a:lnTo>
                  <a:lnTo>
                    <a:pt x="274" y="1530"/>
                  </a:lnTo>
                  <a:lnTo>
                    <a:pt x="274" y="1424"/>
                  </a:lnTo>
                  <a:lnTo>
                    <a:pt x="274" y="1417"/>
                  </a:lnTo>
                  <a:lnTo>
                    <a:pt x="273" y="1409"/>
                  </a:lnTo>
                  <a:lnTo>
                    <a:pt x="270" y="1403"/>
                  </a:lnTo>
                  <a:lnTo>
                    <a:pt x="267" y="1397"/>
                  </a:lnTo>
                  <a:lnTo>
                    <a:pt x="263" y="1392"/>
                  </a:lnTo>
                  <a:lnTo>
                    <a:pt x="256" y="1389"/>
                  </a:lnTo>
                  <a:lnTo>
                    <a:pt x="250" y="1386"/>
                  </a:lnTo>
                  <a:lnTo>
                    <a:pt x="241" y="1385"/>
                  </a:lnTo>
                  <a:lnTo>
                    <a:pt x="236" y="1385"/>
                  </a:lnTo>
                  <a:lnTo>
                    <a:pt x="230" y="1386"/>
                  </a:lnTo>
                  <a:lnTo>
                    <a:pt x="225" y="1387"/>
                  </a:lnTo>
                  <a:lnTo>
                    <a:pt x="221" y="1390"/>
                  </a:lnTo>
                  <a:lnTo>
                    <a:pt x="216" y="1392"/>
                  </a:lnTo>
                  <a:lnTo>
                    <a:pt x="212" y="1395"/>
                  </a:lnTo>
                  <a:lnTo>
                    <a:pt x="209" y="1398"/>
                  </a:lnTo>
                  <a:lnTo>
                    <a:pt x="206" y="1401"/>
                  </a:lnTo>
                  <a:lnTo>
                    <a:pt x="201" y="1410"/>
                  </a:lnTo>
                  <a:lnTo>
                    <a:pt x="198" y="1420"/>
                  </a:lnTo>
                  <a:lnTo>
                    <a:pt x="196" y="1431"/>
                  </a:lnTo>
                  <a:lnTo>
                    <a:pt x="195" y="1443"/>
                  </a:lnTo>
                  <a:lnTo>
                    <a:pt x="195" y="1530"/>
                  </a:lnTo>
                  <a:lnTo>
                    <a:pt x="176" y="1530"/>
                  </a:lnTo>
                  <a:lnTo>
                    <a:pt x="176" y="1374"/>
                  </a:lnTo>
                  <a:close/>
                  <a:moveTo>
                    <a:pt x="427" y="1374"/>
                  </a:moveTo>
                  <a:lnTo>
                    <a:pt x="445" y="1374"/>
                  </a:lnTo>
                  <a:lnTo>
                    <a:pt x="445" y="1404"/>
                  </a:lnTo>
                  <a:lnTo>
                    <a:pt x="450" y="1396"/>
                  </a:lnTo>
                  <a:lnTo>
                    <a:pt x="454" y="1390"/>
                  </a:lnTo>
                  <a:lnTo>
                    <a:pt x="461" y="1383"/>
                  </a:lnTo>
                  <a:lnTo>
                    <a:pt x="467" y="1379"/>
                  </a:lnTo>
                  <a:lnTo>
                    <a:pt x="475" y="1374"/>
                  </a:lnTo>
                  <a:lnTo>
                    <a:pt x="483" y="1371"/>
                  </a:lnTo>
                  <a:lnTo>
                    <a:pt x="492" y="1370"/>
                  </a:lnTo>
                  <a:lnTo>
                    <a:pt x="500" y="1369"/>
                  </a:lnTo>
                  <a:lnTo>
                    <a:pt x="509" y="1370"/>
                  </a:lnTo>
                  <a:lnTo>
                    <a:pt x="518" y="1371"/>
                  </a:lnTo>
                  <a:lnTo>
                    <a:pt x="525" y="1373"/>
                  </a:lnTo>
                  <a:lnTo>
                    <a:pt x="532" y="1376"/>
                  </a:lnTo>
                  <a:lnTo>
                    <a:pt x="538" y="1380"/>
                  </a:lnTo>
                  <a:lnTo>
                    <a:pt x="544" y="1384"/>
                  </a:lnTo>
                  <a:lnTo>
                    <a:pt x="549" y="1389"/>
                  </a:lnTo>
                  <a:lnTo>
                    <a:pt x="553" y="1394"/>
                  </a:lnTo>
                  <a:lnTo>
                    <a:pt x="558" y="1400"/>
                  </a:lnTo>
                  <a:lnTo>
                    <a:pt x="561" y="1406"/>
                  </a:lnTo>
                  <a:lnTo>
                    <a:pt x="564" y="1413"/>
                  </a:lnTo>
                  <a:lnTo>
                    <a:pt x="566" y="1420"/>
                  </a:lnTo>
                  <a:lnTo>
                    <a:pt x="569" y="1427"/>
                  </a:lnTo>
                  <a:lnTo>
                    <a:pt x="570" y="1436"/>
                  </a:lnTo>
                  <a:lnTo>
                    <a:pt x="571" y="1444"/>
                  </a:lnTo>
                  <a:lnTo>
                    <a:pt x="571" y="1452"/>
                  </a:lnTo>
                  <a:lnTo>
                    <a:pt x="571" y="1460"/>
                  </a:lnTo>
                  <a:lnTo>
                    <a:pt x="570" y="1468"/>
                  </a:lnTo>
                  <a:lnTo>
                    <a:pt x="569" y="1476"/>
                  </a:lnTo>
                  <a:lnTo>
                    <a:pt x="566" y="1484"/>
                  </a:lnTo>
                  <a:lnTo>
                    <a:pt x="564" y="1490"/>
                  </a:lnTo>
                  <a:lnTo>
                    <a:pt x="561" y="1498"/>
                  </a:lnTo>
                  <a:lnTo>
                    <a:pt x="558" y="1504"/>
                  </a:lnTo>
                  <a:lnTo>
                    <a:pt x="553" y="1509"/>
                  </a:lnTo>
                  <a:lnTo>
                    <a:pt x="549" y="1515"/>
                  </a:lnTo>
                  <a:lnTo>
                    <a:pt x="544" y="1520"/>
                  </a:lnTo>
                  <a:lnTo>
                    <a:pt x="538" y="1523"/>
                  </a:lnTo>
                  <a:lnTo>
                    <a:pt x="532" y="1528"/>
                  </a:lnTo>
                  <a:lnTo>
                    <a:pt x="525" y="1530"/>
                  </a:lnTo>
                  <a:lnTo>
                    <a:pt x="518" y="1532"/>
                  </a:lnTo>
                  <a:lnTo>
                    <a:pt x="509" y="1533"/>
                  </a:lnTo>
                  <a:lnTo>
                    <a:pt x="500" y="1534"/>
                  </a:lnTo>
                  <a:lnTo>
                    <a:pt x="493" y="1533"/>
                  </a:lnTo>
                  <a:lnTo>
                    <a:pt x="484" y="1532"/>
                  </a:lnTo>
                  <a:lnTo>
                    <a:pt x="476" y="1529"/>
                  </a:lnTo>
                  <a:lnTo>
                    <a:pt x="468" y="1526"/>
                  </a:lnTo>
                  <a:lnTo>
                    <a:pt x="462" y="1520"/>
                  </a:lnTo>
                  <a:lnTo>
                    <a:pt x="455" y="1515"/>
                  </a:lnTo>
                  <a:lnTo>
                    <a:pt x="451" y="1508"/>
                  </a:lnTo>
                  <a:lnTo>
                    <a:pt x="446" y="1500"/>
                  </a:lnTo>
                  <a:lnTo>
                    <a:pt x="446" y="1587"/>
                  </a:lnTo>
                  <a:lnTo>
                    <a:pt x="427" y="1587"/>
                  </a:lnTo>
                  <a:lnTo>
                    <a:pt x="427" y="1374"/>
                  </a:lnTo>
                  <a:close/>
                  <a:moveTo>
                    <a:pt x="500" y="1385"/>
                  </a:moveTo>
                  <a:lnTo>
                    <a:pt x="493" y="1385"/>
                  </a:lnTo>
                  <a:lnTo>
                    <a:pt x="486" y="1386"/>
                  </a:lnTo>
                  <a:lnTo>
                    <a:pt x="480" y="1389"/>
                  </a:lnTo>
                  <a:lnTo>
                    <a:pt x="475" y="1391"/>
                  </a:lnTo>
                  <a:lnTo>
                    <a:pt x="469" y="1394"/>
                  </a:lnTo>
                  <a:lnTo>
                    <a:pt x="465" y="1397"/>
                  </a:lnTo>
                  <a:lnTo>
                    <a:pt x="462" y="1401"/>
                  </a:lnTo>
                  <a:lnTo>
                    <a:pt x="458" y="1406"/>
                  </a:lnTo>
                  <a:lnTo>
                    <a:pt x="453" y="1416"/>
                  </a:lnTo>
                  <a:lnTo>
                    <a:pt x="449" y="1426"/>
                  </a:lnTo>
                  <a:lnTo>
                    <a:pt x="446" y="1439"/>
                  </a:lnTo>
                  <a:lnTo>
                    <a:pt x="446" y="1452"/>
                  </a:lnTo>
                  <a:lnTo>
                    <a:pt x="448" y="1464"/>
                  </a:lnTo>
                  <a:lnTo>
                    <a:pt x="450" y="1476"/>
                  </a:lnTo>
                  <a:lnTo>
                    <a:pt x="453" y="1487"/>
                  </a:lnTo>
                  <a:lnTo>
                    <a:pt x="458" y="1496"/>
                  </a:lnTo>
                  <a:lnTo>
                    <a:pt x="462" y="1502"/>
                  </a:lnTo>
                  <a:lnTo>
                    <a:pt x="466" y="1505"/>
                  </a:lnTo>
                  <a:lnTo>
                    <a:pt x="470" y="1509"/>
                  </a:lnTo>
                  <a:lnTo>
                    <a:pt x="476" y="1513"/>
                  </a:lnTo>
                  <a:lnTo>
                    <a:pt x="481" y="1515"/>
                  </a:lnTo>
                  <a:lnTo>
                    <a:pt x="488" y="1517"/>
                  </a:lnTo>
                  <a:lnTo>
                    <a:pt x="494" y="1518"/>
                  </a:lnTo>
                  <a:lnTo>
                    <a:pt x="500" y="1518"/>
                  </a:lnTo>
                  <a:lnTo>
                    <a:pt x="507" y="1518"/>
                  </a:lnTo>
                  <a:lnTo>
                    <a:pt x="513" y="1517"/>
                  </a:lnTo>
                  <a:lnTo>
                    <a:pt x="519" y="1515"/>
                  </a:lnTo>
                  <a:lnTo>
                    <a:pt x="524" y="1513"/>
                  </a:lnTo>
                  <a:lnTo>
                    <a:pt x="529" y="1509"/>
                  </a:lnTo>
                  <a:lnTo>
                    <a:pt x="533" y="1505"/>
                  </a:lnTo>
                  <a:lnTo>
                    <a:pt x="537" y="1502"/>
                  </a:lnTo>
                  <a:lnTo>
                    <a:pt x="540" y="1496"/>
                  </a:lnTo>
                  <a:lnTo>
                    <a:pt x="546" y="1487"/>
                  </a:lnTo>
                  <a:lnTo>
                    <a:pt x="549" y="1476"/>
                  </a:lnTo>
                  <a:lnTo>
                    <a:pt x="551" y="1464"/>
                  </a:lnTo>
                  <a:lnTo>
                    <a:pt x="552" y="1452"/>
                  </a:lnTo>
                  <a:lnTo>
                    <a:pt x="551" y="1439"/>
                  </a:lnTo>
                  <a:lnTo>
                    <a:pt x="549" y="1427"/>
                  </a:lnTo>
                  <a:lnTo>
                    <a:pt x="546" y="1417"/>
                  </a:lnTo>
                  <a:lnTo>
                    <a:pt x="540" y="1407"/>
                  </a:lnTo>
                  <a:lnTo>
                    <a:pt x="537" y="1401"/>
                  </a:lnTo>
                  <a:lnTo>
                    <a:pt x="533" y="1398"/>
                  </a:lnTo>
                  <a:lnTo>
                    <a:pt x="529" y="1394"/>
                  </a:lnTo>
                  <a:lnTo>
                    <a:pt x="524" y="1392"/>
                  </a:lnTo>
                  <a:lnTo>
                    <a:pt x="519" y="1389"/>
                  </a:lnTo>
                  <a:lnTo>
                    <a:pt x="513" y="1387"/>
                  </a:lnTo>
                  <a:lnTo>
                    <a:pt x="507" y="1386"/>
                  </a:lnTo>
                  <a:lnTo>
                    <a:pt x="500" y="1385"/>
                  </a:lnTo>
                  <a:close/>
                  <a:moveTo>
                    <a:pt x="601" y="1314"/>
                  </a:moveTo>
                  <a:lnTo>
                    <a:pt x="620" y="1314"/>
                  </a:lnTo>
                  <a:lnTo>
                    <a:pt x="620" y="1530"/>
                  </a:lnTo>
                  <a:lnTo>
                    <a:pt x="601" y="1530"/>
                  </a:lnTo>
                  <a:lnTo>
                    <a:pt x="601" y="1314"/>
                  </a:lnTo>
                  <a:close/>
                  <a:moveTo>
                    <a:pt x="795" y="1452"/>
                  </a:moveTo>
                  <a:lnTo>
                    <a:pt x="795" y="1460"/>
                  </a:lnTo>
                  <a:lnTo>
                    <a:pt x="794" y="1468"/>
                  </a:lnTo>
                  <a:lnTo>
                    <a:pt x="793" y="1476"/>
                  </a:lnTo>
                  <a:lnTo>
                    <a:pt x="791" y="1484"/>
                  </a:lnTo>
                  <a:lnTo>
                    <a:pt x="788" y="1491"/>
                  </a:lnTo>
                  <a:lnTo>
                    <a:pt x="785" y="1498"/>
                  </a:lnTo>
                  <a:lnTo>
                    <a:pt x="781" y="1504"/>
                  </a:lnTo>
                  <a:lnTo>
                    <a:pt x="777" y="1509"/>
                  </a:lnTo>
                  <a:lnTo>
                    <a:pt x="772" y="1515"/>
                  </a:lnTo>
                  <a:lnTo>
                    <a:pt x="766" y="1520"/>
                  </a:lnTo>
                  <a:lnTo>
                    <a:pt x="760" y="1523"/>
                  </a:lnTo>
                  <a:lnTo>
                    <a:pt x="753" y="1528"/>
                  </a:lnTo>
                  <a:lnTo>
                    <a:pt x="747" y="1530"/>
                  </a:lnTo>
                  <a:lnTo>
                    <a:pt x="739" y="1532"/>
                  </a:lnTo>
                  <a:lnTo>
                    <a:pt x="731" y="1533"/>
                  </a:lnTo>
                  <a:lnTo>
                    <a:pt x="722" y="1534"/>
                  </a:lnTo>
                  <a:lnTo>
                    <a:pt x="713" y="1533"/>
                  </a:lnTo>
                  <a:lnTo>
                    <a:pt x="706" y="1532"/>
                  </a:lnTo>
                  <a:lnTo>
                    <a:pt x="698" y="1530"/>
                  </a:lnTo>
                  <a:lnTo>
                    <a:pt x="691" y="1528"/>
                  </a:lnTo>
                  <a:lnTo>
                    <a:pt x="684" y="1523"/>
                  </a:lnTo>
                  <a:lnTo>
                    <a:pt x="678" y="1520"/>
                  </a:lnTo>
                  <a:lnTo>
                    <a:pt x="672" y="1515"/>
                  </a:lnTo>
                  <a:lnTo>
                    <a:pt x="668" y="1509"/>
                  </a:lnTo>
                  <a:lnTo>
                    <a:pt x="664" y="1504"/>
                  </a:lnTo>
                  <a:lnTo>
                    <a:pt x="659" y="1498"/>
                  </a:lnTo>
                  <a:lnTo>
                    <a:pt x="656" y="1491"/>
                  </a:lnTo>
                  <a:lnTo>
                    <a:pt x="654" y="1484"/>
                  </a:lnTo>
                  <a:lnTo>
                    <a:pt x="652" y="1476"/>
                  </a:lnTo>
                  <a:lnTo>
                    <a:pt x="650" y="1468"/>
                  </a:lnTo>
                  <a:lnTo>
                    <a:pt x="648" y="1460"/>
                  </a:lnTo>
                  <a:lnTo>
                    <a:pt x="648" y="1452"/>
                  </a:lnTo>
                  <a:lnTo>
                    <a:pt x="648" y="1444"/>
                  </a:lnTo>
                  <a:lnTo>
                    <a:pt x="650" y="1435"/>
                  </a:lnTo>
                  <a:lnTo>
                    <a:pt x="652" y="1427"/>
                  </a:lnTo>
                  <a:lnTo>
                    <a:pt x="654" y="1420"/>
                  </a:lnTo>
                  <a:lnTo>
                    <a:pt x="656" y="1413"/>
                  </a:lnTo>
                  <a:lnTo>
                    <a:pt x="659" y="1406"/>
                  </a:lnTo>
                  <a:lnTo>
                    <a:pt x="664" y="1399"/>
                  </a:lnTo>
                  <a:lnTo>
                    <a:pt x="668" y="1394"/>
                  </a:lnTo>
                  <a:lnTo>
                    <a:pt x="672" y="1389"/>
                  </a:lnTo>
                  <a:lnTo>
                    <a:pt x="678" y="1384"/>
                  </a:lnTo>
                  <a:lnTo>
                    <a:pt x="684" y="1380"/>
                  </a:lnTo>
                  <a:lnTo>
                    <a:pt x="691" y="1376"/>
                  </a:lnTo>
                  <a:lnTo>
                    <a:pt x="698" y="1373"/>
                  </a:lnTo>
                  <a:lnTo>
                    <a:pt x="706" y="1371"/>
                  </a:lnTo>
                  <a:lnTo>
                    <a:pt x="713" y="1370"/>
                  </a:lnTo>
                  <a:lnTo>
                    <a:pt x="722" y="1369"/>
                  </a:lnTo>
                  <a:lnTo>
                    <a:pt x="731" y="1370"/>
                  </a:lnTo>
                  <a:lnTo>
                    <a:pt x="739" y="1371"/>
                  </a:lnTo>
                  <a:lnTo>
                    <a:pt x="747" y="1373"/>
                  </a:lnTo>
                  <a:lnTo>
                    <a:pt x="753" y="1376"/>
                  </a:lnTo>
                  <a:lnTo>
                    <a:pt x="760" y="1380"/>
                  </a:lnTo>
                  <a:lnTo>
                    <a:pt x="766" y="1384"/>
                  </a:lnTo>
                  <a:lnTo>
                    <a:pt x="772" y="1389"/>
                  </a:lnTo>
                  <a:lnTo>
                    <a:pt x="777" y="1394"/>
                  </a:lnTo>
                  <a:lnTo>
                    <a:pt x="781" y="1399"/>
                  </a:lnTo>
                  <a:lnTo>
                    <a:pt x="785" y="1406"/>
                  </a:lnTo>
                  <a:lnTo>
                    <a:pt x="788" y="1413"/>
                  </a:lnTo>
                  <a:lnTo>
                    <a:pt x="791" y="1420"/>
                  </a:lnTo>
                  <a:lnTo>
                    <a:pt x="793" y="1427"/>
                  </a:lnTo>
                  <a:lnTo>
                    <a:pt x="794" y="1435"/>
                  </a:lnTo>
                  <a:lnTo>
                    <a:pt x="795" y="1444"/>
                  </a:lnTo>
                  <a:lnTo>
                    <a:pt x="795" y="1452"/>
                  </a:lnTo>
                  <a:close/>
                  <a:moveTo>
                    <a:pt x="668" y="1452"/>
                  </a:moveTo>
                  <a:lnTo>
                    <a:pt x="669" y="1464"/>
                  </a:lnTo>
                  <a:lnTo>
                    <a:pt x="671" y="1476"/>
                  </a:lnTo>
                  <a:lnTo>
                    <a:pt x="675" y="1487"/>
                  </a:lnTo>
                  <a:lnTo>
                    <a:pt x="681" y="1498"/>
                  </a:lnTo>
                  <a:lnTo>
                    <a:pt x="685" y="1502"/>
                  </a:lnTo>
                  <a:lnTo>
                    <a:pt x="689" y="1506"/>
                  </a:lnTo>
                  <a:lnTo>
                    <a:pt x="694" y="1509"/>
                  </a:lnTo>
                  <a:lnTo>
                    <a:pt x="698" y="1513"/>
                  </a:lnTo>
                  <a:lnTo>
                    <a:pt x="704" y="1515"/>
                  </a:lnTo>
                  <a:lnTo>
                    <a:pt x="709" y="1517"/>
                  </a:lnTo>
                  <a:lnTo>
                    <a:pt x="715" y="1518"/>
                  </a:lnTo>
                  <a:lnTo>
                    <a:pt x="722" y="1518"/>
                  </a:lnTo>
                  <a:lnTo>
                    <a:pt x="728" y="1518"/>
                  </a:lnTo>
                  <a:lnTo>
                    <a:pt x="735" y="1517"/>
                  </a:lnTo>
                  <a:lnTo>
                    <a:pt x="740" y="1515"/>
                  </a:lnTo>
                  <a:lnTo>
                    <a:pt x="746" y="1513"/>
                  </a:lnTo>
                  <a:lnTo>
                    <a:pt x="751" y="1509"/>
                  </a:lnTo>
                  <a:lnTo>
                    <a:pt x="755" y="1506"/>
                  </a:lnTo>
                  <a:lnTo>
                    <a:pt x="760" y="1502"/>
                  </a:lnTo>
                  <a:lnTo>
                    <a:pt x="763" y="1498"/>
                  </a:lnTo>
                  <a:lnTo>
                    <a:pt x="769" y="1487"/>
                  </a:lnTo>
                  <a:lnTo>
                    <a:pt x="774" y="1476"/>
                  </a:lnTo>
                  <a:lnTo>
                    <a:pt x="776" y="1464"/>
                  </a:lnTo>
                  <a:lnTo>
                    <a:pt x="777" y="1452"/>
                  </a:lnTo>
                  <a:lnTo>
                    <a:pt x="776" y="1439"/>
                  </a:lnTo>
                  <a:lnTo>
                    <a:pt x="774" y="1427"/>
                  </a:lnTo>
                  <a:lnTo>
                    <a:pt x="769" y="1417"/>
                  </a:lnTo>
                  <a:lnTo>
                    <a:pt x="763" y="1406"/>
                  </a:lnTo>
                  <a:lnTo>
                    <a:pt x="760" y="1401"/>
                  </a:lnTo>
                  <a:lnTo>
                    <a:pt x="755" y="1398"/>
                  </a:lnTo>
                  <a:lnTo>
                    <a:pt x="751" y="1394"/>
                  </a:lnTo>
                  <a:lnTo>
                    <a:pt x="746" y="1391"/>
                  </a:lnTo>
                  <a:lnTo>
                    <a:pt x="740" y="1389"/>
                  </a:lnTo>
                  <a:lnTo>
                    <a:pt x="735" y="1387"/>
                  </a:lnTo>
                  <a:lnTo>
                    <a:pt x="728" y="1386"/>
                  </a:lnTo>
                  <a:lnTo>
                    <a:pt x="722" y="1385"/>
                  </a:lnTo>
                  <a:lnTo>
                    <a:pt x="715" y="1386"/>
                  </a:lnTo>
                  <a:lnTo>
                    <a:pt x="709" y="1387"/>
                  </a:lnTo>
                  <a:lnTo>
                    <a:pt x="704" y="1389"/>
                  </a:lnTo>
                  <a:lnTo>
                    <a:pt x="698" y="1391"/>
                  </a:lnTo>
                  <a:lnTo>
                    <a:pt x="694" y="1394"/>
                  </a:lnTo>
                  <a:lnTo>
                    <a:pt x="689" y="1398"/>
                  </a:lnTo>
                  <a:lnTo>
                    <a:pt x="685" y="1401"/>
                  </a:lnTo>
                  <a:lnTo>
                    <a:pt x="681" y="1406"/>
                  </a:lnTo>
                  <a:lnTo>
                    <a:pt x="675" y="1417"/>
                  </a:lnTo>
                  <a:lnTo>
                    <a:pt x="671" y="1427"/>
                  </a:lnTo>
                  <a:lnTo>
                    <a:pt x="669" y="1439"/>
                  </a:lnTo>
                  <a:lnTo>
                    <a:pt x="668" y="1452"/>
                  </a:lnTo>
                  <a:close/>
                  <a:moveTo>
                    <a:pt x="807" y="1374"/>
                  </a:moveTo>
                  <a:lnTo>
                    <a:pt x="827" y="1374"/>
                  </a:lnTo>
                  <a:lnTo>
                    <a:pt x="878" y="1506"/>
                  </a:lnTo>
                  <a:lnTo>
                    <a:pt x="926" y="1374"/>
                  </a:lnTo>
                  <a:lnTo>
                    <a:pt x="945" y="1374"/>
                  </a:lnTo>
                  <a:lnTo>
                    <a:pt x="877" y="1554"/>
                  </a:lnTo>
                  <a:lnTo>
                    <a:pt x="873" y="1562"/>
                  </a:lnTo>
                  <a:lnTo>
                    <a:pt x="870" y="1570"/>
                  </a:lnTo>
                  <a:lnTo>
                    <a:pt x="866" y="1575"/>
                  </a:lnTo>
                  <a:lnTo>
                    <a:pt x="862" y="1580"/>
                  </a:lnTo>
                  <a:lnTo>
                    <a:pt x="857" y="1583"/>
                  </a:lnTo>
                  <a:lnTo>
                    <a:pt x="851" y="1585"/>
                  </a:lnTo>
                  <a:lnTo>
                    <a:pt x="845" y="1587"/>
                  </a:lnTo>
                  <a:lnTo>
                    <a:pt x="836" y="1587"/>
                  </a:lnTo>
                  <a:lnTo>
                    <a:pt x="828" y="1587"/>
                  </a:lnTo>
                  <a:lnTo>
                    <a:pt x="822" y="1585"/>
                  </a:lnTo>
                  <a:lnTo>
                    <a:pt x="822" y="1570"/>
                  </a:lnTo>
                  <a:lnTo>
                    <a:pt x="829" y="1571"/>
                  </a:lnTo>
                  <a:lnTo>
                    <a:pt x="835" y="1571"/>
                  </a:lnTo>
                  <a:lnTo>
                    <a:pt x="841" y="1571"/>
                  </a:lnTo>
                  <a:lnTo>
                    <a:pt x="846" y="1569"/>
                  </a:lnTo>
                  <a:lnTo>
                    <a:pt x="849" y="1567"/>
                  </a:lnTo>
                  <a:lnTo>
                    <a:pt x="853" y="1565"/>
                  </a:lnTo>
                  <a:lnTo>
                    <a:pt x="858" y="1557"/>
                  </a:lnTo>
                  <a:lnTo>
                    <a:pt x="862" y="1546"/>
                  </a:lnTo>
                  <a:lnTo>
                    <a:pt x="869" y="1529"/>
                  </a:lnTo>
                  <a:lnTo>
                    <a:pt x="807" y="1374"/>
                  </a:lnTo>
                  <a:close/>
                  <a:moveTo>
                    <a:pt x="964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2" y="1400"/>
                  </a:lnTo>
                  <a:lnTo>
                    <a:pt x="986" y="1394"/>
                  </a:lnTo>
                  <a:lnTo>
                    <a:pt x="991" y="1387"/>
                  </a:lnTo>
                  <a:lnTo>
                    <a:pt x="996" y="1382"/>
                  </a:lnTo>
                  <a:lnTo>
                    <a:pt x="1003" y="1378"/>
                  </a:lnTo>
                  <a:lnTo>
                    <a:pt x="1009" y="1374"/>
                  </a:lnTo>
                  <a:lnTo>
                    <a:pt x="1016" y="1371"/>
                  </a:lnTo>
                  <a:lnTo>
                    <a:pt x="1024" y="1370"/>
                  </a:lnTo>
                  <a:lnTo>
                    <a:pt x="1033" y="1369"/>
                  </a:lnTo>
                  <a:lnTo>
                    <a:pt x="1040" y="1370"/>
                  </a:lnTo>
                  <a:lnTo>
                    <a:pt x="1048" y="1371"/>
                  </a:lnTo>
                  <a:lnTo>
                    <a:pt x="1055" y="1373"/>
                  </a:lnTo>
                  <a:lnTo>
                    <a:pt x="1061" y="1377"/>
                  </a:lnTo>
                  <a:lnTo>
                    <a:pt x="1066" y="1381"/>
                  </a:lnTo>
                  <a:lnTo>
                    <a:pt x="1072" y="1386"/>
                  </a:lnTo>
                  <a:lnTo>
                    <a:pt x="1075" y="1393"/>
                  </a:lnTo>
                  <a:lnTo>
                    <a:pt x="1078" y="1400"/>
                  </a:lnTo>
                  <a:lnTo>
                    <a:pt x="1082" y="1393"/>
                  </a:lnTo>
                  <a:lnTo>
                    <a:pt x="1087" y="1386"/>
                  </a:lnTo>
                  <a:lnTo>
                    <a:pt x="1092" y="1381"/>
                  </a:lnTo>
                  <a:lnTo>
                    <a:pt x="1099" y="1377"/>
                  </a:lnTo>
                  <a:lnTo>
                    <a:pt x="1105" y="1373"/>
                  </a:lnTo>
                  <a:lnTo>
                    <a:pt x="1112" y="1371"/>
                  </a:lnTo>
                  <a:lnTo>
                    <a:pt x="1119" y="1370"/>
                  </a:lnTo>
                  <a:lnTo>
                    <a:pt x="1127" y="1369"/>
                  </a:lnTo>
                  <a:lnTo>
                    <a:pt x="1140" y="1370"/>
                  </a:lnTo>
                  <a:lnTo>
                    <a:pt x="1150" y="1372"/>
                  </a:lnTo>
                  <a:lnTo>
                    <a:pt x="1155" y="1374"/>
                  </a:lnTo>
                  <a:lnTo>
                    <a:pt x="1159" y="1377"/>
                  </a:lnTo>
                  <a:lnTo>
                    <a:pt x="1163" y="1380"/>
                  </a:lnTo>
                  <a:lnTo>
                    <a:pt x="1166" y="1383"/>
                  </a:lnTo>
                  <a:lnTo>
                    <a:pt x="1169" y="1386"/>
                  </a:lnTo>
                  <a:lnTo>
                    <a:pt x="1171" y="1391"/>
                  </a:lnTo>
                  <a:lnTo>
                    <a:pt x="1174" y="1395"/>
                  </a:lnTo>
                  <a:lnTo>
                    <a:pt x="1175" y="1400"/>
                  </a:lnTo>
                  <a:lnTo>
                    <a:pt x="1178" y="1411"/>
                  </a:lnTo>
                  <a:lnTo>
                    <a:pt x="1179" y="1424"/>
                  </a:lnTo>
                  <a:lnTo>
                    <a:pt x="1179" y="1530"/>
                  </a:lnTo>
                  <a:lnTo>
                    <a:pt x="1160" y="1530"/>
                  </a:lnTo>
                  <a:lnTo>
                    <a:pt x="1160" y="1425"/>
                  </a:lnTo>
                  <a:lnTo>
                    <a:pt x="1159" y="1416"/>
                  </a:lnTo>
                  <a:lnTo>
                    <a:pt x="1158" y="1408"/>
                  </a:lnTo>
                  <a:lnTo>
                    <a:pt x="1155" y="1401"/>
                  </a:lnTo>
                  <a:lnTo>
                    <a:pt x="1152" y="1396"/>
                  </a:lnTo>
                  <a:lnTo>
                    <a:pt x="1146" y="1391"/>
                  </a:lnTo>
                  <a:lnTo>
                    <a:pt x="1141" y="1389"/>
                  </a:lnTo>
                  <a:lnTo>
                    <a:pt x="1132" y="1386"/>
                  </a:lnTo>
                  <a:lnTo>
                    <a:pt x="1124" y="1385"/>
                  </a:lnTo>
                  <a:lnTo>
                    <a:pt x="1117" y="1385"/>
                  </a:lnTo>
                  <a:lnTo>
                    <a:pt x="1112" y="1386"/>
                  </a:lnTo>
                  <a:lnTo>
                    <a:pt x="1107" y="1389"/>
                  </a:lnTo>
                  <a:lnTo>
                    <a:pt x="1103" y="1391"/>
                  </a:lnTo>
                  <a:lnTo>
                    <a:pt x="1099" y="1393"/>
                  </a:lnTo>
                  <a:lnTo>
                    <a:pt x="1096" y="1396"/>
                  </a:lnTo>
                  <a:lnTo>
                    <a:pt x="1092" y="1399"/>
                  </a:lnTo>
                  <a:lnTo>
                    <a:pt x="1090" y="1403"/>
                  </a:lnTo>
                  <a:lnTo>
                    <a:pt x="1086" y="1411"/>
                  </a:lnTo>
                  <a:lnTo>
                    <a:pt x="1083" y="1421"/>
                  </a:lnTo>
                  <a:lnTo>
                    <a:pt x="1082" y="1431"/>
                  </a:lnTo>
                  <a:lnTo>
                    <a:pt x="1080" y="1441"/>
                  </a:lnTo>
                  <a:lnTo>
                    <a:pt x="1080" y="1530"/>
                  </a:lnTo>
                  <a:lnTo>
                    <a:pt x="1062" y="1530"/>
                  </a:lnTo>
                  <a:lnTo>
                    <a:pt x="1062" y="1424"/>
                  </a:lnTo>
                  <a:lnTo>
                    <a:pt x="1061" y="1417"/>
                  </a:lnTo>
                  <a:lnTo>
                    <a:pt x="1060" y="1409"/>
                  </a:lnTo>
                  <a:lnTo>
                    <a:pt x="1058" y="1403"/>
                  </a:lnTo>
                  <a:lnTo>
                    <a:pt x="1055" y="1397"/>
                  </a:lnTo>
                  <a:lnTo>
                    <a:pt x="1050" y="1392"/>
                  </a:lnTo>
                  <a:lnTo>
                    <a:pt x="1045" y="1389"/>
                  </a:lnTo>
                  <a:lnTo>
                    <a:pt x="1037" y="1386"/>
                  </a:lnTo>
                  <a:lnTo>
                    <a:pt x="1030" y="1385"/>
                  </a:lnTo>
                  <a:lnTo>
                    <a:pt x="1023" y="1385"/>
                  </a:lnTo>
                  <a:lnTo>
                    <a:pt x="1018" y="1386"/>
                  </a:lnTo>
                  <a:lnTo>
                    <a:pt x="1013" y="1387"/>
                  </a:lnTo>
                  <a:lnTo>
                    <a:pt x="1008" y="1390"/>
                  </a:lnTo>
                  <a:lnTo>
                    <a:pt x="1004" y="1392"/>
                  </a:lnTo>
                  <a:lnTo>
                    <a:pt x="1001" y="1395"/>
                  </a:lnTo>
                  <a:lnTo>
                    <a:pt x="997" y="1398"/>
                  </a:lnTo>
                  <a:lnTo>
                    <a:pt x="994" y="1401"/>
                  </a:lnTo>
                  <a:lnTo>
                    <a:pt x="989" y="1410"/>
                  </a:lnTo>
                  <a:lnTo>
                    <a:pt x="985" y="1420"/>
                  </a:lnTo>
                  <a:lnTo>
                    <a:pt x="983" y="1431"/>
                  </a:lnTo>
                  <a:lnTo>
                    <a:pt x="983" y="1443"/>
                  </a:lnTo>
                  <a:lnTo>
                    <a:pt x="983" y="1530"/>
                  </a:lnTo>
                  <a:lnTo>
                    <a:pt x="964" y="1530"/>
                  </a:lnTo>
                  <a:lnTo>
                    <a:pt x="964" y="1374"/>
                  </a:lnTo>
                  <a:close/>
                  <a:moveTo>
                    <a:pt x="1226" y="1457"/>
                  </a:moveTo>
                  <a:lnTo>
                    <a:pt x="1227" y="1467"/>
                  </a:lnTo>
                  <a:lnTo>
                    <a:pt x="1229" y="1478"/>
                  </a:lnTo>
                  <a:lnTo>
                    <a:pt x="1233" y="1489"/>
                  </a:lnTo>
                  <a:lnTo>
                    <a:pt x="1238" y="1498"/>
                  </a:lnTo>
                  <a:lnTo>
                    <a:pt x="1241" y="1502"/>
                  </a:lnTo>
                  <a:lnTo>
                    <a:pt x="1246" y="1506"/>
                  </a:lnTo>
                  <a:lnTo>
                    <a:pt x="1250" y="1509"/>
                  </a:lnTo>
                  <a:lnTo>
                    <a:pt x="1254" y="1513"/>
                  </a:lnTo>
                  <a:lnTo>
                    <a:pt x="1260" y="1515"/>
                  </a:lnTo>
                  <a:lnTo>
                    <a:pt x="1265" y="1517"/>
                  </a:lnTo>
                  <a:lnTo>
                    <a:pt x="1272" y="1518"/>
                  </a:lnTo>
                  <a:lnTo>
                    <a:pt x="1278" y="1518"/>
                  </a:lnTo>
                  <a:lnTo>
                    <a:pt x="1288" y="1517"/>
                  </a:lnTo>
                  <a:lnTo>
                    <a:pt x="1296" y="1515"/>
                  </a:lnTo>
                  <a:lnTo>
                    <a:pt x="1304" y="1512"/>
                  </a:lnTo>
                  <a:lnTo>
                    <a:pt x="1310" y="1507"/>
                  </a:lnTo>
                  <a:lnTo>
                    <a:pt x="1316" y="1501"/>
                  </a:lnTo>
                  <a:lnTo>
                    <a:pt x="1320" y="1494"/>
                  </a:lnTo>
                  <a:lnTo>
                    <a:pt x="1323" y="1487"/>
                  </a:lnTo>
                  <a:lnTo>
                    <a:pt x="1327" y="1478"/>
                  </a:lnTo>
                  <a:lnTo>
                    <a:pt x="1346" y="1478"/>
                  </a:lnTo>
                  <a:lnTo>
                    <a:pt x="1342" y="1491"/>
                  </a:lnTo>
                  <a:lnTo>
                    <a:pt x="1337" y="1502"/>
                  </a:lnTo>
                  <a:lnTo>
                    <a:pt x="1331" y="1512"/>
                  </a:lnTo>
                  <a:lnTo>
                    <a:pt x="1323" y="1519"/>
                  </a:lnTo>
                  <a:lnTo>
                    <a:pt x="1319" y="1522"/>
                  </a:lnTo>
                  <a:lnTo>
                    <a:pt x="1315" y="1526"/>
                  </a:lnTo>
                  <a:lnTo>
                    <a:pt x="1309" y="1528"/>
                  </a:lnTo>
                  <a:lnTo>
                    <a:pt x="1304" y="1530"/>
                  </a:lnTo>
                  <a:lnTo>
                    <a:pt x="1292" y="1533"/>
                  </a:lnTo>
                  <a:lnTo>
                    <a:pt x="1278" y="1534"/>
                  </a:lnTo>
                  <a:lnTo>
                    <a:pt x="1268" y="1533"/>
                  </a:lnTo>
                  <a:lnTo>
                    <a:pt x="1261" y="1532"/>
                  </a:lnTo>
                  <a:lnTo>
                    <a:pt x="1253" y="1530"/>
                  </a:lnTo>
                  <a:lnTo>
                    <a:pt x="1246" y="1528"/>
                  </a:lnTo>
                  <a:lnTo>
                    <a:pt x="1239" y="1523"/>
                  </a:lnTo>
                  <a:lnTo>
                    <a:pt x="1234" y="1520"/>
                  </a:lnTo>
                  <a:lnTo>
                    <a:pt x="1228" y="1515"/>
                  </a:lnTo>
                  <a:lnTo>
                    <a:pt x="1224" y="1509"/>
                  </a:lnTo>
                  <a:lnTo>
                    <a:pt x="1220" y="1504"/>
                  </a:lnTo>
                  <a:lnTo>
                    <a:pt x="1217" y="1498"/>
                  </a:lnTo>
                  <a:lnTo>
                    <a:pt x="1213" y="1490"/>
                  </a:lnTo>
                  <a:lnTo>
                    <a:pt x="1211" y="1484"/>
                  </a:lnTo>
                  <a:lnTo>
                    <a:pt x="1209" y="1468"/>
                  </a:lnTo>
                  <a:lnTo>
                    <a:pt x="1208" y="1452"/>
                  </a:lnTo>
                  <a:lnTo>
                    <a:pt x="1209" y="1436"/>
                  </a:lnTo>
                  <a:lnTo>
                    <a:pt x="1211" y="1422"/>
                  </a:lnTo>
                  <a:lnTo>
                    <a:pt x="1213" y="1414"/>
                  </a:lnTo>
                  <a:lnTo>
                    <a:pt x="1217" y="1408"/>
                  </a:lnTo>
                  <a:lnTo>
                    <a:pt x="1220" y="1401"/>
                  </a:lnTo>
                  <a:lnTo>
                    <a:pt x="1224" y="1395"/>
                  </a:lnTo>
                  <a:lnTo>
                    <a:pt x="1228" y="1390"/>
                  </a:lnTo>
                  <a:lnTo>
                    <a:pt x="1234" y="1384"/>
                  </a:lnTo>
                  <a:lnTo>
                    <a:pt x="1239" y="1380"/>
                  </a:lnTo>
                  <a:lnTo>
                    <a:pt x="1246" y="1377"/>
                  </a:lnTo>
                  <a:lnTo>
                    <a:pt x="1253" y="1373"/>
                  </a:lnTo>
                  <a:lnTo>
                    <a:pt x="1261" y="1371"/>
                  </a:lnTo>
                  <a:lnTo>
                    <a:pt x="1268" y="1370"/>
                  </a:lnTo>
                  <a:lnTo>
                    <a:pt x="1278" y="1369"/>
                  </a:lnTo>
                  <a:lnTo>
                    <a:pt x="1287" y="1370"/>
                  </a:lnTo>
                  <a:lnTo>
                    <a:pt x="1295" y="1371"/>
                  </a:lnTo>
                  <a:lnTo>
                    <a:pt x="1303" y="1373"/>
                  </a:lnTo>
                  <a:lnTo>
                    <a:pt x="1309" y="1377"/>
                  </a:lnTo>
                  <a:lnTo>
                    <a:pt x="1316" y="1381"/>
                  </a:lnTo>
                  <a:lnTo>
                    <a:pt x="1321" y="1385"/>
                  </a:lnTo>
                  <a:lnTo>
                    <a:pt x="1327" y="1391"/>
                  </a:lnTo>
                  <a:lnTo>
                    <a:pt x="1331" y="1397"/>
                  </a:lnTo>
                  <a:lnTo>
                    <a:pt x="1335" y="1404"/>
                  </a:lnTo>
                  <a:lnTo>
                    <a:pt x="1339" y="1410"/>
                  </a:lnTo>
                  <a:lnTo>
                    <a:pt x="1341" y="1418"/>
                  </a:lnTo>
                  <a:lnTo>
                    <a:pt x="1343" y="1425"/>
                  </a:lnTo>
                  <a:lnTo>
                    <a:pt x="1346" y="1440"/>
                  </a:lnTo>
                  <a:lnTo>
                    <a:pt x="1346" y="1457"/>
                  </a:lnTo>
                  <a:lnTo>
                    <a:pt x="1226" y="1457"/>
                  </a:lnTo>
                  <a:close/>
                  <a:moveTo>
                    <a:pt x="1327" y="1441"/>
                  </a:moveTo>
                  <a:lnTo>
                    <a:pt x="1326" y="1431"/>
                  </a:lnTo>
                  <a:lnTo>
                    <a:pt x="1323" y="1420"/>
                  </a:lnTo>
                  <a:lnTo>
                    <a:pt x="1319" y="1411"/>
                  </a:lnTo>
                  <a:lnTo>
                    <a:pt x="1314" y="1403"/>
                  </a:lnTo>
                  <a:lnTo>
                    <a:pt x="1306" y="1395"/>
                  </a:lnTo>
                  <a:lnTo>
                    <a:pt x="1299" y="1390"/>
                  </a:lnTo>
                  <a:lnTo>
                    <a:pt x="1293" y="1389"/>
                  </a:lnTo>
                  <a:lnTo>
                    <a:pt x="1289" y="1386"/>
                  </a:lnTo>
                  <a:lnTo>
                    <a:pt x="1283" y="1385"/>
                  </a:lnTo>
                  <a:lnTo>
                    <a:pt x="1278" y="1385"/>
                  </a:lnTo>
                  <a:lnTo>
                    <a:pt x="1272" y="1385"/>
                  </a:lnTo>
                  <a:lnTo>
                    <a:pt x="1266" y="1386"/>
                  </a:lnTo>
                  <a:lnTo>
                    <a:pt x="1262" y="1389"/>
                  </a:lnTo>
                  <a:lnTo>
                    <a:pt x="1256" y="1391"/>
                  </a:lnTo>
                  <a:lnTo>
                    <a:pt x="1249" y="1396"/>
                  </a:lnTo>
                  <a:lnTo>
                    <a:pt x="1241" y="1403"/>
                  </a:lnTo>
                  <a:lnTo>
                    <a:pt x="1236" y="1411"/>
                  </a:lnTo>
                  <a:lnTo>
                    <a:pt x="1232" y="1420"/>
                  </a:lnTo>
                  <a:lnTo>
                    <a:pt x="1228" y="1431"/>
                  </a:lnTo>
                  <a:lnTo>
                    <a:pt x="1226" y="1441"/>
                  </a:lnTo>
                  <a:lnTo>
                    <a:pt x="1327" y="1441"/>
                  </a:lnTo>
                  <a:close/>
                  <a:moveTo>
                    <a:pt x="1372" y="1374"/>
                  </a:moveTo>
                  <a:lnTo>
                    <a:pt x="1390" y="1374"/>
                  </a:lnTo>
                  <a:lnTo>
                    <a:pt x="1390" y="1400"/>
                  </a:lnTo>
                  <a:lnTo>
                    <a:pt x="1391" y="1400"/>
                  </a:lnTo>
                  <a:lnTo>
                    <a:pt x="1395" y="1394"/>
                  </a:lnTo>
                  <a:lnTo>
                    <a:pt x="1399" y="1389"/>
                  </a:lnTo>
                  <a:lnTo>
                    <a:pt x="1404" y="1383"/>
                  </a:lnTo>
                  <a:lnTo>
                    <a:pt x="1411" y="1378"/>
                  </a:lnTo>
                  <a:lnTo>
                    <a:pt x="1417" y="1374"/>
                  </a:lnTo>
                  <a:lnTo>
                    <a:pt x="1425" y="1371"/>
                  </a:lnTo>
                  <a:lnTo>
                    <a:pt x="1433" y="1370"/>
                  </a:lnTo>
                  <a:lnTo>
                    <a:pt x="1441" y="1369"/>
                  </a:lnTo>
                  <a:lnTo>
                    <a:pt x="1449" y="1370"/>
                  </a:lnTo>
                  <a:lnTo>
                    <a:pt x="1456" y="1370"/>
                  </a:lnTo>
                  <a:lnTo>
                    <a:pt x="1463" y="1372"/>
                  </a:lnTo>
                  <a:lnTo>
                    <a:pt x="1468" y="1373"/>
                  </a:lnTo>
                  <a:lnTo>
                    <a:pt x="1474" y="1376"/>
                  </a:lnTo>
                  <a:lnTo>
                    <a:pt x="1478" y="1379"/>
                  </a:lnTo>
                  <a:lnTo>
                    <a:pt x="1482" y="1382"/>
                  </a:lnTo>
                  <a:lnTo>
                    <a:pt x="1485" y="1385"/>
                  </a:lnTo>
                  <a:lnTo>
                    <a:pt x="1489" y="1390"/>
                  </a:lnTo>
                  <a:lnTo>
                    <a:pt x="1492" y="1394"/>
                  </a:lnTo>
                  <a:lnTo>
                    <a:pt x="1493" y="1399"/>
                  </a:lnTo>
                  <a:lnTo>
                    <a:pt x="1495" y="1405"/>
                  </a:lnTo>
                  <a:lnTo>
                    <a:pt x="1497" y="1417"/>
                  </a:lnTo>
                  <a:lnTo>
                    <a:pt x="1498" y="1430"/>
                  </a:lnTo>
                  <a:lnTo>
                    <a:pt x="1498" y="1530"/>
                  </a:lnTo>
                  <a:lnTo>
                    <a:pt x="1479" y="1530"/>
                  </a:lnTo>
                  <a:lnTo>
                    <a:pt x="1479" y="1433"/>
                  </a:lnTo>
                  <a:lnTo>
                    <a:pt x="1479" y="1423"/>
                  </a:lnTo>
                  <a:lnTo>
                    <a:pt x="1477" y="1414"/>
                  </a:lnTo>
                  <a:lnTo>
                    <a:pt x="1475" y="1406"/>
                  </a:lnTo>
                  <a:lnTo>
                    <a:pt x="1470" y="1399"/>
                  </a:lnTo>
                  <a:lnTo>
                    <a:pt x="1466" y="1393"/>
                  </a:lnTo>
                  <a:lnTo>
                    <a:pt x="1458" y="1390"/>
                  </a:lnTo>
                  <a:lnTo>
                    <a:pt x="1450" y="1386"/>
                  </a:lnTo>
                  <a:lnTo>
                    <a:pt x="1439" y="1385"/>
                  </a:lnTo>
                  <a:lnTo>
                    <a:pt x="1434" y="1385"/>
                  </a:lnTo>
                  <a:lnTo>
                    <a:pt x="1428" y="1386"/>
                  </a:lnTo>
                  <a:lnTo>
                    <a:pt x="1424" y="1387"/>
                  </a:lnTo>
                  <a:lnTo>
                    <a:pt x="1420" y="1390"/>
                  </a:lnTo>
                  <a:lnTo>
                    <a:pt x="1411" y="1394"/>
                  </a:lnTo>
                  <a:lnTo>
                    <a:pt x="1404" y="1400"/>
                  </a:lnTo>
                  <a:lnTo>
                    <a:pt x="1398" y="1409"/>
                  </a:lnTo>
                  <a:lnTo>
                    <a:pt x="1395" y="1418"/>
                  </a:lnTo>
                  <a:lnTo>
                    <a:pt x="1391" y="1427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2" y="1530"/>
                  </a:lnTo>
                  <a:lnTo>
                    <a:pt x="1372" y="1374"/>
                  </a:lnTo>
                  <a:close/>
                  <a:moveTo>
                    <a:pt x="1564" y="1374"/>
                  </a:moveTo>
                  <a:lnTo>
                    <a:pt x="1596" y="1374"/>
                  </a:lnTo>
                  <a:lnTo>
                    <a:pt x="1596" y="1390"/>
                  </a:lnTo>
                  <a:lnTo>
                    <a:pt x="1564" y="1390"/>
                  </a:lnTo>
                  <a:lnTo>
                    <a:pt x="1564" y="1494"/>
                  </a:lnTo>
                  <a:lnTo>
                    <a:pt x="1564" y="1503"/>
                  </a:lnTo>
                  <a:lnTo>
                    <a:pt x="1566" y="1509"/>
                  </a:lnTo>
                  <a:lnTo>
                    <a:pt x="1569" y="1512"/>
                  </a:lnTo>
                  <a:lnTo>
                    <a:pt x="1572" y="1514"/>
                  </a:lnTo>
                  <a:lnTo>
                    <a:pt x="1575" y="1515"/>
                  </a:lnTo>
                  <a:lnTo>
                    <a:pt x="1579" y="1515"/>
                  </a:lnTo>
                  <a:lnTo>
                    <a:pt x="1588" y="1515"/>
                  </a:lnTo>
                  <a:lnTo>
                    <a:pt x="1596" y="1515"/>
                  </a:lnTo>
                  <a:lnTo>
                    <a:pt x="1596" y="1531"/>
                  </a:lnTo>
                  <a:lnTo>
                    <a:pt x="1587" y="1531"/>
                  </a:lnTo>
                  <a:lnTo>
                    <a:pt x="1579" y="1531"/>
                  </a:lnTo>
                  <a:lnTo>
                    <a:pt x="1570" y="1531"/>
                  </a:lnTo>
                  <a:lnTo>
                    <a:pt x="1563" y="1530"/>
                  </a:lnTo>
                  <a:lnTo>
                    <a:pt x="1557" y="1528"/>
                  </a:lnTo>
                  <a:lnTo>
                    <a:pt x="1552" y="1523"/>
                  </a:lnTo>
                  <a:lnTo>
                    <a:pt x="1549" y="1519"/>
                  </a:lnTo>
                  <a:lnTo>
                    <a:pt x="1547" y="1513"/>
                  </a:lnTo>
                  <a:lnTo>
                    <a:pt x="1546" y="1505"/>
                  </a:lnTo>
                  <a:lnTo>
                    <a:pt x="1545" y="1496"/>
                  </a:lnTo>
                  <a:lnTo>
                    <a:pt x="1545" y="1390"/>
                  </a:lnTo>
                  <a:lnTo>
                    <a:pt x="1518" y="1390"/>
                  </a:lnTo>
                  <a:lnTo>
                    <a:pt x="1518" y="1374"/>
                  </a:lnTo>
                  <a:lnTo>
                    <a:pt x="1545" y="1374"/>
                  </a:lnTo>
                  <a:lnTo>
                    <a:pt x="1545" y="1327"/>
                  </a:lnTo>
                  <a:lnTo>
                    <a:pt x="1564" y="1327"/>
                  </a:lnTo>
                  <a:lnTo>
                    <a:pt x="1564" y="1374"/>
                  </a:lnTo>
                  <a:close/>
                  <a:moveTo>
                    <a:pt x="1721" y="1459"/>
                  </a:moveTo>
                  <a:lnTo>
                    <a:pt x="1721" y="1466"/>
                  </a:lnTo>
                  <a:lnTo>
                    <a:pt x="1722" y="1474"/>
                  </a:lnTo>
                  <a:lnTo>
                    <a:pt x="1723" y="1480"/>
                  </a:lnTo>
                  <a:lnTo>
                    <a:pt x="1725" y="1487"/>
                  </a:lnTo>
                  <a:lnTo>
                    <a:pt x="1728" y="1492"/>
                  </a:lnTo>
                  <a:lnTo>
                    <a:pt x="1732" y="1496"/>
                  </a:lnTo>
                  <a:lnTo>
                    <a:pt x="1736" y="1501"/>
                  </a:lnTo>
                  <a:lnTo>
                    <a:pt x="1740" y="1504"/>
                  </a:lnTo>
                  <a:lnTo>
                    <a:pt x="1746" y="1507"/>
                  </a:lnTo>
                  <a:lnTo>
                    <a:pt x="1751" y="1509"/>
                  </a:lnTo>
                  <a:lnTo>
                    <a:pt x="1757" y="1512"/>
                  </a:lnTo>
                  <a:lnTo>
                    <a:pt x="1763" y="1514"/>
                  </a:lnTo>
                  <a:lnTo>
                    <a:pt x="1776" y="1516"/>
                  </a:lnTo>
                  <a:lnTo>
                    <a:pt x="1791" y="1517"/>
                  </a:lnTo>
                  <a:lnTo>
                    <a:pt x="1800" y="1516"/>
                  </a:lnTo>
                  <a:lnTo>
                    <a:pt x="1809" y="1514"/>
                  </a:lnTo>
                  <a:lnTo>
                    <a:pt x="1819" y="1511"/>
                  </a:lnTo>
                  <a:lnTo>
                    <a:pt x="1828" y="1506"/>
                  </a:lnTo>
                  <a:lnTo>
                    <a:pt x="1832" y="1504"/>
                  </a:lnTo>
                  <a:lnTo>
                    <a:pt x="1835" y="1501"/>
                  </a:lnTo>
                  <a:lnTo>
                    <a:pt x="1839" y="1496"/>
                  </a:lnTo>
                  <a:lnTo>
                    <a:pt x="1842" y="1493"/>
                  </a:lnTo>
                  <a:lnTo>
                    <a:pt x="1844" y="1489"/>
                  </a:lnTo>
                  <a:lnTo>
                    <a:pt x="1846" y="1484"/>
                  </a:lnTo>
                  <a:lnTo>
                    <a:pt x="1847" y="1478"/>
                  </a:lnTo>
                  <a:lnTo>
                    <a:pt x="1847" y="1473"/>
                  </a:lnTo>
                  <a:lnTo>
                    <a:pt x="1847" y="1468"/>
                  </a:lnTo>
                  <a:lnTo>
                    <a:pt x="1846" y="1464"/>
                  </a:lnTo>
                  <a:lnTo>
                    <a:pt x="1845" y="1461"/>
                  </a:lnTo>
                  <a:lnTo>
                    <a:pt x="1844" y="1458"/>
                  </a:lnTo>
                  <a:lnTo>
                    <a:pt x="1839" y="1451"/>
                  </a:lnTo>
                  <a:lnTo>
                    <a:pt x="1833" y="1446"/>
                  </a:lnTo>
                  <a:lnTo>
                    <a:pt x="1827" y="1441"/>
                  </a:lnTo>
                  <a:lnTo>
                    <a:pt x="1819" y="1438"/>
                  </a:lnTo>
                  <a:lnTo>
                    <a:pt x="1812" y="1436"/>
                  </a:lnTo>
                  <a:lnTo>
                    <a:pt x="1803" y="1434"/>
                  </a:lnTo>
                  <a:lnTo>
                    <a:pt x="1755" y="1422"/>
                  </a:lnTo>
                  <a:lnTo>
                    <a:pt x="1746" y="1420"/>
                  </a:lnTo>
                  <a:lnTo>
                    <a:pt x="1737" y="1417"/>
                  </a:lnTo>
                  <a:lnTo>
                    <a:pt x="1728" y="1412"/>
                  </a:lnTo>
                  <a:lnTo>
                    <a:pt x="1722" y="1407"/>
                  </a:lnTo>
                  <a:lnTo>
                    <a:pt x="1715" y="1400"/>
                  </a:lnTo>
                  <a:lnTo>
                    <a:pt x="1711" y="1392"/>
                  </a:lnTo>
                  <a:lnTo>
                    <a:pt x="1709" y="1387"/>
                  </a:lnTo>
                  <a:lnTo>
                    <a:pt x="1708" y="1382"/>
                  </a:lnTo>
                  <a:lnTo>
                    <a:pt x="1707" y="1377"/>
                  </a:lnTo>
                  <a:lnTo>
                    <a:pt x="1707" y="1370"/>
                  </a:lnTo>
                  <a:lnTo>
                    <a:pt x="1708" y="1362"/>
                  </a:lnTo>
                  <a:lnTo>
                    <a:pt x="1710" y="1352"/>
                  </a:lnTo>
                  <a:lnTo>
                    <a:pt x="1712" y="1347"/>
                  </a:lnTo>
                  <a:lnTo>
                    <a:pt x="1714" y="1342"/>
                  </a:lnTo>
                  <a:lnTo>
                    <a:pt x="1718" y="1337"/>
                  </a:lnTo>
                  <a:lnTo>
                    <a:pt x="1721" y="1332"/>
                  </a:lnTo>
                  <a:lnTo>
                    <a:pt x="1725" y="1328"/>
                  </a:lnTo>
                  <a:lnTo>
                    <a:pt x="1731" y="1324"/>
                  </a:lnTo>
                  <a:lnTo>
                    <a:pt x="1737" y="1319"/>
                  </a:lnTo>
                  <a:lnTo>
                    <a:pt x="1744" y="1316"/>
                  </a:lnTo>
                  <a:lnTo>
                    <a:pt x="1752" y="1314"/>
                  </a:lnTo>
                  <a:lnTo>
                    <a:pt x="1761" y="1312"/>
                  </a:lnTo>
                  <a:lnTo>
                    <a:pt x="1771" y="1310"/>
                  </a:lnTo>
                  <a:lnTo>
                    <a:pt x="1781" y="1310"/>
                  </a:lnTo>
                  <a:lnTo>
                    <a:pt x="1789" y="1310"/>
                  </a:lnTo>
                  <a:lnTo>
                    <a:pt x="1796" y="1311"/>
                  </a:lnTo>
                  <a:lnTo>
                    <a:pt x="1804" y="1312"/>
                  </a:lnTo>
                  <a:lnTo>
                    <a:pt x="1812" y="1314"/>
                  </a:lnTo>
                  <a:lnTo>
                    <a:pt x="1818" y="1316"/>
                  </a:lnTo>
                  <a:lnTo>
                    <a:pt x="1825" y="1319"/>
                  </a:lnTo>
                  <a:lnTo>
                    <a:pt x="1831" y="1323"/>
                  </a:lnTo>
                  <a:lnTo>
                    <a:pt x="1836" y="1327"/>
                  </a:lnTo>
                  <a:lnTo>
                    <a:pt x="1842" y="1331"/>
                  </a:lnTo>
                  <a:lnTo>
                    <a:pt x="1847" y="1336"/>
                  </a:lnTo>
                  <a:lnTo>
                    <a:pt x="1850" y="1341"/>
                  </a:lnTo>
                  <a:lnTo>
                    <a:pt x="1854" y="1347"/>
                  </a:lnTo>
                  <a:lnTo>
                    <a:pt x="1857" y="1354"/>
                  </a:lnTo>
                  <a:lnTo>
                    <a:pt x="1859" y="1362"/>
                  </a:lnTo>
                  <a:lnTo>
                    <a:pt x="1860" y="1369"/>
                  </a:lnTo>
                  <a:lnTo>
                    <a:pt x="1860" y="1377"/>
                  </a:lnTo>
                  <a:lnTo>
                    <a:pt x="1840" y="1377"/>
                  </a:lnTo>
                  <a:lnTo>
                    <a:pt x="1840" y="1371"/>
                  </a:lnTo>
                  <a:lnTo>
                    <a:pt x="1839" y="1365"/>
                  </a:lnTo>
                  <a:lnTo>
                    <a:pt x="1836" y="1360"/>
                  </a:lnTo>
                  <a:lnTo>
                    <a:pt x="1834" y="1355"/>
                  </a:lnTo>
                  <a:lnTo>
                    <a:pt x="1832" y="1351"/>
                  </a:lnTo>
                  <a:lnTo>
                    <a:pt x="1829" y="1346"/>
                  </a:lnTo>
                  <a:lnTo>
                    <a:pt x="1826" y="1343"/>
                  </a:lnTo>
                  <a:lnTo>
                    <a:pt x="1821" y="1340"/>
                  </a:lnTo>
                  <a:lnTo>
                    <a:pt x="1813" y="1335"/>
                  </a:lnTo>
                  <a:lnTo>
                    <a:pt x="1803" y="1330"/>
                  </a:lnTo>
                  <a:lnTo>
                    <a:pt x="1792" y="1328"/>
                  </a:lnTo>
                  <a:lnTo>
                    <a:pt x="1781" y="1327"/>
                  </a:lnTo>
                  <a:lnTo>
                    <a:pt x="1771" y="1328"/>
                  </a:lnTo>
                  <a:lnTo>
                    <a:pt x="1761" y="1329"/>
                  </a:lnTo>
                  <a:lnTo>
                    <a:pt x="1752" y="1332"/>
                  </a:lnTo>
                  <a:lnTo>
                    <a:pt x="1744" y="1337"/>
                  </a:lnTo>
                  <a:lnTo>
                    <a:pt x="1740" y="1340"/>
                  </a:lnTo>
                  <a:lnTo>
                    <a:pt x="1737" y="1342"/>
                  </a:lnTo>
                  <a:lnTo>
                    <a:pt x="1734" y="1346"/>
                  </a:lnTo>
                  <a:lnTo>
                    <a:pt x="1732" y="1350"/>
                  </a:lnTo>
                  <a:lnTo>
                    <a:pt x="1730" y="1354"/>
                  </a:lnTo>
                  <a:lnTo>
                    <a:pt x="1728" y="1359"/>
                  </a:lnTo>
                  <a:lnTo>
                    <a:pt x="1727" y="1365"/>
                  </a:lnTo>
                  <a:lnTo>
                    <a:pt x="1727" y="1370"/>
                  </a:lnTo>
                  <a:lnTo>
                    <a:pt x="1728" y="1377"/>
                  </a:lnTo>
                  <a:lnTo>
                    <a:pt x="1730" y="1383"/>
                  </a:lnTo>
                  <a:lnTo>
                    <a:pt x="1733" y="1389"/>
                  </a:lnTo>
                  <a:lnTo>
                    <a:pt x="1737" y="1393"/>
                  </a:lnTo>
                  <a:lnTo>
                    <a:pt x="1741" y="1396"/>
                  </a:lnTo>
                  <a:lnTo>
                    <a:pt x="1748" y="1399"/>
                  </a:lnTo>
                  <a:lnTo>
                    <a:pt x="1753" y="1401"/>
                  </a:lnTo>
                  <a:lnTo>
                    <a:pt x="1760" y="1403"/>
                  </a:lnTo>
                  <a:lnTo>
                    <a:pt x="1813" y="1416"/>
                  </a:lnTo>
                  <a:lnTo>
                    <a:pt x="1823" y="1419"/>
                  </a:lnTo>
                  <a:lnTo>
                    <a:pt x="1834" y="1423"/>
                  </a:lnTo>
                  <a:lnTo>
                    <a:pt x="1843" y="1428"/>
                  </a:lnTo>
                  <a:lnTo>
                    <a:pt x="1852" y="1434"/>
                  </a:lnTo>
                  <a:lnTo>
                    <a:pt x="1855" y="1437"/>
                  </a:lnTo>
                  <a:lnTo>
                    <a:pt x="1858" y="1441"/>
                  </a:lnTo>
                  <a:lnTo>
                    <a:pt x="1861" y="1446"/>
                  </a:lnTo>
                  <a:lnTo>
                    <a:pt x="1863" y="1450"/>
                  </a:lnTo>
                  <a:lnTo>
                    <a:pt x="1866" y="1455"/>
                  </a:lnTo>
                  <a:lnTo>
                    <a:pt x="1867" y="1461"/>
                  </a:lnTo>
                  <a:lnTo>
                    <a:pt x="1868" y="1466"/>
                  </a:lnTo>
                  <a:lnTo>
                    <a:pt x="1868" y="1473"/>
                  </a:lnTo>
                  <a:lnTo>
                    <a:pt x="1868" y="1479"/>
                  </a:lnTo>
                  <a:lnTo>
                    <a:pt x="1866" y="1489"/>
                  </a:lnTo>
                  <a:lnTo>
                    <a:pt x="1865" y="1493"/>
                  </a:lnTo>
                  <a:lnTo>
                    <a:pt x="1862" y="1499"/>
                  </a:lnTo>
                  <a:lnTo>
                    <a:pt x="1859" y="1504"/>
                  </a:lnTo>
                  <a:lnTo>
                    <a:pt x="1856" y="1508"/>
                  </a:lnTo>
                  <a:lnTo>
                    <a:pt x="1850" y="1514"/>
                  </a:lnTo>
                  <a:lnTo>
                    <a:pt x="1845" y="1518"/>
                  </a:lnTo>
                  <a:lnTo>
                    <a:pt x="1839" y="1522"/>
                  </a:lnTo>
                  <a:lnTo>
                    <a:pt x="1831" y="1527"/>
                  </a:lnTo>
                  <a:lnTo>
                    <a:pt x="1821" y="1530"/>
                  </a:lnTo>
                  <a:lnTo>
                    <a:pt x="1812" y="1532"/>
                  </a:lnTo>
                  <a:lnTo>
                    <a:pt x="1800" y="1533"/>
                  </a:lnTo>
                  <a:lnTo>
                    <a:pt x="1786" y="1534"/>
                  </a:lnTo>
                  <a:lnTo>
                    <a:pt x="1776" y="1534"/>
                  </a:lnTo>
                  <a:lnTo>
                    <a:pt x="1767" y="1533"/>
                  </a:lnTo>
                  <a:lnTo>
                    <a:pt x="1759" y="1532"/>
                  </a:lnTo>
                  <a:lnTo>
                    <a:pt x="1751" y="1530"/>
                  </a:lnTo>
                  <a:lnTo>
                    <a:pt x="1742" y="1527"/>
                  </a:lnTo>
                  <a:lnTo>
                    <a:pt x="1736" y="1525"/>
                  </a:lnTo>
                  <a:lnTo>
                    <a:pt x="1728" y="1520"/>
                  </a:lnTo>
                  <a:lnTo>
                    <a:pt x="1723" y="1516"/>
                  </a:lnTo>
                  <a:lnTo>
                    <a:pt x="1718" y="1512"/>
                  </a:lnTo>
                  <a:lnTo>
                    <a:pt x="1712" y="1505"/>
                  </a:lnTo>
                  <a:lnTo>
                    <a:pt x="1709" y="1500"/>
                  </a:lnTo>
                  <a:lnTo>
                    <a:pt x="1705" y="1492"/>
                  </a:lnTo>
                  <a:lnTo>
                    <a:pt x="1703" y="1485"/>
                  </a:lnTo>
                  <a:lnTo>
                    <a:pt x="1700" y="1477"/>
                  </a:lnTo>
                  <a:lnTo>
                    <a:pt x="1700" y="1468"/>
                  </a:lnTo>
                  <a:lnTo>
                    <a:pt x="1700" y="1459"/>
                  </a:lnTo>
                  <a:lnTo>
                    <a:pt x="1721" y="1459"/>
                  </a:lnTo>
                  <a:close/>
                  <a:moveTo>
                    <a:pt x="1909" y="1457"/>
                  </a:moveTo>
                  <a:lnTo>
                    <a:pt x="1909" y="1467"/>
                  </a:lnTo>
                  <a:lnTo>
                    <a:pt x="1911" y="1478"/>
                  </a:lnTo>
                  <a:lnTo>
                    <a:pt x="1915" y="1489"/>
                  </a:lnTo>
                  <a:lnTo>
                    <a:pt x="1921" y="1498"/>
                  </a:lnTo>
                  <a:lnTo>
                    <a:pt x="1924" y="1502"/>
                  </a:lnTo>
                  <a:lnTo>
                    <a:pt x="1927" y="1506"/>
                  </a:lnTo>
                  <a:lnTo>
                    <a:pt x="1931" y="1509"/>
                  </a:lnTo>
                  <a:lnTo>
                    <a:pt x="1937" y="1513"/>
                  </a:lnTo>
                  <a:lnTo>
                    <a:pt x="1941" y="1515"/>
                  </a:lnTo>
                  <a:lnTo>
                    <a:pt x="1947" y="1517"/>
                  </a:lnTo>
                  <a:lnTo>
                    <a:pt x="1953" y="1518"/>
                  </a:lnTo>
                  <a:lnTo>
                    <a:pt x="1960" y="1518"/>
                  </a:lnTo>
                  <a:lnTo>
                    <a:pt x="1969" y="1517"/>
                  </a:lnTo>
                  <a:lnTo>
                    <a:pt x="1978" y="1515"/>
                  </a:lnTo>
                  <a:lnTo>
                    <a:pt x="1985" y="1512"/>
                  </a:lnTo>
                  <a:lnTo>
                    <a:pt x="1992" y="1507"/>
                  </a:lnTo>
                  <a:lnTo>
                    <a:pt x="1997" y="1501"/>
                  </a:lnTo>
                  <a:lnTo>
                    <a:pt x="2003" y="1494"/>
                  </a:lnTo>
                  <a:lnTo>
                    <a:pt x="2006" y="1487"/>
                  </a:lnTo>
                  <a:lnTo>
                    <a:pt x="2008" y="1478"/>
                  </a:lnTo>
                  <a:lnTo>
                    <a:pt x="2028" y="1478"/>
                  </a:lnTo>
                  <a:lnTo>
                    <a:pt x="2024" y="1491"/>
                  </a:lnTo>
                  <a:lnTo>
                    <a:pt x="2019" y="1502"/>
                  </a:lnTo>
                  <a:lnTo>
                    <a:pt x="2012" y="1512"/>
                  </a:lnTo>
                  <a:lnTo>
                    <a:pt x="2005" y="1519"/>
                  </a:lnTo>
                  <a:lnTo>
                    <a:pt x="2001" y="1522"/>
                  </a:lnTo>
                  <a:lnTo>
                    <a:pt x="1996" y="1526"/>
                  </a:lnTo>
                  <a:lnTo>
                    <a:pt x="1991" y="1528"/>
                  </a:lnTo>
                  <a:lnTo>
                    <a:pt x="1985" y="1530"/>
                  </a:lnTo>
                  <a:lnTo>
                    <a:pt x="1974" y="1533"/>
                  </a:lnTo>
                  <a:lnTo>
                    <a:pt x="1960" y="1534"/>
                  </a:lnTo>
                  <a:lnTo>
                    <a:pt x="1951" y="1533"/>
                  </a:lnTo>
                  <a:lnTo>
                    <a:pt x="1942" y="1532"/>
                  </a:lnTo>
                  <a:lnTo>
                    <a:pt x="1935" y="1530"/>
                  </a:lnTo>
                  <a:lnTo>
                    <a:pt x="1928" y="1528"/>
                  </a:lnTo>
                  <a:lnTo>
                    <a:pt x="1922" y="1523"/>
                  </a:lnTo>
                  <a:lnTo>
                    <a:pt x="1915" y="1520"/>
                  </a:lnTo>
                  <a:lnTo>
                    <a:pt x="1911" y="1515"/>
                  </a:lnTo>
                  <a:lnTo>
                    <a:pt x="1906" y="1509"/>
                  </a:lnTo>
                  <a:lnTo>
                    <a:pt x="1902" y="1504"/>
                  </a:lnTo>
                  <a:lnTo>
                    <a:pt x="1899" y="1498"/>
                  </a:lnTo>
                  <a:lnTo>
                    <a:pt x="1896" y="1490"/>
                  </a:lnTo>
                  <a:lnTo>
                    <a:pt x="1894" y="1484"/>
                  </a:lnTo>
                  <a:lnTo>
                    <a:pt x="1890" y="1468"/>
                  </a:lnTo>
                  <a:lnTo>
                    <a:pt x="1889" y="1452"/>
                  </a:lnTo>
                  <a:lnTo>
                    <a:pt x="1890" y="1436"/>
                  </a:lnTo>
                  <a:lnTo>
                    <a:pt x="1894" y="1422"/>
                  </a:lnTo>
                  <a:lnTo>
                    <a:pt x="1896" y="1414"/>
                  </a:lnTo>
                  <a:lnTo>
                    <a:pt x="1899" y="1408"/>
                  </a:lnTo>
                  <a:lnTo>
                    <a:pt x="1902" y="1401"/>
                  </a:lnTo>
                  <a:lnTo>
                    <a:pt x="1906" y="1395"/>
                  </a:lnTo>
                  <a:lnTo>
                    <a:pt x="1911" y="1390"/>
                  </a:lnTo>
                  <a:lnTo>
                    <a:pt x="1915" y="1384"/>
                  </a:lnTo>
                  <a:lnTo>
                    <a:pt x="1922" y="1380"/>
                  </a:lnTo>
                  <a:lnTo>
                    <a:pt x="1928" y="1377"/>
                  </a:lnTo>
                  <a:lnTo>
                    <a:pt x="1935" y="1373"/>
                  </a:lnTo>
                  <a:lnTo>
                    <a:pt x="1942" y="1371"/>
                  </a:lnTo>
                  <a:lnTo>
                    <a:pt x="1951" y="1370"/>
                  </a:lnTo>
                  <a:lnTo>
                    <a:pt x="1960" y="1369"/>
                  </a:lnTo>
                  <a:lnTo>
                    <a:pt x="1968" y="1370"/>
                  </a:lnTo>
                  <a:lnTo>
                    <a:pt x="1977" y="1371"/>
                  </a:lnTo>
                  <a:lnTo>
                    <a:pt x="1984" y="1373"/>
                  </a:lnTo>
                  <a:lnTo>
                    <a:pt x="1992" y="1377"/>
                  </a:lnTo>
                  <a:lnTo>
                    <a:pt x="1998" y="1381"/>
                  </a:lnTo>
                  <a:lnTo>
                    <a:pt x="2004" y="1385"/>
                  </a:lnTo>
                  <a:lnTo>
                    <a:pt x="2008" y="1391"/>
                  </a:lnTo>
                  <a:lnTo>
                    <a:pt x="2014" y="1397"/>
                  </a:lnTo>
                  <a:lnTo>
                    <a:pt x="2017" y="1404"/>
                  </a:lnTo>
                  <a:lnTo>
                    <a:pt x="2020" y="1410"/>
                  </a:lnTo>
                  <a:lnTo>
                    <a:pt x="2023" y="1418"/>
                  </a:lnTo>
                  <a:lnTo>
                    <a:pt x="2025" y="1425"/>
                  </a:lnTo>
                  <a:lnTo>
                    <a:pt x="2028" y="1440"/>
                  </a:lnTo>
                  <a:lnTo>
                    <a:pt x="2028" y="1457"/>
                  </a:lnTo>
                  <a:lnTo>
                    <a:pt x="1909" y="1457"/>
                  </a:lnTo>
                  <a:close/>
                  <a:moveTo>
                    <a:pt x="2009" y="1441"/>
                  </a:moveTo>
                  <a:lnTo>
                    <a:pt x="2008" y="1431"/>
                  </a:lnTo>
                  <a:lnTo>
                    <a:pt x="2005" y="1420"/>
                  </a:lnTo>
                  <a:lnTo>
                    <a:pt x="2002" y="1411"/>
                  </a:lnTo>
                  <a:lnTo>
                    <a:pt x="1995" y="1403"/>
                  </a:lnTo>
                  <a:lnTo>
                    <a:pt x="1989" y="1395"/>
                  </a:lnTo>
                  <a:lnTo>
                    <a:pt x="1980" y="1390"/>
                  </a:lnTo>
                  <a:lnTo>
                    <a:pt x="1976" y="1389"/>
                  </a:lnTo>
                  <a:lnTo>
                    <a:pt x="1970" y="1386"/>
                  </a:lnTo>
                  <a:lnTo>
                    <a:pt x="1965" y="1385"/>
                  </a:lnTo>
                  <a:lnTo>
                    <a:pt x="1960" y="1385"/>
                  </a:lnTo>
                  <a:lnTo>
                    <a:pt x="1954" y="1385"/>
                  </a:lnTo>
                  <a:lnTo>
                    <a:pt x="1949" y="1386"/>
                  </a:lnTo>
                  <a:lnTo>
                    <a:pt x="1943" y="1389"/>
                  </a:lnTo>
                  <a:lnTo>
                    <a:pt x="1939" y="1391"/>
                  </a:lnTo>
                  <a:lnTo>
                    <a:pt x="1930" y="1396"/>
                  </a:lnTo>
                  <a:lnTo>
                    <a:pt x="1924" y="1403"/>
                  </a:lnTo>
                  <a:lnTo>
                    <a:pt x="1917" y="1411"/>
                  </a:lnTo>
                  <a:lnTo>
                    <a:pt x="1913" y="1420"/>
                  </a:lnTo>
                  <a:lnTo>
                    <a:pt x="1910" y="1431"/>
                  </a:lnTo>
                  <a:lnTo>
                    <a:pt x="1909" y="1441"/>
                  </a:lnTo>
                  <a:lnTo>
                    <a:pt x="2009" y="1441"/>
                  </a:lnTo>
                  <a:close/>
                  <a:moveTo>
                    <a:pt x="2054" y="1374"/>
                  </a:moveTo>
                  <a:lnTo>
                    <a:pt x="2072" y="1374"/>
                  </a:lnTo>
                  <a:lnTo>
                    <a:pt x="2072" y="1410"/>
                  </a:lnTo>
                  <a:lnTo>
                    <a:pt x="2076" y="1401"/>
                  </a:lnTo>
                  <a:lnTo>
                    <a:pt x="2082" y="1394"/>
                  </a:lnTo>
                  <a:lnTo>
                    <a:pt x="2087" y="1386"/>
                  </a:lnTo>
                  <a:lnTo>
                    <a:pt x="2095" y="1381"/>
                  </a:lnTo>
                  <a:lnTo>
                    <a:pt x="2102" y="1377"/>
                  </a:lnTo>
                  <a:lnTo>
                    <a:pt x="2111" y="1373"/>
                  </a:lnTo>
                  <a:lnTo>
                    <a:pt x="2120" y="1372"/>
                  </a:lnTo>
                  <a:lnTo>
                    <a:pt x="2131" y="1372"/>
                  </a:lnTo>
                  <a:lnTo>
                    <a:pt x="2131" y="1391"/>
                  </a:lnTo>
                  <a:lnTo>
                    <a:pt x="2125" y="1391"/>
                  </a:lnTo>
                  <a:lnTo>
                    <a:pt x="2118" y="1392"/>
                  </a:lnTo>
                  <a:lnTo>
                    <a:pt x="2113" y="1393"/>
                  </a:lnTo>
                  <a:lnTo>
                    <a:pt x="2108" y="1394"/>
                  </a:lnTo>
                  <a:lnTo>
                    <a:pt x="2102" y="1396"/>
                  </a:lnTo>
                  <a:lnTo>
                    <a:pt x="2098" y="1399"/>
                  </a:lnTo>
                  <a:lnTo>
                    <a:pt x="2093" y="1403"/>
                  </a:lnTo>
                  <a:lnTo>
                    <a:pt x="2089" y="1406"/>
                  </a:lnTo>
                  <a:lnTo>
                    <a:pt x="2085" y="1410"/>
                  </a:lnTo>
                  <a:lnTo>
                    <a:pt x="2083" y="1414"/>
                  </a:lnTo>
                  <a:lnTo>
                    <a:pt x="2079" y="1419"/>
                  </a:lnTo>
                  <a:lnTo>
                    <a:pt x="2077" y="1424"/>
                  </a:lnTo>
                  <a:lnTo>
                    <a:pt x="2075" y="1430"/>
                  </a:lnTo>
                  <a:lnTo>
                    <a:pt x="2074" y="1435"/>
                  </a:lnTo>
                  <a:lnTo>
                    <a:pt x="2073" y="1440"/>
                  </a:lnTo>
                  <a:lnTo>
                    <a:pt x="2073" y="1447"/>
                  </a:lnTo>
                  <a:lnTo>
                    <a:pt x="2073" y="1530"/>
                  </a:lnTo>
                  <a:lnTo>
                    <a:pt x="2054" y="1530"/>
                  </a:lnTo>
                  <a:lnTo>
                    <a:pt x="2054" y="1374"/>
                  </a:lnTo>
                  <a:close/>
                  <a:moveTo>
                    <a:pt x="2131" y="1374"/>
                  </a:moveTo>
                  <a:lnTo>
                    <a:pt x="2153" y="1374"/>
                  </a:lnTo>
                  <a:lnTo>
                    <a:pt x="2201" y="1511"/>
                  </a:lnTo>
                  <a:lnTo>
                    <a:pt x="2203" y="1511"/>
                  </a:lnTo>
                  <a:lnTo>
                    <a:pt x="2250" y="1374"/>
                  </a:lnTo>
                  <a:lnTo>
                    <a:pt x="2270" y="1374"/>
                  </a:lnTo>
                  <a:lnTo>
                    <a:pt x="2211" y="1530"/>
                  </a:lnTo>
                  <a:lnTo>
                    <a:pt x="2192" y="1530"/>
                  </a:lnTo>
                  <a:lnTo>
                    <a:pt x="2131" y="1374"/>
                  </a:lnTo>
                  <a:close/>
                  <a:moveTo>
                    <a:pt x="2289" y="1314"/>
                  </a:moveTo>
                  <a:lnTo>
                    <a:pt x="2308" y="1314"/>
                  </a:lnTo>
                  <a:lnTo>
                    <a:pt x="2308" y="1344"/>
                  </a:lnTo>
                  <a:lnTo>
                    <a:pt x="2289" y="1344"/>
                  </a:lnTo>
                  <a:lnTo>
                    <a:pt x="2289" y="1314"/>
                  </a:lnTo>
                  <a:close/>
                  <a:moveTo>
                    <a:pt x="2289" y="1374"/>
                  </a:moveTo>
                  <a:lnTo>
                    <a:pt x="2308" y="1374"/>
                  </a:lnTo>
                  <a:lnTo>
                    <a:pt x="2308" y="1530"/>
                  </a:lnTo>
                  <a:lnTo>
                    <a:pt x="2289" y="1530"/>
                  </a:lnTo>
                  <a:lnTo>
                    <a:pt x="2289" y="1374"/>
                  </a:lnTo>
                  <a:close/>
                  <a:moveTo>
                    <a:pt x="2454" y="1423"/>
                  </a:moveTo>
                  <a:lnTo>
                    <a:pt x="2452" y="1414"/>
                  </a:lnTo>
                  <a:lnTo>
                    <a:pt x="2449" y="1407"/>
                  </a:lnTo>
                  <a:lnTo>
                    <a:pt x="2444" y="1400"/>
                  </a:lnTo>
                  <a:lnTo>
                    <a:pt x="2440" y="1395"/>
                  </a:lnTo>
                  <a:lnTo>
                    <a:pt x="2434" y="1391"/>
                  </a:lnTo>
                  <a:lnTo>
                    <a:pt x="2427" y="1389"/>
                  </a:lnTo>
                  <a:lnTo>
                    <a:pt x="2419" y="1386"/>
                  </a:lnTo>
                  <a:lnTo>
                    <a:pt x="2410" y="1385"/>
                  </a:lnTo>
                  <a:lnTo>
                    <a:pt x="2403" y="1386"/>
                  </a:lnTo>
                  <a:lnTo>
                    <a:pt x="2397" y="1387"/>
                  </a:lnTo>
                  <a:lnTo>
                    <a:pt x="2392" y="1389"/>
                  </a:lnTo>
                  <a:lnTo>
                    <a:pt x="2386" y="1391"/>
                  </a:lnTo>
                  <a:lnTo>
                    <a:pt x="2382" y="1394"/>
                  </a:lnTo>
                  <a:lnTo>
                    <a:pt x="2378" y="1398"/>
                  </a:lnTo>
                  <a:lnTo>
                    <a:pt x="2373" y="1401"/>
                  </a:lnTo>
                  <a:lnTo>
                    <a:pt x="2369" y="1406"/>
                  </a:lnTo>
                  <a:lnTo>
                    <a:pt x="2363" y="1417"/>
                  </a:lnTo>
                  <a:lnTo>
                    <a:pt x="2359" y="1427"/>
                  </a:lnTo>
                  <a:lnTo>
                    <a:pt x="2357" y="1439"/>
                  </a:lnTo>
                  <a:lnTo>
                    <a:pt x="2356" y="1452"/>
                  </a:lnTo>
                  <a:lnTo>
                    <a:pt x="2357" y="1464"/>
                  </a:lnTo>
                  <a:lnTo>
                    <a:pt x="2359" y="1476"/>
                  </a:lnTo>
                  <a:lnTo>
                    <a:pt x="2363" y="1487"/>
                  </a:lnTo>
                  <a:lnTo>
                    <a:pt x="2369" y="1498"/>
                  </a:lnTo>
                  <a:lnTo>
                    <a:pt x="2373" y="1502"/>
                  </a:lnTo>
                  <a:lnTo>
                    <a:pt x="2378" y="1506"/>
                  </a:lnTo>
                  <a:lnTo>
                    <a:pt x="2382" y="1509"/>
                  </a:lnTo>
                  <a:lnTo>
                    <a:pt x="2386" y="1513"/>
                  </a:lnTo>
                  <a:lnTo>
                    <a:pt x="2392" y="1515"/>
                  </a:lnTo>
                  <a:lnTo>
                    <a:pt x="2397" y="1517"/>
                  </a:lnTo>
                  <a:lnTo>
                    <a:pt x="2403" y="1518"/>
                  </a:lnTo>
                  <a:lnTo>
                    <a:pt x="2410" y="1518"/>
                  </a:lnTo>
                  <a:lnTo>
                    <a:pt x="2419" y="1517"/>
                  </a:lnTo>
                  <a:lnTo>
                    <a:pt x="2427" y="1515"/>
                  </a:lnTo>
                  <a:lnTo>
                    <a:pt x="2434" y="1511"/>
                  </a:lnTo>
                  <a:lnTo>
                    <a:pt x="2440" y="1505"/>
                  </a:lnTo>
                  <a:lnTo>
                    <a:pt x="2447" y="1499"/>
                  </a:lnTo>
                  <a:lnTo>
                    <a:pt x="2451" y="1491"/>
                  </a:lnTo>
                  <a:lnTo>
                    <a:pt x="2454" y="1484"/>
                  </a:lnTo>
                  <a:lnTo>
                    <a:pt x="2455" y="1474"/>
                  </a:lnTo>
                  <a:lnTo>
                    <a:pt x="2475" y="1474"/>
                  </a:lnTo>
                  <a:lnTo>
                    <a:pt x="2471" y="1487"/>
                  </a:lnTo>
                  <a:lnTo>
                    <a:pt x="2467" y="1499"/>
                  </a:lnTo>
                  <a:lnTo>
                    <a:pt x="2464" y="1504"/>
                  </a:lnTo>
                  <a:lnTo>
                    <a:pt x="2461" y="1509"/>
                  </a:lnTo>
                  <a:lnTo>
                    <a:pt x="2457" y="1514"/>
                  </a:lnTo>
                  <a:lnTo>
                    <a:pt x="2453" y="1518"/>
                  </a:lnTo>
                  <a:lnTo>
                    <a:pt x="2449" y="1521"/>
                  </a:lnTo>
                  <a:lnTo>
                    <a:pt x="2444" y="1525"/>
                  </a:lnTo>
                  <a:lnTo>
                    <a:pt x="2439" y="1528"/>
                  </a:lnTo>
                  <a:lnTo>
                    <a:pt x="2435" y="1530"/>
                  </a:lnTo>
                  <a:lnTo>
                    <a:pt x="2428" y="1532"/>
                  </a:lnTo>
                  <a:lnTo>
                    <a:pt x="2423" y="1533"/>
                  </a:lnTo>
                  <a:lnTo>
                    <a:pt x="2416" y="1534"/>
                  </a:lnTo>
                  <a:lnTo>
                    <a:pt x="2410" y="1534"/>
                  </a:lnTo>
                  <a:lnTo>
                    <a:pt x="2401" y="1533"/>
                  </a:lnTo>
                  <a:lnTo>
                    <a:pt x="2394" y="1532"/>
                  </a:lnTo>
                  <a:lnTo>
                    <a:pt x="2386" y="1530"/>
                  </a:lnTo>
                  <a:lnTo>
                    <a:pt x="2379" y="1528"/>
                  </a:lnTo>
                  <a:lnTo>
                    <a:pt x="2372" y="1523"/>
                  </a:lnTo>
                  <a:lnTo>
                    <a:pt x="2366" y="1520"/>
                  </a:lnTo>
                  <a:lnTo>
                    <a:pt x="2360" y="1515"/>
                  </a:lnTo>
                  <a:lnTo>
                    <a:pt x="2356" y="1509"/>
                  </a:lnTo>
                  <a:lnTo>
                    <a:pt x="2352" y="1504"/>
                  </a:lnTo>
                  <a:lnTo>
                    <a:pt x="2347" y="1498"/>
                  </a:lnTo>
                  <a:lnTo>
                    <a:pt x="2344" y="1491"/>
                  </a:lnTo>
                  <a:lnTo>
                    <a:pt x="2342" y="1484"/>
                  </a:lnTo>
                  <a:lnTo>
                    <a:pt x="2340" y="1476"/>
                  </a:lnTo>
                  <a:lnTo>
                    <a:pt x="2338" y="1468"/>
                  </a:lnTo>
                  <a:lnTo>
                    <a:pt x="2336" y="1460"/>
                  </a:lnTo>
                  <a:lnTo>
                    <a:pt x="2336" y="1452"/>
                  </a:lnTo>
                  <a:lnTo>
                    <a:pt x="2336" y="1444"/>
                  </a:lnTo>
                  <a:lnTo>
                    <a:pt x="2338" y="1435"/>
                  </a:lnTo>
                  <a:lnTo>
                    <a:pt x="2340" y="1427"/>
                  </a:lnTo>
                  <a:lnTo>
                    <a:pt x="2342" y="1420"/>
                  </a:lnTo>
                  <a:lnTo>
                    <a:pt x="2344" y="1413"/>
                  </a:lnTo>
                  <a:lnTo>
                    <a:pt x="2347" y="1406"/>
                  </a:lnTo>
                  <a:lnTo>
                    <a:pt x="2352" y="1399"/>
                  </a:lnTo>
                  <a:lnTo>
                    <a:pt x="2356" y="1394"/>
                  </a:lnTo>
                  <a:lnTo>
                    <a:pt x="2360" y="1389"/>
                  </a:lnTo>
                  <a:lnTo>
                    <a:pt x="2366" y="1384"/>
                  </a:lnTo>
                  <a:lnTo>
                    <a:pt x="2372" y="1380"/>
                  </a:lnTo>
                  <a:lnTo>
                    <a:pt x="2379" y="1376"/>
                  </a:lnTo>
                  <a:lnTo>
                    <a:pt x="2386" y="1373"/>
                  </a:lnTo>
                  <a:lnTo>
                    <a:pt x="2394" y="1371"/>
                  </a:lnTo>
                  <a:lnTo>
                    <a:pt x="2401" y="1370"/>
                  </a:lnTo>
                  <a:lnTo>
                    <a:pt x="2410" y="1369"/>
                  </a:lnTo>
                  <a:lnTo>
                    <a:pt x="2422" y="1370"/>
                  </a:lnTo>
                  <a:lnTo>
                    <a:pt x="2434" y="1372"/>
                  </a:lnTo>
                  <a:lnTo>
                    <a:pt x="2443" y="1377"/>
                  </a:lnTo>
                  <a:lnTo>
                    <a:pt x="2453" y="1383"/>
                  </a:lnTo>
                  <a:lnTo>
                    <a:pt x="2456" y="1386"/>
                  </a:lnTo>
                  <a:lnTo>
                    <a:pt x="2461" y="1391"/>
                  </a:lnTo>
                  <a:lnTo>
                    <a:pt x="2463" y="1395"/>
                  </a:lnTo>
                  <a:lnTo>
                    <a:pt x="2466" y="1399"/>
                  </a:lnTo>
                  <a:lnTo>
                    <a:pt x="2468" y="1405"/>
                  </a:lnTo>
                  <a:lnTo>
                    <a:pt x="2470" y="1410"/>
                  </a:lnTo>
                  <a:lnTo>
                    <a:pt x="2473" y="1417"/>
                  </a:lnTo>
                  <a:lnTo>
                    <a:pt x="2474" y="1423"/>
                  </a:lnTo>
                  <a:lnTo>
                    <a:pt x="2454" y="1423"/>
                  </a:lnTo>
                  <a:close/>
                  <a:moveTo>
                    <a:pt x="2513" y="1457"/>
                  </a:moveTo>
                  <a:lnTo>
                    <a:pt x="2513" y="1467"/>
                  </a:lnTo>
                  <a:lnTo>
                    <a:pt x="2516" y="1478"/>
                  </a:lnTo>
                  <a:lnTo>
                    <a:pt x="2519" y="1489"/>
                  </a:lnTo>
                  <a:lnTo>
                    <a:pt x="2524" y="1498"/>
                  </a:lnTo>
                  <a:lnTo>
                    <a:pt x="2528" y="1502"/>
                  </a:lnTo>
                  <a:lnTo>
                    <a:pt x="2532" y="1506"/>
                  </a:lnTo>
                  <a:lnTo>
                    <a:pt x="2535" y="1509"/>
                  </a:lnTo>
                  <a:lnTo>
                    <a:pt x="2541" y="1513"/>
                  </a:lnTo>
                  <a:lnTo>
                    <a:pt x="2545" y="1515"/>
                  </a:lnTo>
                  <a:lnTo>
                    <a:pt x="2551" y="1517"/>
                  </a:lnTo>
                  <a:lnTo>
                    <a:pt x="2557" y="1518"/>
                  </a:lnTo>
                  <a:lnTo>
                    <a:pt x="2563" y="1518"/>
                  </a:lnTo>
                  <a:lnTo>
                    <a:pt x="2573" y="1517"/>
                  </a:lnTo>
                  <a:lnTo>
                    <a:pt x="2582" y="1515"/>
                  </a:lnTo>
                  <a:lnTo>
                    <a:pt x="2589" y="1512"/>
                  </a:lnTo>
                  <a:lnTo>
                    <a:pt x="2596" y="1507"/>
                  </a:lnTo>
                  <a:lnTo>
                    <a:pt x="2601" y="1501"/>
                  </a:lnTo>
                  <a:lnTo>
                    <a:pt x="2606" y="1494"/>
                  </a:lnTo>
                  <a:lnTo>
                    <a:pt x="2610" y="1487"/>
                  </a:lnTo>
                  <a:lnTo>
                    <a:pt x="2612" y="1478"/>
                  </a:lnTo>
                  <a:lnTo>
                    <a:pt x="2631" y="1478"/>
                  </a:lnTo>
                  <a:lnTo>
                    <a:pt x="2628" y="1491"/>
                  </a:lnTo>
                  <a:lnTo>
                    <a:pt x="2623" y="1502"/>
                  </a:lnTo>
                  <a:lnTo>
                    <a:pt x="2617" y="1512"/>
                  </a:lnTo>
                  <a:lnTo>
                    <a:pt x="2610" y="1519"/>
                  </a:lnTo>
                  <a:lnTo>
                    <a:pt x="2605" y="1522"/>
                  </a:lnTo>
                  <a:lnTo>
                    <a:pt x="2600" y="1526"/>
                  </a:lnTo>
                  <a:lnTo>
                    <a:pt x="2595" y="1528"/>
                  </a:lnTo>
                  <a:lnTo>
                    <a:pt x="2589" y="1530"/>
                  </a:lnTo>
                  <a:lnTo>
                    <a:pt x="2577" y="1533"/>
                  </a:lnTo>
                  <a:lnTo>
                    <a:pt x="2563" y="1534"/>
                  </a:lnTo>
                  <a:lnTo>
                    <a:pt x="2555" y="1533"/>
                  </a:lnTo>
                  <a:lnTo>
                    <a:pt x="2546" y="1532"/>
                  </a:lnTo>
                  <a:lnTo>
                    <a:pt x="2538" y="1530"/>
                  </a:lnTo>
                  <a:lnTo>
                    <a:pt x="2532" y="1528"/>
                  </a:lnTo>
                  <a:lnTo>
                    <a:pt x="2525" y="1523"/>
                  </a:lnTo>
                  <a:lnTo>
                    <a:pt x="2520" y="1520"/>
                  </a:lnTo>
                  <a:lnTo>
                    <a:pt x="2515" y="1515"/>
                  </a:lnTo>
                  <a:lnTo>
                    <a:pt x="2510" y="1509"/>
                  </a:lnTo>
                  <a:lnTo>
                    <a:pt x="2506" y="1504"/>
                  </a:lnTo>
                  <a:lnTo>
                    <a:pt x="2503" y="1498"/>
                  </a:lnTo>
                  <a:lnTo>
                    <a:pt x="2500" y="1490"/>
                  </a:lnTo>
                  <a:lnTo>
                    <a:pt x="2497" y="1484"/>
                  </a:lnTo>
                  <a:lnTo>
                    <a:pt x="2494" y="1468"/>
                  </a:lnTo>
                  <a:lnTo>
                    <a:pt x="2493" y="1452"/>
                  </a:lnTo>
                  <a:lnTo>
                    <a:pt x="2494" y="1436"/>
                  </a:lnTo>
                  <a:lnTo>
                    <a:pt x="2497" y="1422"/>
                  </a:lnTo>
                  <a:lnTo>
                    <a:pt x="2500" y="1414"/>
                  </a:lnTo>
                  <a:lnTo>
                    <a:pt x="2503" y="1408"/>
                  </a:lnTo>
                  <a:lnTo>
                    <a:pt x="2506" y="1401"/>
                  </a:lnTo>
                  <a:lnTo>
                    <a:pt x="2510" y="1395"/>
                  </a:lnTo>
                  <a:lnTo>
                    <a:pt x="2515" y="1390"/>
                  </a:lnTo>
                  <a:lnTo>
                    <a:pt x="2520" y="1384"/>
                  </a:lnTo>
                  <a:lnTo>
                    <a:pt x="2525" y="1380"/>
                  </a:lnTo>
                  <a:lnTo>
                    <a:pt x="2532" y="1377"/>
                  </a:lnTo>
                  <a:lnTo>
                    <a:pt x="2538" y="1373"/>
                  </a:lnTo>
                  <a:lnTo>
                    <a:pt x="2546" y="1371"/>
                  </a:lnTo>
                  <a:lnTo>
                    <a:pt x="2555" y="1370"/>
                  </a:lnTo>
                  <a:lnTo>
                    <a:pt x="2563" y="1369"/>
                  </a:lnTo>
                  <a:lnTo>
                    <a:pt x="2573" y="1370"/>
                  </a:lnTo>
                  <a:lnTo>
                    <a:pt x="2581" y="1371"/>
                  </a:lnTo>
                  <a:lnTo>
                    <a:pt x="2588" y="1373"/>
                  </a:lnTo>
                  <a:lnTo>
                    <a:pt x="2596" y="1377"/>
                  </a:lnTo>
                  <a:lnTo>
                    <a:pt x="2602" y="1381"/>
                  </a:lnTo>
                  <a:lnTo>
                    <a:pt x="2608" y="1385"/>
                  </a:lnTo>
                  <a:lnTo>
                    <a:pt x="2613" y="1391"/>
                  </a:lnTo>
                  <a:lnTo>
                    <a:pt x="2617" y="1397"/>
                  </a:lnTo>
                  <a:lnTo>
                    <a:pt x="2621" y="1404"/>
                  </a:lnTo>
                  <a:lnTo>
                    <a:pt x="2624" y="1410"/>
                  </a:lnTo>
                  <a:lnTo>
                    <a:pt x="2627" y="1418"/>
                  </a:lnTo>
                  <a:lnTo>
                    <a:pt x="2629" y="1425"/>
                  </a:lnTo>
                  <a:lnTo>
                    <a:pt x="2630" y="1433"/>
                  </a:lnTo>
                  <a:lnTo>
                    <a:pt x="2631" y="1440"/>
                  </a:lnTo>
                  <a:lnTo>
                    <a:pt x="2632" y="1449"/>
                  </a:lnTo>
                  <a:lnTo>
                    <a:pt x="2632" y="1457"/>
                  </a:lnTo>
                  <a:lnTo>
                    <a:pt x="2513" y="1457"/>
                  </a:lnTo>
                  <a:close/>
                  <a:moveTo>
                    <a:pt x="2613" y="1441"/>
                  </a:moveTo>
                  <a:lnTo>
                    <a:pt x="2612" y="1431"/>
                  </a:lnTo>
                  <a:lnTo>
                    <a:pt x="2609" y="1420"/>
                  </a:lnTo>
                  <a:lnTo>
                    <a:pt x="2605" y="1411"/>
                  </a:lnTo>
                  <a:lnTo>
                    <a:pt x="2599" y="1403"/>
                  </a:lnTo>
                  <a:lnTo>
                    <a:pt x="2592" y="1395"/>
                  </a:lnTo>
                  <a:lnTo>
                    <a:pt x="2584" y="1390"/>
                  </a:lnTo>
                  <a:lnTo>
                    <a:pt x="2579" y="1389"/>
                  </a:lnTo>
                  <a:lnTo>
                    <a:pt x="2574" y="1386"/>
                  </a:lnTo>
                  <a:lnTo>
                    <a:pt x="2569" y="1385"/>
                  </a:lnTo>
                  <a:lnTo>
                    <a:pt x="2563" y="1385"/>
                  </a:lnTo>
                  <a:lnTo>
                    <a:pt x="2558" y="1385"/>
                  </a:lnTo>
                  <a:lnTo>
                    <a:pt x="2552" y="1386"/>
                  </a:lnTo>
                  <a:lnTo>
                    <a:pt x="2547" y="1389"/>
                  </a:lnTo>
                  <a:lnTo>
                    <a:pt x="2543" y="1391"/>
                  </a:lnTo>
                  <a:lnTo>
                    <a:pt x="2534" y="1396"/>
                  </a:lnTo>
                  <a:lnTo>
                    <a:pt x="2528" y="1403"/>
                  </a:lnTo>
                  <a:lnTo>
                    <a:pt x="2522" y="1411"/>
                  </a:lnTo>
                  <a:lnTo>
                    <a:pt x="2517" y="1420"/>
                  </a:lnTo>
                  <a:lnTo>
                    <a:pt x="2515" y="1431"/>
                  </a:lnTo>
                  <a:lnTo>
                    <a:pt x="2513" y="1441"/>
                  </a:lnTo>
                  <a:lnTo>
                    <a:pt x="2613" y="1441"/>
                  </a:lnTo>
                  <a:close/>
                  <a:moveTo>
                    <a:pt x="1383" y="1814"/>
                  </a:moveTo>
                  <a:lnTo>
                    <a:pt x="1382" y="1823"/>
                  </a:lnTo>
                  <a:lnTo>
                    <a:pt x="1382" y="1830"/>
                  </a:lnTo>
                  <a:lnTo>
                    <a:pt x="1380" y="1838"/>
                  </a:lnTo>
                  <a:lnTo>
                    <a:pt x="1377" y="1845"/>
                  </a:lnTo>
                  <a:lnTo>
                    <a:pt x="1375" y="1853"/>
                  </a:lnTo>
                  <a:lnTo>
                    <a:pt x="1372" y="1859"/>
                  </a:lnTo>
                  <a:lnTo>
                    <a:pt x="1368" y="1866"/>
                  </a:lnTo>
                  <a:lnTo>
                    <a:pt x="1363" y="1871"/>
                  </a:lnTo>
                  <a:lnTo>
                    <a:pt x="1359" y="1877"/>
                  </a:lnTo>
                  <a:lnTo>
                    <a:pt x="1353" y="1882"/>
                  </a:lnTo>
                  <a:lnTo>
                    <a:pt x="1347" y="1886"/>
                  </a:lnTo>
                  <a:lnTo>
                    <a:pt x="1341" y="1890"/>
                  </a:lnTo>
                  <a:lnTo>
                    <a:pt x="1333" y="1893"/>
                  </a:lnTo>
                  <a:lnTo>
                    <a:pt x="1326" y="1895"/>
                  </a:lnTo>
                  <a:lnTo>
                    <a:pt x="1318" y="1896"/>
                  </a:lnTo>
                  <a:lnTo>
                    <a:pt x="1309" y="1896"/>
                  </a:lnTo>
                  <a:lnTo>
                    <a:pt x="1301" y="1896"/>
                  </a:lnTo>
                  <a:lnTo>
                    <a:pt x="1292" y="1895"/>
                  </a:lnTo>
                  <a:lnTo>
                    <a:pt x="1285" y="1893"/>
                  </a:lnTo>
                  <a:lnTo>
                    <a:pt x="1278" y="1890"/>
                  </a:lnTo>
                  <a:lnTo>
                    <a:pt x="1271" y="1886"/>
                  </a:lnTo>
                  <a:lnTo>
                    <a:pt x="1265" y="1882"/>
                  </a:lnTo>
                  <a:lnTo>
                    <a:pt x="1260" y="1877"/>
                  </a:lnTo>
                  <a:lnTo>
                    <a:pt x="1254" y="1871"/>
                  </a:lnTo>
                  <a:lnTo>
                    <a:pt x="1250" y="1866"/>
                  </a:lnTo>
                  <a:lnTo>
                    <a:pt x="1247" y="1859"/>
                  </a:lnTo>
                  <a:lnTo>
                    <a:pt x="1244" y="1853"/>
                  </a:lnTo>
                  <a:lnTo>
                    <a:pt x="1240" y="1845"/>
                  </a:lnTo>
                  <a:lnTo>
                    <a:pt x="1238" y="1838"/>
                  </a:lnTo>
                  <a:lnTo>
                    <a:pt x="1237" y="1830"/>
                  </a:lnTo>
                  <a:lnTo>
                    <a:pt x="1236" y="1823"/>
                  </a:lnTo>
                  <a:lnTo>
                    <a:pt x="1236" y="1814"/>
                  </a:lnTo>
                  <a:lnTo>
                    <a:pt x="1236" y="1805"/>
                  </a:lnTo>
                  <a:lnTo>
                    <a:pt x="1237" y="1798"/>
                  </a:lnTo>
                  <a:lnTo>
                    <a:pt x="1238" y="1790"/>
                  </a:lnTo>
                  <a:lnTo>
                    <a:pt x="1240" y="1783"/>
                  </a:lnTo>
                  <a:lnTo>
                    <a:pt x="1244" y="1775"/>
                  </a:lnTo>
                  <a:lnTo>
                    <a:pt x="1247" y="1769"/>
                  </a:lnTo>
                  <a:lnTo>
                    <a:pt x="1250" y="1762"/>
                  </a:lnTo>
                  <a:lnTo>
                    <a:pt x="1254" y="1756"/>
                  </a:lnTo>
                  <a:lnTo>
                    <a:pt x="1260" y="1750"/>
                  </a:lnTo>
                  <a:lnTo>
                    <a:pt x="1265" y="1746"/>
                  </a:lnTo>
                  <a:lnTo>
                    <a:pt x="1271" y="1742"/>
                  </a:lnTo>
                  <a:lnTo>
                    <a:pt x="1278" y="1738"/>
                  </a:lnTo>
                  <a:lnTo>
                    <a:pt x="1285" y="1735"/>
                  </a:lnTo>
                  <a:lnTo>
                    <a:pt x="1292" y="1733"/>
                  </a:lnTo>
                  <a:lnTo>
                    <a:pt x="1301" y="1732"/>
                  </a:lnTo>
                  <a:lnTo>
                    <a:pt x="1309" y="1732"/>
                  </a:lnTo>
                  <a:lnTo>
                    <a:pt x="1318" y="1732"/>
                  </a:lnTo>
                  <a:lnTo>
                    <a:pt x="1326" y="1733"/>
                  </a:lnTo>
                  <a:lnTo>
                    <a:pt x="1333" y="1735"/>
                  </a:lnTo>
                  <a:lnTo>
                    <a:pt x="1341" y="1738"/>
                  </a:lnTo>
                  <a:lnTo>
                    <a:pt x="1347" y="1742"/>
                  </a:lnTo>
                  <a:lnTo>
                    <a:pt x="1353" y="1746"/>
                  </a:lnTo>
                  <a:lnTo>
                    <a:pt x="1359" y="1750"/>
                  </a:lnTo>
                  <a:lnTo>
                    <a:pt x="1363" y="1756"/>
                  </a:lnTo>
                  <a:lnTo>
                    <a:pt x="1368" y="1762"/>
                  </a:lnTo>
                  <a:lnTo>
                    <a:pt x="1372" y="1769"/>
                  </a:lnTo>
                  <a:lnTo>
                    <a:pt x="1375" y="1775"/>
                  </a:lnTo>
                  <a:lnTo>
                    <a:pt x="1377" y="1783"/>
                  </a:lnTo>
                  <a:lnTo>
                    <a:pt x="1380" y="1790"/>
                  </a:lnTo>
                  <a:lnTo>
                    <a:pt x="1382" y="1798"/>
                  </a:lnTo>
                  <a:lnTo>
                    <a:pt x="1382" y="1805"/>
                  </a:lnTo>
                  <a:lnTo>
                    <a:pt x="1383" y="1814"/>
                  </a:lnTo>
                  <a:close/>
                  <a:moveTo>
                    <a:pt x="1254" y="1814"/>
                  </a:moveTo>
                  <a:lnTo>
                    <a:pt x="1255" y="1826"/>
                  </a:lnTo>
                  <a:lnTo>
                    <a:pt x="1258" y="1838"/>
                  </a:lnTo>
                  <a:lnTo>
                    <a:pt x="1262" y="1850"/>
                  </a:lnTo>
                  <a:lnTo>
                    <a:pt x="1268" y="1859"/>
                  </a:lnTo>
                  <a:lnTo>
                    <a:pt x="1272" y="1864"/>
                  </a:lnTo>
                  <a:lnTo>
                    <a:pt x="1276" y="1868"/>
                  </a:lnTo>
                  <a:lnTo>
                    <a:pt x="1280" y="1871"/>
                  </a:lnTo>
                  <a:lnTo>
                    <a:pt x="1286" y="1874"/>
                  </a:lnTo>
                  <a:lnTo>
                    <a:pt x="1291" y="1877"/>
                  </a:lnTo>
                  <a:lnTo>
                    <a:pt x="1296" y="1879"/>
                  </a:lnTo>
                  <a:lnTo>
                    <a:pt x="1303" y="1880"/>
                  </a:lnTo>
                  <a:lnTo>
                    <a:pt x="1309" y="1880"/>
                  </a:lnTo>
                  <a:lnTo>
                    <a:pt x="1316" y="1880"/>
                  </a:lnTo>
                  <a:lnTo>
                    <a:pt x="1321" y="1879"/>
                  </a:lnTo>
                  <a:lnTo>
                    <a:pt x="1328" y="1877"/>
                  </a:lnTo>
                  <a:lnTo>
                    <a:pt x="1333" y="1874"/>
                  </a:lnTo>
                  <a:lnTo>
                    <a:pt x="1337" y="1871"/>
                  </a:lnTo>
                  <a:lnTo>
                    <a:pt x="1342" y="1868"/>
                  </a:lnTo>
                  <a:lnTo>
                    <a:pt x="1346" y="1864"/>
                  </a:lnTo>
                  <a:lnTo>
                    <a:pt x="1350" y="1859"/>
                  </a:lnTo>
                  <a:lnTo>
                    <a:pt x="1356" y="1850"/>
                  </a:lnTo>
                  <a:lnTo>
                    <a:pt x="1360" y="1838"/>
                  </a:lnTo>
                  <a:lnTo>
                    <a:pt x="1362" y="1826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60" y="1789"/>
                  </a:lnTo>
                  <a:lnTo>
                    <a:pt x="1356" y="1778"/>
                  </a:lnTo>
                  <a:lnTo>
                    <a:pt x="1350" y="1769"/>
                  </a:lnTo>
                  <a:lnTo>
                    <a:pt x="1346" y="1764"/>
                  </a:lnTo>
                  <a:lnTo>
                    <a:pt x="1342" y="1760"/>
                  </a:lnTo>
                  <a:lnTo>
                    <a:pt x="1337" y="1757"/>
                  </a:lnTo>
                  <a:lnTo>
                    <a:pt x="1333" y="1753"/>
                  </a:lnTo>
                  <a:lnTo>
                    <a:pt x="1328" y="1751"/>
                  </a:lnTo>
                  <a:lnTo>
                    <a:pt x="1321" y="1749"/>
                  </a:lnTo>
                  <a:lnTo>
                    <a:pt x="1316" y="1748"/>
                  </a:lnTo>
                  <a:lnTo>
                    <a:pt x="1309" y="1747"/>
                  </a:lnTo>
                  <a:lnTo>
                    <a:pt x="1303" y="1748"/>
                  </a:lnTo>
                  <a:lnTo>
                    <a:pt x="1296" y="1749"/>
                  </a:lnTo>
                  <a:lnTo>
                    <a:pt x="1291" y="1751"/>
                  </a:lnTo>
                  <a:lnTo>
                    <a:pt x="1286" y="1753"/>
                  </a:lnTo>
                  <a:lnTo>
                    <a:pt x="1280" y="1757"/>
                  </a:lnTo>
                  <a:lnTo>
                    <a:pt x="1276" y="1760"/>
                  </a:lnTo>
                  <a:lnTo>
                    <a:pt x="1272" y="1764"/>
                  </a:lnTo>
                  <a:lnTo>
                    <a:pt x="1268" y="1769"/>
                  </a:lnTo>
                  <a:lnTo>
                    <a:pt x="1262" y="1778"/>
                  </a:lnTo>
                  <a:lnTo>
                    <a:pt x="1258" y="1789"/>
                  </a:lnTo>
                  <a:lnTo>
                    <a:pt x="1255" y="1802"/>
                  </a:lnTo>
                  <a:lnTo>
                    <a:pt x="1254" y="1814"/>
                  </a:lnTo>
                  <a:close/>
                  <a:moveTo>
                    <a:pt x="1471" y="1752"/>
                  </a:moveTo>
                  <a:lnTo>
                    <a:pt x="1440" y="1752"/>
                  </a:lnTo>
                  <a:lnTo>
                    <a:pt x="1440" y="1892"/>
                  </a:lnTo>
                  <a:lnTo>
                    <a:pt x="1422" y="1892"/>
                  </a:lnTo>
                  <a:lnTo>
                    <a:pt x="1422" y="1752"/>
                  </a:lnTo>
                  <a:lnTo>
                    <a:pt x="1395" y="1752"/>
                  </a:lnTo>
                  <a:lnTo>
                    <a:pt x="1395" y="1736"/>
                  </a:lnTo>
                  <a:lnTo>
                    <a:pt x="1422" y="1736"/>
                  </a:lnTo>
                  <a:lnTo>
                    <a:pt x="1422" y="1722"/>
                  </a:lnTo>
                  <a:lnTo>
                    <a:pt x="1422" y="1712"/>
                  </a:lnTo>
                  <a:lnTo>
                    <a:pt x="1423" y="1704"/>
                  </a:lnTo>
                  <a:lnTo>
                    <a:pt x="1425" y="1695"/>
                  </a:lnTo>
                  <a:lnTo>
                    <a:pt x="1428" y="1689"/>
                  </a:lnTo>
                  <a:lnTo>
                    <a:pt x="1434" y="1683"/>
                  </a:lnTo>
                  <a:lnTo>
                    <a:pt x="1440" y="1680"/>
                  </a:lnTo>
                  <a:lnTo>
                    <a:pt x="1449" y="1677"/>
                  </a:lnTo>
                  <a:lnTo>
                    <a:pt x="1460" y="1677"/>
                  </a:lnTo>
                  <a:lnTo>
                    <a:pt x="1467" y="1677"/>
                  </a:lnTo>
                  <a:lnTo>
                    <a:pt x="1475" y="1678"/>
                  </a:lnTo>
                  <a:lnTo>
                    <a:pt x="1475" y="1694"/>
                  </a:lnTo>
                  <a:lnTo>
                    <a:pt x="1468" y="1693"/>
                  </a:lnTo>
                  <a:lnTo>
                    <a:pt x="1462" y="1692"/>
                  </a:lnTo>
                  <a:lnTo>
                    <a:pt x="1454" y="1693"/>
                  </a:lnTo>
                  <a:lnTo>
                    <a:pt x="1449" y="1695"/>
                  </a:lnTo>
                  <a:lnTo>
                    <a:pt x="1445" y="1697"/>
                  </a:lnTo>
                  <a:lnTo>
                    <a:pt x="1443" y="1702"/>
                  </a:lnTo>
                  <a:lnTo>
                    <a:pt x="1441" y="1706"/>
                  </a:lnTo>
                  <a:lnTo>
                    <a:pt x="1441" y="1710"/>
                  </a:lnTo>
                  <a:lnTo>
                    <a:pt x="1440" y="1717"/>
                  </a:lnTo>
                  <a:lnTo>
                    <a:pt x="1440" y="1722"/>
                  </a:lnTo>
                  <a:lnTo>
                    <a:pt x="1440" y="1736"/>
                  </a:lnTo>
                  <a:lnTo>
                    <a:pt x="1471" y="1736"/>
                  </a:lnTo>
                  <a:lnTo>
                    <a:pt x="1471" y="1752"/>
                  </a:lnTo>
                  <a:close/>
                  <a:moveTo>
                    <a:pt x="1587" y="1820"/>
                  </a:moveTo>
                  <a:lnTo>
                    <a:pt x="1587" y="1829"/>
                  </a:lnTo>
                  <a:lnTo>
                    <a:pt x="1588" y="1836"/>
                  </a:lnTo>
                  <a:lnTo>
                    <a:pt x="1589" y="1842"/>
                  </a:lnTo>
                  <a:lnTo>
                    <a:pt x="1591" y="1848"/>
                  </a:lnTo>
                  <a:lnTo>
                    <a:pt x="1595" y="1854"/>
                  </a:lnTo>
                  <a:lnTo>
                    <a:pt x="1598" y="1858"/>
                  </a:lnTo>
                  <a:lnTo>
                    <a:pt x="1602" y="1863"/>
                  </a:lnTo>
                  <a:lnTo>
                    <a:pt x="1606" y="1866"/>
                  </a:lnTo>
                  <a:lnTo>
                    <a:pt x="1612" y="1869"/>
                  </a:lnTo>
                  <a:lnTo>
                    <a:pt x="1617" y="1872"/>
                  </a:lnTo>
                  <a:lnTo>
                    <a:pt x="1623" y="1874"/>
                  </a:lnTo>
                  <a:lnTo>
                    <a:pt x="1629" y="1875"/>
                  </a:lnTo>
                  <a:lnTo>
                    <a:pt x="1642" y="1878"/>
                  </a:lnTo>
                  <a:lnTo>
                    <a:pt x="1657" y="1879"/>
                  </a:lnTo>
                  <a:lnTo>
                    <a:pt x="1666" y="1878"/>
                  </a:lnTo>
                  <a:lnTo>
                    <a:pt x="1676" y="1877"/>
                  </a:lnTo>
                  <a:lnTo>
                    <a:pt x="1684" y="1873"/>
                  </a:lnTo>
                  <a:lnTo>
                    <a:pt x="1694" y="1869"/>
                  </a:lnTo>
                  <a:lnTo>
                    <a:pt x="1698" y="1866"/>
                  </a:lnTo>
                  <a:lnTo>
                    <a:pt x="1701" y="1863"/>
                  </a:lnTo>
                  <a:lnTo>
                    <a:pt x="1705" y="1859"/>
                  </a:lnTo>
                  <a:lnTo>
                    <a:pt x="1708" y="1855"/>
                  </a:lnTo>
                  <a:lnTo>
                    <a:pt x="1710" y="1851"/>
                  </a:lnTo>
                  <a:lnTo>
                    <a:pt x="1712" y="1845"/>
                  </a:lnTo>
                  <a:lnTo>
                    <a:pt x="1713" y="1841"/>
                  </a:lnTo>
                  <a:lnTo>
                    <a:pt x="1713" y="1834"/>
                  </a:lnTo>
                  <a:lnTo>
                    <a:pt x="1713" y="1830"/>
                  </a:lnTo>
                  <a:lnTo>
                    <a:pt x="1712" y="1827"/>
                  </a:lnTo>
                  <a:lnTo>
                    <a:pt x="1711" y="1823"/>
                  </a:lnTo>
                  <a:lnTo>
                    <a:pt x="1710" y="1819"/>
                  </a:lnTo>
                  <a:lnTo>
                    <a:pt x="1705" y="1813"/>
                  </a:lnTo>
                  <a:lnTo>
                    <a:pt x="1699" y="1809"/>
                  </a:lnTo>
                  <a:lnTo>
                    <a:pt x="1692" y="1804"/>
                  </a:lnTo>
                  <a:lnTo>
                    <a:pt x="1685" y="1801"/>
                  </a:lnTo>
                  <a:lnTo>
                    <a:pt x="1677" y="1798"/>
                  </a:lnTo>
                  <a:lnTo>
                    <a:pt x="1669" y="1796"/>
                  </a:lnTo>
                  <a:lnTo>
                    <a:pt x="1622" y="1785"/>
                  </a:lnTo>
                  <a:lnTo>
                    <a:pt x="1612" y="1782"/>
                  </a:lnTo>
                  <a:lnTo>
                    <a:pt x="1603" y="1778"/>
                  </a:lnTo>
                  <a:lnTo>
                    <a:pt x="1595" y="1774"/>
                  </a:lnTo>
                  <a:lnTo>
                    <a:pt x="1588" y="1769"/>
                  </a:lnTo>
                  <a:lnTo>
                    <a:pt x="1582" y="1762"/>
                  </a:lnTo>
                  <a:lnTo>
                    <a:pt x="1577" y="1753"/>
                  </a:lnTo>
                  <a:lnTo>
                    <a:pt x="1575" y="1749"/>
                  </a:lnTo>
                  <a:lnTo>
                    <a:pt x="1574" y="1744"/>
                  </a:lnTo>
                  <a:lnTo>
                    <a:pt x="1573" y="1738"/>
                  </a:lnTo>
                  <a:lnTo>
                    <a:pt x="1573" y="1732"/>
                  </a:lnTo>
                  <a:lnTo>
                    <a:pt x="1574" y="1723"/>
                  </a:lnTo>
                  <a:lnTo>
                    <a:pt x="1576" y="1715"/>
                  </a:lnTo>
                  <a:lnTo>
                    <a:pt x="1578" y="1709"/>
                  </a:lnTo>
                  <a:lnTo>
                    <a:pt x="1580" y="1704"/>
                  </a:lnTo>
                  <a:lnTo>
                    <a:pt x="1584" y="1699"/>
                  </a:lnTo>
                  <a:lnTo>
                    <a:pt x="1587" y="1694"/>
                  </a:lnTo>
                  <a:lnTo>
                    <a:pt x="1591" y="1690"/>
                  </a:lnTo>
                  <a:lnTo>
                    <a:pt x="1597" y="1685"/>
                  </a:lnTo>
                  <a:lnTo>
                    <a:pt x="1603" y="1681"/>
                  </a:lnTo>
                  <a:lnTo>
                    <a:pt x="1610" y="1678"/>
                  </a:lnTo>
                  <a:lnTo>
                    <a:pt x="1617" y="1676"/>
                  </a:lnTo>
                  <a:lnTo>
                    <a:pt x="1627" y="1674"/>
                  </a:lnTo>
                  <a:lnTo>
                    <a:pt x="1637" y="1672"/>
                  </a:lnTo>
                  <a:lnTo>
                    <a:pt x="1647" y="1671"/>
                  </a:lnTo>
                  <a:lnTo>
                    <a:pt x="1655" y="1672"/>
                  </a:lnTo>
                  <a:lnTo>
                    <a:pt x="1663" y="1672"/>
                  </a:lnTo>
                  <a:lnTo>
                    <a:pt x="1670" y="1675"/>
                  </a:lnTo>
                  <a:lnTo>
                    <a:pt x="1678" y="1676"/>
                  </a:lnTo>
                  <a:lnTo>
                    <a:pt x="1684" y="1678"/>
                  </a:lnTo>
                  <a:lnTo>
                    <a:pt x="1691" y="1681"/>
                  </a:lnTo>
                  <a:lnTo>
                    <a:pt x="1697" y="1684"/>
                  </a:lnTo>
                  <a:lnTo>
                    <a:pt x="1703" y="1689"/>
                  </a:lnTo>
                  <a:lnTo>
                    <a:pt x="1708" y="1693"/>
                  </a:lnTo>
                  <a:lnTo>
                    <a:pt x="1712" y="1698"/>
                  </a:lnTo>
                  <a:lnTo>
                    <a:pt x="1717" y="1704"/>
                  </a:lnTo>
                  <a:lnTo>
                    <a:pt x="1720" y="1709"/>
                  </a:lnTo>
                  <a:lnTo>
                    <a:pt x="1723" y="1716"/>
                  </a:lnTo>
                  <a:lnTo>
                    <a:pt x="1725" y="1723"/>
                  </a:lnTo>
                  <a:lnTo>
                    <a:pt x="1726" y="1731"/>
                  </a:lnTo>
                  <a:lnTo>
                    <a:pt x="1726" y="1738"/>
                  </a:lnTo>
                  <a:lnTo>
                    <a:pt x="1706" y="1738"/>
                  </a:lnTo>
                  <a:lnTo>
                    <a:pt x="1706" y="1733"/>
                  </a:lnTo>
                  <a:lnTo>
                    <a:pt x="1705" y="1728"/>
                  </a:lnTo>
                  <a:lnTo>
                    <a:pt x="1703" y="1722"/>
                  </a:lnTo>
                  <a:lnTo>
                    <a:pt x="1700" y="1718"/>
                  </a:lnTo>
                  <a:lnTo>
                    <a:pt x="1698" y="1712"/>
                  </a:lnTo>
                  <a:lnTo>
                    <a:pt x="1695" y="1709"/>
                  </a:lnTo>
                  <a:lnTo>
                    <a:pt x="1692" y="1705"/>
                  </a:lnTo>
                  <a:lnTo>
                    <a:pt x="1687" y="1702"/>
                  </a:lnTo>
                  <a:lnTo>
                    <a:pt x="1679" y="1696"/>
                  </a:lnTo>
                  <a:lnTo>
                    <a:pt x="1669" y="1693"/>
                  </a:lnTo>
                  <a:lnTo>
                    <a:pt x="1658" y="1690"/>
                  </a:lnTo>
                  <a:lnTo>
                    <a:pt x="1647" y="1690"/>
                  </a:lnTo>
                  <a:lnTo>
                    <a:pt x="1637" y="1690"/>
                  </a:lnTo>
                  <a:lnTo>
                    <a:pt x="1627" y="1692"/>
                  </a:lnTo>
                  <a:lnTo>
                    <a:pt x="1618" y="1694"/>
                  </a:lnTo>
                  <a:lnTo>
                    <a:pt x="1610" y="1698"/>
                  </a:lnTo>
                  <a:lnTo>
                    <a:pt x="1606" y="1702"/>
                  </a:lnTo>
                  <a:lnTo>
                    <a:pt x="1603" y="1705"/>
                  </a:lnTo>
                  <a:lnTo>
                    <a:pt x="1600" y="1708"/>
                  </a:lnTo>
                  <a:lnTo>
                    <a:pt x="1598" y="1712"/>
                  </a:lnTo>
                  <a:lnTo>
                    <a:pt x="1596" y="1717"/>
                  </a:lnTo>
                  <a:lnTo>
                    <a:pt x="1595" y="1721"/>
                  </a:lnTo>
                  <a:lnTo>
                    <a:pt x="1593" y="1726"/>
                  </a:lnTo>
                  <a:lnTo>
                    <a:pt x="1593" y="1732"/>
                  </a:lnTo>
                  <a:lnTo>
                    <a:pt x="1595" y="1739"/>
                  </a:lnTo>
                  <a:lnTo>
                    <a:pt x="1596" y="1745"/>
                  </a:lnTo>
                  <a:lnTo>
                    <a:pt x="1599" y="1750"/>
                  </a:lnTo>
                  <a:lnTo>
                    <a:pt x="1603" y="1755"/>
                  </a:lnTo>
                  <a:lnTo>
                    <a:pt x="1607" y="1758"/>
                  </a:lnTo>
                  <a:lnTo>
                    <a:pt x="1613" y="1761"/>
                  </a:lnTo>
                  <a:lnTo>
                    <a:pt x="1619" y="1763"/>
                  </a:lnTo>
                  <a:lnTo>
                    <a:pt x="1626" y="1765"/>
                  </a:lnTo>
                  <a:lnTo>
                    <a:pt x="1679" y="1778"/>
                  </a:lnTo>
                  <a:lnTo>
                    <a:pt x="1690" y="1782"/>
                  </a:lnTo>
                  <a:lnTo>
                    <a:pt x="1700" y="1786"/>
                  </a:lnTo>
                  <a:lnTo>
                    <a:pt x="1709" y="1790"/>
                  </a:lnTo>
                  <a:lnTo>
                    <a:pt x="1718" y="1797"/>
                  </a:lnTo>
                  <a:lnTo>
                    <a:pt x="1721" y="1800"/>
                  </a:lnTo>
                  <a:lnTo>
                    <a:pt x="1724" y="1803"/>
                  </a:lnTo>
                  <a:lnTo>
                    <a:pt x="1727" y="1807"/>
                  </a:lnTo>
                  <a:lnTo>
                    <a:pt x="1730" y="1812"/>
                  </a:lnTo>
                  <a:lnTo>
                    <a:pt x="1732" y="1817"/>
                  </a:lnTo>
                  <a:lnTo>
                    <a:pt x="1733" y="1823"/>
                  </a:lnTo>
                  <a:lnTo>
                    <a:pt x="1734" y="1828"/>
                  </a:lnTo>
                  <a:lnTo>
                    <a:pt x="1734" y="1834"/>
                  </a:lnTo>
                  <a:lnTo>
                    <a:pt x="1734" y="1842"/>
                  </a:lnTo>
                  <a:lnTo>
                    <a:pt x="1732" y="1851"/>
                  </a:lnTo>
                  <a:lnTo>
                    <a:pt x="1731" y="1855"/>
                  </a:lnTo>
                  <a:lnTo>
                    <a:pt x="1728" y="1860"/>
                  </a:lnTo>
                  <a:lnTo>
                    <a:pt x="1725" y="1866"/>
                  </a:lnTo>
                  <a:lnTo>
                    <a:pt x="1722" y="1871"/>
                  </a:lnTo>
                  <a:lnTo>
                    <a:pt x="1717" y="1875"/>
                  </a:lnTo>
                  <a:lnTo>
                    <a:pt x="1711" y="1881"/>
                  </a:lnTo>
                  <a:lnTo>
                    <a:pt x="1705" y="1885"/>
                  </a:lnTo>
                  <a:lnTo>
                    <a:pt x="1697" y="1888"/>
                  </a:lnTo>
                  <a:lnTo>
                    <a:pt x="1687" y="1892"/>
                  </a:lnTo>
                  <a:lnTo>
                    <a:pt x="1678" y="1894"/>
                  </a:lnTo>
                  <a:lnTo>
                    <a:pt x="1666" y="1896"/>
                  </a:lnTo>
                  <a:lnTo>
                    <a:pt x="1652" y="1896"/>
                  </a:lnTo>
                  <a:lnTo>
                    <a:pt x="1642" y="1896"/>
                  </a:lnTo>
                  <a:lnTo>
                    <a:pt x="1633" y="1895"/>
                  </a:lnTo>
                  <a:lnTo>
                    <a:pt x="1625" y="1894"/>
                  </a:lnTo>
                  <a:lnTo>
                    <a:pt x="1616" y="1892"/>
                  </a:lnTo>
                  <a:lnTo>
                    <a:pt x="1609" y="1890"/>
                  </a:lnTo>
                  <a:lnTo>
                    <a:pt x="1602" y="1886"/>
                  </a:lnTo>
                  <a:lnTo>
                    <a:pt x="1595" y="1882"/>
                  </a:lnTo>
                  <a:lnTo>
                    <a:pt x="1589" y="1878"/>
                  </a:lnTo>
                  <a:lnTo>
                    <a:pt x="1584" y="1873"/>
                  </a:lnTo>
                  <a:lnTo>
                    <a:pt x="1578" y="1868"/>
                  </a:lnTo>
                  <a:lnTo>
                    <a:pt x="1575" y="1861"/>
                  </a:lnTo>
                  <a:lnTo>
                    <a:pt x="1571" y="1855"/>
                  </a:lnTo>
                  <a:lnTo>
                    <a:pt x="1569" y="1847"/>
                  </a:lnTo>
                  <a:lnTo>
                    <a:pt x="1566" y="1839"/>
                  </a:lnTo>
                  <a:lnTo>
                    <a:pt x="1566" y="1830"/>
                  </a:lnTo>
                  <a:lnTo>
                    <a:pt x="1566" y="1820"/>
                  </a:lnTo>
                  <a:lnTo>
                    <a:pt x="1587" y="1820"/>
                  </a:lnTo>
                  <a:close/>
                  <a:moveTo>
                    <a:pt x="1764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4" y="1892"/>
                  </a:lnTo>
                  <a:lnTo>
                    <a:pt x="1764" y="1677"/>
                  </a:lnTo>
                  <a:close/>
                  <a:moveTo>
                    <a:pt x="1958" y="1814"/>
                  </a:moveTo>
                  <a:lnTo>
                    <a:pt x="1958" y="1823"/>
                  </a:lnTo>
                  <a:lnTo>
                    <a:pt x="1957" y="1830"/>
                  </a:lnTo>
                  <a:lnTo>
                    <a:pt x="1955" y="1838"/>
                  </a:lnTo>
                  <a:lnTo>
                    <a:pt x="1953" y="1845"/>
                  </a:lnTo>
                  <a:lnTo>
                    <a:pt x="1951" y="1853"/>
                  </a:lnTo>
                  <a:lnTo>
                    <a:pt x="1948" y="1859"/>
                  </a:lnTo>
                  <a:lnTo>
                    <a:pt x="1943" y="1866"/>
                  </a:lnTo>
                  <a:lnTo>
                    <a:pt x="1939" y="1871"/>
                  </a:lnTo>
                  <a:lnTo>
                    <a:pt x="1935" y="1877"/>
                  </a:lnTo>
                  <a:lnTo>
                    <a:pt x="1929" y="1882"/>
                  </a:lnTo>
                  <a:lnTo>
                    <a:pt x="1923" y="1886"/>
                  </a:lnTo>
                  <a:lnTo>
                    <a:pt x="1916" y="1890"/>
                  </a:lnTo>
                  <a:lnTo>
                    <a:pt x="1909" y="1893"/>
                  </a:lnTo>
                  <a:lnTo>
                    <a:pt x="1901" y="1895"/>
                  </a:lnTo>
                  <a:lnTo>
                    <a:pt x="1894" y="1896"/>
                  </a:lnTo>
                  <a:lnTo>
                    <a:pt x="1885" y="1896"/>
                  </a:lnTo>
                  <a:lnTo>
                    <a:pt x="1876" y="1896"/>
                  </a:lnTo>
                  <a:lnTo>
                    <a:pt x="1868" y="1895"/>
                  </a:lnTo>
                  <a:lnTo>
                    <a:pt x="1860" y="1893"/>
                  </a:lnTo>
                  <a:lnTo>
                    <a:pt x="1854" y="1890"/>
                  </a:lnTo>
                  <a:lnTo>
                    <a:pt x="1847" y="1886"/>
                  </a:lnTo>
                  <a:lnTo>
                    <a:pt x="1841" y="1882"/>
                  </a:lnTo>
                  <a:lnTo>
                    <a:pt x="1835" y="1877"/>
                  </a:lnTo>
                  <a:lnTo>
                    <a:pt x="1830" y="1871"/>
                  </a:lnTo>
                  <a:lnTo>
                    <a:pt x="1826" y="1866"/>
                  </a:lnTo>
                  <a:lnTo>
                    <a:pt x="1822" y="1859"/>
                  </a:lnTo>
                  <a:lnTo>
                    <a:pt x="1819" y="1853"/>
                  </a:lnTo>
                  <a:lnTo>
                    <a:pt x="1816" y="1845"/>
                  </a:lnTo>
                  <a:lnTo>
                    <a:pt x="1814" y="1838"/>
                  </a:lnTo>
                  <a:lnTo>
                    <a:pt x="1813" y="1830"/>
                  </a:lnTo>
                  <a:lnTo>
                    <a:pt x="1812" y="1823"/>
                  </a:lnTo>
                  <a:lnTo>
                    <a:pt x="1812" y="1814"/>
                  </a:lnTo>
                  <a:lnTo>
                    <a:pt x="1812" y="1805"/>
                  </a:lnTo>
                  <a:lnTo>
                    <a:pt x="1813" y="1798"/>
                  </a:lnTo>
                  <a:lnTo>
                    <a:pt x="1814" y="1790"/>
                  </a:lnTo>
                  <a:lnTo>
                    <a:pt x="1816" y="1783"/>
                  </a:lnTo>
                  <a:lnTo>
                    <a:pt x="1819" y="1775"/>
                  </a:lnTo>
                  <a:lnTo>
                    <a:pt x="1822" y="1769"/>
                  </a:lnTo>
                  <a:lnTo>
                    <a:pt x="1826" y="1762"/>
                  </a:lnTo>
                  <a:lnTo>
                    <a:pt x="1830" y="1756"/>
                  </a:lnTo>
                  <a:lnTo>
                    <a:pt x="1835" y="1750"/>
                  </a:lnTo>
                  <a:lnTo>
                    <a:pt x="1841" y="1746"/>
                  </a:lnTo>
                  <a:lnTo>
                    <a:pt x="1847" y="1742"/>
                  </a:lnTo>
                  <a:lnTo>
                    <a:pt x="1854" y="1738"/>
                  </a:lnTo>
                  <a:lnTo>
                    <a:pt x="1860" y="1735"/>
                  </a:lnTo>
                  <a:lnTo>
                    <a:pt x="1868" y="1733"/>
                  </a:lnTo>
                  <a:lnTo>
                    <a:pt x="1876" y="1732"/>
                  </a:lnTo>
                  <a:lnTo>
                    <a:pt x="1885" y="1732"/>
                  </a:lnTo>
                  <a:lnTo>
                    <a:pt x="1894" y="1732"/>
                  </a:lnTo>
                  <a:lnTo>
                    <a:pt x="1901" y="1733"/>
                  </a:lnTo>
                  <a:lnTo>
                    <a:pt x="1909" y="1735"/>
                  </a:lnTo>
                  <a:lnTo>
                    <a:pt x="1916" y="1738"/>
                  </a:lnTo>
                  <a:lnTo>
                    <a:pt x="1923" y="1742"/>
                  </a:lnTo>
                  <a:lnTo>
                    <a:pt x="1929" y="1746"/>
                  </a:lnTo>
                  <a:lnTo>
                    <a:pt x="1935" y="1750"/>
                  </a:lnTo>
                  <a:lnTo>
                    <a:pt x="1939" y="1756"/>
                  </a:lnTo>
                  <a:lnTo>
                    <a:pt x="1943" y="1762"/>
                  </a:lnTo>
                  <a:lnTo>
                    <a:pt x="1948" y="1769"/>
                  </a:lnTo>
                  <a:lnTo>
                    <a:pt x="1951" y="1775"/>
                  </a:lnTo>
                  <a:lnTo>
                    <a:pt x="1953" y="1783"/>
                  </a:lnTo>
                  <a:lnTo>
                    <a:pt x="1955" y="1790"/>
                  </a:lnTo>
                  <a:lnTo>
                    <a:pt x="1957" y="1798"/>
                  </a:lnTo>
                  <a:lnTo>
                    <a:pt x="1958" y="1805"/>
                  </a:lnTo>
                  <a:lnTo>
                    <a:pt x="1958" y="1814"/>
                  </a:lnTo>
                  <a:close/>
                  <a:moveTo>
                    <a:pt x="1830" y="1814"/>
                  </a:moveTo>
                  <a:lnTo>
                    <a:pt x="1831" y="1826"/>
                  </a:lnTo>
                  <a:lnTo>
                    <a:pt x="1833" y="1838"/>
                  </a:lnTo>
                  <a:lnTo>
                    <a:pt x="1838" y="1850"/>
                  </a:lnTo>
                  <a:lnTo>
                    <a:pt x="1844" y="1859"/>
                  </a:lnTo>
                  <a:lnTo>
                    <a:pt x="1847" y="1864"/>
                  </a:lnTo>
                  <a:lnTo>
                    <a:pt x="1852" y="1868"/>
                  </a:lnTo>
                  <a:lnTo>
                    <a:pt x="1856" y="1871"/>
                  </a:lnTo>
                  <a:lnTo>
                    <a:pt x="1861" y="1874"/>
                  </a:lnTo>
                  <a:lnTo>
                    <a:pt x="1867" y="1877"/>
                  </a:lnTo>
                  <a:lnTo>
                    <a:pt x="1872" y="1879"/>
                  </a:lnTo>
                  <a:lnTo>
                    <a:pt x="1879" y="1880"/>
                  </a:lnTo>
                  <a:lnTo>
                    <a:pt x="1885" y="1880"/>
                  </a:lnTo>
                  <a:lnTo>
                    <a:pt x="1892" y="1880"/>
                  </a:lnTo>
                  <a:lnTo>
                    <a:pt x="1898" y="1879"/>
                  </a:lnTo>
                  <a:lnTo>
                    <a:pt x="1903" y="1877"/>
                  </a:lnTo>
                  <a:lnTo>
                    <a:pt x="1909" y="1874"/>
                  </a:lnTo>
                  <a:lnTo>
                    <a:pt x="1913" y="1871"/>
                  </a:lnTo>
                  <a:lnTo>
                    <a:pt x="1919" y="1868"/>
                  </a:lnTo>
                  <a:lnTo>
                    <a:pt x="1922" y="1864"/>
                  </a:lnTo>
                  <a:lnTo>
                    <a:pt x="1926" y="1859"/>
                  </a:lnTo>
                  <a:lnTo>
                    <a:pt x="1931" y="1850"/>
                  </a:lnTo>
                  <a:lnTo>
                    <a:pt x="1936" y="1838"/>
                  </a:lnTo>
                  <a:lnTo>
                    <a:pt x="1939" y="1826"/>
                  </a:lnTo>
                  <a:lnTo>
                    <a:pt x="1939" y="1814"/>
                  </a:lnTo>
                  <a:lnTo>
                    <a:pt x="1939" y="1802"/>
                  </a:lnTo>
                  <a:lnTo>
                    <a:pt x="1936" y="1789"/>
                  </a:lnTo>
                  <a:lnTo>
                    <a:pt x="1931" y="1778"/>
                  </a:lnTo>
                  <a:lnTo>
                    <a:pt x="1926" y="1769"/>
                  </a:lnTo>
                  <a:lnTo>
                    <a:pt x="1922" y="1764"/>
                  </a:lnTo>
                  <a:lnTo>
                    <a:pt x="1919" y="1760"/>
                  </a:lnTo>
                  <a:lnTo>
                    <a:pt x="1913" y="1757"/>
                  </a:lnTo>
                  <a:lnTo>
                    <a:pt x="1909" y="1753"/>
                  </a:lnTo>
                  <a:lnTo>
                    <a:pt x="1903" y="1751"/>
                  </a:lnTo>
                  <a:lnTo>
                    <a:pt x="1898" y="1749"/>
                  </a:lnTo>
                  <a:lnTo>
                    <a:pt x="1892" y="1748"/>
                  </a:lnTo>
                  <a:lnTo>
                    <a:pt x="1885" y="1747"/>
                  </a:lnTo>
                  <a:lnTo>
                    <a:pt x="1879" y="1748"/>
                  </a:lnTo>
                  <a:lnTo>
                    <a:pt x="1872" y="1749"/>
                  </a:lnTo>
                  <a:lnTo>
                    <a:pt x="1867" y="1751"/>
                  </a:lnTo>
                  <a:lnTo>
                    <a:pt x="1861" y="1753"/>
                  </a:lnTo>
                  <a:lnTo>
                    <a:pt x="1856" y="1757"/>
                  </a:lnTo>
                  <a:lnTo>
                    <a:pt x="1852" y="1760"/>
                  </a:lnTo>
                  <a:lnTo>
                    <a:pt x="1847" y="1764"/>
                  </a:lnTo>
                  <a:lnTo>
                    <a:pt x="1844" y="1769"/>
                  </a:lnTo>
                  <a:lnTo>
                    <a:pt x="1838" y="1778"/>
                  </a:lnTo>
                  <a:lnTo>
                    <a:pt x="1833" y="1789"/>
                  </a:lnTo>
                  <a:lnTo>
                    <a:pt x="1831" y="1802"/>
                  </a:lnTo>
                  <a:lnTo>
                    <a:pt x="1830" y="1814"/>
                  </a:lnTo>
                  <a:close/>
                  <a:moveTo>
                    <a:pt x="1969" y="1736"/>
                  </a:moveTo>
                  <a:lnTo>
                    <a:pt x="1991" y="1736"/>
                  </a:lnTo>
                  <a:lnTo>
                    <a:pt x="2039" y="1872"/>
                  </a:lnTo>
                  <a:lnTo>
                    <a:pt x="2088" y="1736"/>
                  </a:lnTo>
                  <a:lnTo>
                    <a:pt x="2108" y="1736"/>
                  </a:lnTo>
                  <a:lnTo>
                    <a:pt x="2049" y="1892"/>
                  </a:lnTo>
                  <a:lnTo>
                    <a:pt x="2030" y="1892"/>
                  </a:lnTo>
                  <a:lnTo>
                    <a:pt x="1969" y="1736"/>
                  </a:lnTo>
                  <a:close/>
                  <a:moveTo>
                    <a:pt x="2138" y="1819"/>
                  </a:moveTo>
                  <a:lnTo>
                    <a:pt x="2139" y="1829"/>
                  </a:lnTo>
                  <a:lnTo>
                    <a:pt x="2141" y="1840"/>
                  </a:lnTo>
                  <a:lnTo>
                    <a:pt x="2144" y="1851"/>
                  </a:lnTo>
                  <a:lnTo>
                    <a:pt x="2150" y="1860"/>
                  </a:lnTo>
                  <a:lnTo>
                    <a:pt x="2153" y="1865"/>
                  </a:lnTo>
                  <a:lnTo>
                    <a:pt x="2157" y="1868"/>
                  </a:lnTo>
                  <a:lnTo>
                    <a:pt x="2162" y="1871"/>
                  </a:lnTo>
                  <a:lnTo>
                    <a:pt x="2166" y="1874"/>
                  </a:lnTo>
                  <a:lnTo>
                    <a:pt x="2171" y="1877"/>
                  </a:lnTo>
                  <a:lnTo>
                    <a:pt x="2177" y="1879"/>
                  </a:lnTo>
                  <a:lnTo>
                    <a:pt x="2182" y="1880"/>
                  </a:lnTo>
                  <a:lnTo>
                    <a:pt x="2190" y="1880"/>
                  </a:lnTo>
                  <a:lnTo>
                    <a:pt x="2199" y="1880"/>
                  </a:lnTo>
                  <a:lnTo>
                    <a:pt x="2208" y="1878"/>
                  </a:lnTo>
                  <a:lnTo>
                    <a:pt x="2216" y="1873"/>
                  </a:lnTo>
                  <a:lnTo>
                    <a:pt x="2222" y="1869"/>
                  </a:lnTo>
                  <a:lnTo>
                    <a:pt x="2227" y="1864"/>
                  </a:lnTo>
                  <a:lnTo>
                    <a:pt x="2232" y="1857"/>
                  </a:lnTo>
                  <a:lnTo>
                    <a:pt x="2235" y="1848"/>
                  </a:lnTo>
                  <a:lnTo>
                    <a:pt x="2238" y="1840"/>
                  </a:lnTo>
                  <a:lnTo>
                    <a:pt x="2257" y="1840"/>
                  </a:lnTo>
                  <a:lnTo>
                    <a:pt x="2253" y="1853"/>
                  </a:lnTo>
                  <a:lnTo>
                    <a:pt x="2248" y="1864"/>
                  </a:lnTo>
                  <a:lnTo>
                    <a:pt x="2243" y="1873"/>
                  </a:lnTo>
                  <a:lnTo>
                    <a:pt x="2235" y="1882"/>
                  </a:lnTo>
                  <a:lnTo>
                    <a:pt x="2231" y="1885"/>
                  </a:lnTo>
                  <a:lnTo>
                    <a:pt x="2225" y="1887"/>
                  </a:lnTo>
                  <a:lnTo>
                    <a:pt x="2221" y="1891"/>
                  </a:lnTo>
                  <a:lnTo>
                    <a:pt x="2216" y="1893"/>
                  </a:lnTo>
                  <a:lnTo>
                    <a:pt x="2203" y="1895"/>
                  </a:lnTo>
                  <a:lnTo>
                    <a:pt x="2190" y="1896"/>
                  </a:lnTo>
                  <a:lnTo>
                    <a:pt x="2180" y="1896"/>
                  </a:lnTo>
                  <a:lnTo>
                    <a:pt x="2172" y="1895"/>
                  </a:lnTo>
                  <a:lnTo>
                    <a:pt x="2164" y="1893"/>
                  </a:lnTo>
                  <a:lnTo>
                    <a:pt x="2157" y="1890"/>
                  </a:lnTo>
                  <a:lnTo>
                    <a:pt x="2151" y="1886"/>
                  </a:lnTo>
                  <a:lnTo>
                    <a:pt x="2145" y="1882"/>
                  </a:lnTo>
                  <a:lnTo>
                    <a:pt x="2140" y="1877"/>
                  </a:lnTo>
                  <a:lnTo>
                    <a:pt x="2136" y="1871"/>
                  </a:lnTo>
                  <a:lnTo>
                    <a:pt x="2131" y="1866"/>
                  </a:lnTo>
                  <a:lnTo>
                    <a:pt x="2128" y="1859"/>
                  </a:lnTo>
                  <a:lnTo>
                    <a:pt x="2125" y="1853"/>
                  </a:lnTo>
                  <a:lnTo>
                    <a:pt x="2123" y="1845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3" y="1784"/>
                  </a:lnTo>
                  <a:lnTo>
                    <a:pt x="2125" y="1776"/>
                  </a:lnTo>
                  <a:lnTo>
                    <a:pt x="2128" y="1770"/>
                  </a:lnTo>
                  <a:lnTo>
                    <a:pt x="2131" y="1763"/>
                  </a:lnTo>
                  <a:lnTo>
                    <a:pt x="2136" y="1758"/>
                  </a:lnTo>
                  <a:lnTo>
                    <a:pt x="2140" y="1751"/>
                  </a:lnTo>
                  <a:lnTo>
                    <a:pt x="2145" y="1747"/>
                  </a:lnTo>
                  <a:lnTo>
                    <a:pt x="2151" y="1743"/>
                  </a:lnTo>
                  <a:lnTo>
                    <a:pt x="2157" y="1738"/>
                  </a:lnTo>
                  <a:lnTo>
                    <a:pt x="2164" y="1735"/>
                  </a:lnTo>
                  <a:lnTo>
                    <a:pt x="2172" y="1733"/>
                  </a:lnTo>
                  <a:lnTo>
                    <a:pt x="2180" y="1732"/>
                  </a:lnTo>
                  <a:lnTo>
                    <a:pt x="2190" y="1732"/>
                  </a:lnTo>
                  <a:lnTo>
                    <a:pt x="2198" y="1732"/>
                  </a:lnTo>
                  <a:lnTo>
                    <a:pt x="2207" y="1733"/>
                  </a:lnTo>
                  <a:lnTo>
                    <a:pt x="2214" y="1736"/>
                  </a:lnTo>
                  <a:lnTo>
                    <a:pt x="2221" y="1739"/>
                  </a:lnTo>
                  <a:lnTo>
                    <a:pt x="2227" y="1743"/>
                  </a:lnTo>
                  <a:lnTo>
                    <a:pt x="2233" y="1748"/>
                  </a:lnTo>
                  <a:lnTo>
                    <a:pt x="2238" y="1753"/>
                  </a:lnTo>
                  <a:lnTo>
                    <a:pt x="2243" y="1759"/>
                  </a:lnTo>
                  <a:lnTo>
                    <a:pt x="2247" y="1765"/>
                  </a:lnTo>
                  <a:lnTo>
                    <a:pt x="2250" y="1772"/>
                  </a:lnTo>
                  <a:lnTo>
                    <a:pt x="2252" y="1779"/>
                  </a:lnTo>
                  <a:lnTo>
                    <a:pt x="2254" y="1787"/>
                  </a:lnTo>
                  <a:lnTo>
                    <a:pt x="2257" y="1803"/>
                  </a:lnTo>
                  <a:lnTo>
                    <a:pt x="2258" y="1819"/>
                  </a:lnTo>
                  <a:lnTo>
                    <a:pt x="2138" y="1819"/>
                  </a:lnTo>
                  <a:close/>
                  <a:moveTo>
                    <a:pt x="2238" y="1803"/>
                  </a:moveTo>
                  <a:lnTo>
                    <a:pt x="2237" y="1792"/>
                  </a:lnTo>
                  <a:lnTo>
                    <a:pt x="2235" y="1783"/>
                  </a:lnTo>
                  <a:lnTo>
                    <a:pt x="2231" y="1773"/>
                  </a:lnTo>
                  <a:lnTo>
                    <a:pt x="2225" y="1764"/>
                  </a:lnTo>
                  <a:lnTo>
                    <a:pt x="2218" y="1758"/>
                  </a:lnTo>
                  <a:lnTo>
                    <a:pt x="2209" y="1752"/>
                  </a:lnTo>
                  <a:lnTo>
                    <a:pt x="2205" y="1750"/>
                  </a:lnTo>
                  <a:lnTo>
                    <a:pt x="2200" y="1749"/>
                  </a:lnTo>
                  <a:lnTo>
                    <a:pt x="2195" y="1748"/>
                  </a:lnTo>
                  <a:lnTo>
                    <a:pt x="2190" y="1747"/>
                  </a:lnTo>
                  <a:lnTo>
                    <a:pt x="2183" y="1748"/>
                  </a:lnTo>
                  <a:lnTo>
                    <a:pt x="2178" y="1749"/>
                  </a:lnTo>
                  <a:lnTo>
                    <a:pt x="2173" y="1750"/>
                  </a:lnTo>
                  <a:lnTo>
                    <a:pt x="2168" y="1752"/>
                  </a:lnTo>
                  <a:lnTo>
                    <a:pt x="2159" y="1758"/>
                  </a:lnTo>
                  <a:lnTo>
                    <a:pt x="2153" y="1764"/>
                  </a:lnTo>
                  <a:lnTo>
                    <a:pt x="2147" y="1773"/>
                  </a:lnTo>
                  <a:lnTo>
                    <a:pt x="2143" y="1783"/>
                  </a:lnTo>
                  <a:lnTo>
                    <a:pt x="2140" y="1792"/>
                  </a:lnTo>
                  <a:lnTo>
                    <a:pt x="2138" y="1803"/>
                  </a:lnTo>
                  <a:lnTo>
                    <a:pt x="2238" y="1803"/>
                  </a:lnTo>
                  <a:close/>
                  <a:moveTo>
                    <a:pt x="2282" y="1736"/>
                  </a:moveTo>
                  <a:lnTo>
                    <a:pt x="2302" y="1736"/>
                  </a:lnTo>
                  <a:lnTo>
                    <a:pt x="2302" y="1763"/>
                  </a:lnTo>
                  <a:lnTo>
                    <a:pt x="2303" y="1763"/>
                  </a:lnTo>
                  <a:lnTo>
                    <a:pt x="2306" y="1756"/>
                  </a:lnTo>
                  <a:lnTo>
                    <a:pt x="2311" y="1750"/>
                  </a:lnTo>
                  <a:lnTo>
                    <a:pt x="2316" y="1745"/>
                  </a:lnTo>
                  <a:lnTo>
                    <a:pt x="2321" y="1741"/>
                  </a:lnTo>
                  <a:lnTo>
                    <a:pt x="2329" y="1736"/>
                  </a:lnTo>
                  <a:lnTo>
                    <a:pt x="2336" y="1734"/>
                  </a:lnTo>
                  <a:lnTo>
                    <a:pt x="2344" y="1732"/>
                  </a:lnTo>
                  <a:lnTo>
                    <a:pt x="2353" y="1732"/>
                  </a:lnTo>
                  <a:lnTo>
                    <a:pt x="2360" y="1732"/>
                  </a:lnTo>
                  <a:lnTo>
                    <a:pt x="2367" y="1733"/>
                  </a:lnTo>
                  <a:lnTo>
                    <a:pt x="2374" y="1734"/>
                  </a:lnTo>
                  <a:lnTo>
                    <a:pt x="2380" y="1736"/>
                  </a:lnTo>
                  <a:lnTo>
                    <a:pt x="2385" y="1738"/>
                  </a:lnTo>
                  <a:lnTo>
                    <a:pt x="2389" y="1741"/>
                  </a:lnTo>
                  <a:lnTo>
                    <a:pt x="2394" y="1744"/>
                  </a:lnTo>
                  <a:lnTo>
                    <a:pt x="2397" y="1748"/>
                  </a:lnTo>
                  <a:lnTo>
                    <a:pt x="2400" y="1751"/>
                  </a:lnTo>
                  <a:lnTo>
                    <a:pt x="2402" y="1757"/>
                  </a:lnTo>
                  <a:lnTo>
                    <a:pt x="2405" y="1761"/>
                  </a:lnTo>
                  <a:lnTo>
                    <a:pt x="2407" y="1766"/>
                  </a:lnTo>
                  <a:lnTo>
                    <a:pt x="2409" y="1778"/>
                  </a:lnTo>
                  <a:lnTo>
                    <a:pt x="2409" y="1791"/>
                  </a:lnTo>
                  <a:lnTo>
                    <a:pt x="2409" y="1892"/>
                  </a:lnTo>
                  <a:lnTo>
                    <a:pt x="2390" y="1892"/>
                  </a:lnTo>
                  <a:lnTo>
                    <a:pt x="2390" y="1795"/>
                  </a:lnTo>
                  <a:lnTo>
                    <a:pt x="2389" y="1785"/>
                  </a:lnTo>
                  <a:lnTo>
                    <a:pt x="2388" y="1776"/>
                  </a:lnTo>
                  <a:lnTo>
                    <a:pt x="2386" y="1768"/>
                  </a:lnTo>
                  <a:lnTo>
                    <a:pt x="2382" y="1761"/>
                  </a:lnTo>
                  <a:lnTo>
                    <a:pt x="2376" y="1756"/>
                  </a:lnTo>
                  <a:lnTo>
                    <a:pt x="2370" y="1751"/>
                  </a:lnTo>
                  <a:lnTo>
                    <a:pt x="2361" y="1748"/>
                  </a:lnTo>
                  <a:lnTo>
                    <a:pt x="2351" y="1747"/>
                  </a:lnTo>
                  <a:lnTo>
                    <a:pt x="2345" y="1748"/>
                  </a:lnTo>
                  <a:lnTo>
                    <a:pt x="2340" y="1748"/>
                  </a:lnTo>
                  <a:lnTo>
                    <a:pt x="2335" y="1750"/>
                  </a:lnTo>
                  <a:lnTo>
                    <a:pt x="2330" y="1751"/>
                  </a:lnTo>
                  <a:lnTo>
                    <a:pt x="2322" y="1757"/>
                  </a:lnTo>
                  <a:lnTo>
                    <a:pt x="2315" y="1763"/>
                  </a:lnTo>
                  <a:lnTo>
                    <a:pt x="2309" y="1771"/>
                  </a:lnTo>
                  <a:lnTo>
                    <a:pt x="2305" y="1779"/>
                  </a:lnTo>
                  <a:lnTo>
                    <a:pt x="2303" y="1790"/>
                  </a:lnTo>
                  <a:lnTo>
                    <a:pt x="2302" y="1801"/>
                  </a:lnTo>
                  <a:lnTo>
                    <a:pt x="2302" y="1892"/>
                  </a:lnTo>
                  <a:lnTo>
                    <a:pt x="2282" y="1892"/>
                  </a:lnTo>
                  <a:lnTo>
                    <a:pt x="2282" y="1736"/>
                  </a:lnTo>
                  <a:close/>
                  <a:moveTo>
                    <a:pt x="2446" y="1677"/>
                  </a:moveTo>
                  <a:lnTo>
                    <a:pt x="2465" y="1677"/>
                  </a:lnTo>
                  <a:lnTo>
                    <a:pt x="2465" y="1707"/>
                  </a:lnTo>
                  <a:lnTo>
                    <a:pt x="2446" y="1707"/>
                  </a:lnTo>
                  <a:lnTo>
                    <a:pt x="2446" y="1677"/>
                  </a:lnTo>
                  <a:close/>
                  <a:moveTo>
                    <a:pt x="2446" y="1736"/>
                  </a:moveTo>
                  <a:lnTo>
                    <a:pt x="2465" y="1736"/>
                  </a:lnTo>
                  <a:lnTo>
                    <a:pt x="2465" y="1892"/>
                  </a:lnTo>
                  <a:lnTo>
                    <a:pt x="2446" y="1892"/>
                  </a:lnTo>
                  <a:lnTo>
                    <a:pt x="2446" y="1736"/>
                  </a:lnTo>
                  <a:close/>
                  <a:moveTo>
                    <a:pt x="2500" y="1784"/>
                  </a:moveTo>
                  <a:lnTo>
                    <a:pt x="2500" y="1777"/>
                  </a:lnTo>
                  <a:lnTo>
                    <a:pt x="2501" y="1771"/>
                  </a:lnTo>
                  <a:lnTo>
                    <a:pt x="2503" y="1765"/>
                  </a:lnTo>
                  <a:lnTo>
                    <a:pt x="2505" y="1760"/>
                  </a:lnTo>
                  <a:lnTo>
                    <a:pt x="2507" y="1756"/>
                  </a:lnTo>
                  <a:lnTo>
                    <a:pt x="2510" y="1751"/>
                  </a:lnTo>
                  <a:lnTo>
                    <a:pt x="2515" y="1747"/>
                  </a:lnTo>
                  <a:lnTo>
                    <a:pt x="2518" y="1744"/>
                  </a:lnTo>
                  <a:lnTo>
                    <a:pt x="2528" y="1738"/>
                  </a:lnTo>
                  <a:lnTo>
                    <a:pt x="2537" y="1734"/>
                  </a:lnTo>
                  <a:lnTo>
                    <a:pt x="2549" y="1732"/>
                  </a:lnTo>
                  <a:lnTo>
                    <a:pt x="2562" y="1732"/>
                  </a:lnTo>
                  <a:lnTo>
                    <a:pt x="2573" y="1732"/>
                  </a:lnTo>
                  <a:lnTo>
                    <a:pt x="2583" y="1733"/>
                  </a:lnTo>
                  <a:lnTo>
                    <a:pt x="2592" y="1736"/>
                  </a:lnTo>
                  <a:lnTo>
                    <a:pt x="2601" y="1741"/>
                  </a:lnTo>
                  <a:lnTo>
                    <a:pt x="2605" y="1744"/>
                  </a:lnTo>
                  <a:lnTo>
                    <a:pt x="2609" y="1747"/>
                  </a:lnTo>
                  <a:lnTo>
                    <a:pt x="2612" y="1751"/>
                  </a:lnTo>
                  <a:lnTo>
                    <a:pt x="2614" y="1756"/>
                  </a:lnTo>
                  <a:lnTo>
                    <a:pt x="2616" y="1761"/>
                  </a:lnTo>
                  <a:lnTo>
                    <a:pt x="2618" y="1768"/>
                  </a:lnTo>
                  <a:lnTo>
                    <a:pt x="2619" y="1774"/>
                  </a:lnTo>
                  <a:lnTo>
                    <a:pt x="2619" y="1782"/>
                  </a:lnTo>
                  <a:lnTo>
                    <a:pt x="2619" y="1864"/>
                  </a:lnTo>
                  <a:lnTo>
                    <a:pt x="2621" y="1869"/>
                  </a:lnTo>
                  <a:lnTo>
                    <a:pt x="2623" y="1872"/>
                  </a:lnTo>
                  <a:lnTo>
                    <a:pt x="2626" y="1874"/>
                  </a:lnTo>
                  <a:lnTo>
                    <a:pt x="2630" y="1875"/>
                  </a:lnTo>
                  <a:lnTo>
                    <a:pt x="2633" y="1875"/>
                  </a:lnTo>
                  <a:lnTo>
                    <a:pt x="2637" y="1874"/>
                  </a:lnTo>
                  <a:lnTo>
                    <a:pt x="2637" y="1891"/>
                  </a:lnTo>
                  <a:lnTo>
                    <a:pt x="2631" y="1892"/>
                  </a:lnTo>
                  <a:lnTo>
                    <a:pt x="2625" y="1892"/>
                  </a:lnTo>
                  <a:lnTo>
                    <a:pt x="2618" y="1891"/>
                  </a:lnTo>
                  <a:lnTo>
                    <a:pt x="2613" y="1890"/>
                  </a:lnTo>
                  <a:lnTo>
                    <a:pt x="2609" y="1887"/>
                  </a:lnTo>
                  <a:lnTo>
                    <a:pt x="2606" y="1884"/>
                  </a:lnTo>
                  <a:lnTo>
                    <a:pt x="2604" y="1880"/>
                  </a:lnTo>
                  <a:lnTo>
                    <a:pt x="2603" y="1875"/>
                  </a:lnTo>
                  <a:lnTo>
                    <a:pt x="2602" y="1870"/>
                  </a:lnTo>
                  <a:lnTo>
                    <a:pt x="2602" y="1865"/>
                  </a:lnTo>
                  <a:lnTo>
                    <a:pt x="2601" y="1865"/>
                  </a:lnTo>
                  <a:lnTo>
                    <a:pt x="2597" y="1871"/>
                  </a:lnTo>
                  <a:lnTo>
                    <a:pt x="2591" y="1878"/>
                  </a:lnTo>
                  <a:lnTo>
                    <a:pt x="2586" y="1883"/>
                  </a:lnTo>
                  <a:lnTo>
                    <a:pt x="2579" y="1887"/>
                  </a:lnTo>
                  <a:lnTo>
                    <a:pt x="2572" y="1892"/>
                  </a:lnTo>
                  <a:lnTo>
                    <a:pt x="2564" y="1894"/>
                  </a:lnTo>
                  <a:lnTo>
                    <a:pt x="2556" y="1896"/>
                  </a:lnTo>
                  <a:lnTo>
                    <a:pt x="2545" y="1896"/>
                  </a:lnTo>
                  <a:lnTo>
                    <a:pt x="2534" y="1895"/>
                  </a:lnTo>
                  <a:lnTo>
                    <a:pt x="2524" y="1894"/>
                  </a:lnTo>
                  <a:lnTo>
                    <a:pt x="2516" y="1890"/>
                  </a:lnTo>
                  <a:lnTo>
                    <a:pt x="2508" y="1885"/>
                  </a:lnTo>
                  <a:lnTo>
                    <a:pt x="2505" y="1882"/>
                  </a:lnTo>
                  <a:lnTo>
                    <a:pt x="2502" y="1879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5" y="1867"/>
                  </a:lnTo>
                  <a:lnTo>
                    <a:pt x="2494" y="1861"/>
                  </a:lnTo>
                  <a:lnTo>
                    <a:pt x="2493" y="1856"/>
                  </a:lnTo>
                  <a:lnTo>
                    <a:pt x="2493" y="1851"/>
                  </a:lnTo>
                  <a:lnTo>
                    <a:pt x="2493" y="1843"/>
                  </a:lnTo>
                  <a:lnTo>
                    <a:pt x="2494" y="1837"/>
                  </a:lnTo>
                  <a:lnTo>
                    <a:pt x="2496" y="1830"/>
                  </a:lnTo>
                  <a:lnTo>
                    <a:pt x="2500" y="1825"/>
                  </a:lnTo>
                  <a:lnTo>
                    <a:pt x="2504" y="1820"/>
                  </a:lnTo>
                  <a:lnTo>
                    <a:pt x="2508" y="1817"/>
                  </a:lnTo>
                  <a:lnTo>
                    <a:pt x="2514" y="1814"/>
                  </a:lnTo>
                  <a:lnTo>
                    <a:pt x="2519" y="1811"/>
                  </a:lnTo>
                  <a:lnTo>
                    <a:pt x="2532" y="1807"/>
                  </a:lnTo>
                  <a:lnTo>
                    <a:pt x="2546" y="1804"/>
                  </a:lnTo>
                  <a:lnTo>
                    <a:pt x="2561" y="1802"/>
                  </a:lnTo>
                  <a:lnTo>
                    <a:pt x="2576" y="1801"/>
                  </a:lnTo>
                  <a:lnTo>
                    <a:pt x="2582" y="1800"/>
                  </a:lnTo>
                  <a:lnTo>
                    <a:pt x="2587" y="1799"/>
                  </a:lnTo>
                  <a:lnTo>
                    <a:pt x="2590" y="1798"/>
                  </a:lnTo>
                  <a:lnTo>
                    <a:pt x="2595" y="1796"/>
                  </a:lnTo>
                  <a:lnTo>
                    <a:pt x="2597" y="1793"/>
                  </a:lnTo>
                  <a:lnTo>
                    <a:pt x="2599" y="1789"/>
                  </a:lnTo>
                  <a:lnTo>
                    <a:pt x="2600" y="1785"/>
                  </a:lnTo>
                  <a:lnTo>
                    <a:pt x="2601" y="1779"/>
                  </a:lnTo>
                  <a:lnTo>
                    <a:pt x="2600" y="1771"/>
                  </a:lnTo>
                  <a:lnTo>
                    <a:pt x="2598" y="1763"/>
                  </a:lnTo>
                  <a:lnTo>
                    <a:pt x="2594" y="1758"/>
                  </a:lnTo>
                  <a:lnTo>
                    <a:pt x="2589" y="1753"/>
                  </a:lnTo>
                  <a:lnTo>
                    <a:pt x="2583" y="1751"/>
                  </a:lnTo>
                  <a:lnTo>
                    <a:pt x="2576" y="1749"/>
                  </a:lnTo>
                  <a:lnTo>
                    <a:pt x="2568" y="1748"/>
                  </a:lnTo>
                  <a:lnTo>
                    <a:pt x="2560" y="1747"/>
                  </a:lnTo>
                  <a:lnTo>
                    <a:pt x="2551" y="1748"/>
                  </a:lnTo>
                  <a:lnTo>
                    <a:pt x="2544" y="1749"/>
                  </a:lnTo>
                  <a:lnTo>
                    <a:pt x="2536" y="1752"/>
                  </a:lnTo>
                  <a:lnTo>
                    <a:pt x="2531" y="1756"/>
                  </a:lnTo>
                  <a:lnTo>
                    <a:pt x="2525" y="1761"/>
                  </a:lnTo>
                  <a:lnTo>
                    <a:pt x="2522" y="1768"/>
                  </a:lnTo>
                  <a:lnTo>
                    <a:pt x="2519" y="1775"/>
                  </a:lnTo>
                  <a:lnTo>
                    <a:pt x="2518" y="1784"/>
                  </a:lnTo>
                  <a:lnTo>
                    <a:pt x="2500" y="1784"/>
                  </a:lnTo>
                  <a:close/>
                  <a:moveTo>
                    <a:pt x="2601" y="1806"/>
                  </a:moveTo>
                  <a:lnTo>
                    <a:pt x="2600" y="1806"/>
                  </a:lnTo>
                  <a:lnTo>
                    <a:pt x="2597" y="1810"/>
                  </a:lnTo>
                  <a:lnTo>
                    <a:pt x="2594" y="1812"/>
                  </a:lnTo>
                  <a:lnTo>
                    <a:pt x="2588" y="1813"/>
                  </a:lnTo>
                  <a:lnTo>
                    <a:pt x="2584" y="1814"/>
                  </a:lnTo>
                  <a:lnTo>
                    <a:pt x="2559" y="1817"/>
                  </a:lnTo>
                  <a:lnTo>
                    <a:pt x="2536" y="1823"/>
                  </a:lnTo>
                  <a:lnTo>
                    <a:pt x="2531" y="1824"/>
                  </a:lnTo>
                  <a:lnTo>
                    <a:pt x="2527" y="1826"/>
                  </a:lnTo>
                  <a:lnTo>
                    <a:pt x="2522" y="1829"/>
                  </a:lnTo>
                  <a:lnTo>
                    <a:pt x="2518" y="1832"/>
                  </a:lnTo>
                  <a:lnTo>
                    <a:pt x="2516" y="1836"/>
                  </a:lnTo>
                  <a:lnTo>
                    <a:pt x="2514" y="1840"/>
                  </a:lnTo>
                  <a:lnTo>
                    <a:pt x="2513" y="1844"/>
                  </a:lnTo>
                  <a:lnTo>
                    <a:pt x="2511" y="1850"/>
                  </a:lnTo>
                  <a:lnTo>
                    <a:pt x="2513" y="1856"/>
                  </a:lnTo>
                  <a:lnTo>
                    <a:pt x="2515" y="1863"/>
                  </a:lnTo>
                  <a:lnTo>
                    <a:pt x="2518" y="1868"/>
                  </a:lnTo>
                  <a:lnTo>
                    <a:pt x="2522" y="1872"/>
                  </a:lnTo>
                  <a:lnTo>
                    <a:pt x="2528" y="1875"/>
                  </a:lnTo>
                  <a:lnTo>
                    <a:pt x="2533" y="1878"/>
                  </a:lnTo>
                  <a:lnTo>
                    <a:pt x="2540" y="1880"/>
                  </a:lnTo>
                  <a:lnTo>
                    <a:pt x="2546" y="1880"/>
                  </a:lnTo>
                  <a:lnTo>
                    <a:pt x="2557" y="1880"/>
                  </a:lnTo>
                  <a:lnTo>
                    <a:pt x="2568" y="1877"/>
                  </a:lnTo>
                  <a:lnTo>
                    <a:pt x="2576" y="1872"/>
                  </a:lnTo>
                  <a:lnTo>
                    <a:pt x="2585" y="1867"/>
                  </a:lnTo>
                  <a:lnTo>
                    <a:pt x="2591" y="1860"/>
                  </a:lnTo>
                  <a:lnTo>
                    <a:pt x="2597" y="1852"/>
                  </a:lnTo>
                  <a:lnTo>
                    <a:pt x="2598" y="1847"/>
                  </a:lnTo>
                  <a:lnTo>
                    <a:pt x="2599" y="1842"/>
                  </a:lnTo>
                  <a:lnTo>
                    <a:pt x="2600" y="1837"/>
                  </a:lnTo>
                  <a:lnTo>
                    <a:pt x="2601" y="1831"/>
                  </a:lnTo>
                  <a:lnTo>
                    <a:pt x="2601" y="1806"/>
                  </a:lnTo>
                  <a:close/>
                  <a:moveTo>
                    <a:pt x="2223" y="180"/>
                  </a:moveTo>
                  <a:lnTo>
                    <a:pt x="2222" y="162"/>
                  </a:lnTo>
                  <a:lnTo>
                    <a:pt x="2220" y="144"/>
                  </a:lnTo>
                  <a:lnTo>
                    <a:pt x="2216" y="126"/>
                  </a:lnTo>
                  <a:lnTo>
                    <a:pt x="2209" y="110"/>
                  </a:lnTo>
                  <a:lnTo>
                    <a:pt x="2201" y="94"/>
                  </a:lnTo>
                  <a:lnTo>
                    <a:pt x="2193" y="80"/>
                  </a:lnTo>
                  <a:lnTo>
                    <a:pt x="2182" y="66"/>
                  </a:lnTo>
                  <a:lnTo>
                    <a:pt x="2170" y="53"/>
                  </a:lnTo>
                  <a:lnTo>
                    <a:pt x="2157" y="41"/>
                  </a:lnTo>
                  <a:lnTo>
                    <a:pt x="2143" y="30"/>
                  </a:lnTo>
                  <a:lnTo>
                    <a:pt x="2129" y="22"/>
                  </a:lnTo>
                  <a:lnTo>
                    <a:pt x="2113" y="14"/>
                  </a:lnTo>
                  <a:lnTo>
                    <a:pt x="2097" y="8"/>
                  </a:lnTo>
                  <a:lnTo>
                    <a:pt x="2078" y="3"/>
                  </a:lnTo>
                  <a:lnTo>
                    <a:pt x="2061" y="1"/>
                  </a:lnTo>
                  <a:lnTo>
                    <a:pt x="2043" y="0"/>
                  </a:lnTo>
                  <a:lnTo>
                    <a:pt x="2024" y="1"/>
                  </a:lnTo>
                  <a:lnTo>
                    <a:pt x="2006" y="3"/>
                  </a:lnTo>
                  <a:lnTo>
                    <a:pt x="1989" y="8"/>
                  </a:lnTo>
                  <a:lnTo>
                    <a:pt x="1971" y="14"/>
                  </a:lnTo>
                  <a:lnTo>
                    <a:pt x="1956" y="22"/>
                  </a:lnTo>
                  <a:lnTo>
                    <a:pt x="1941" y="30"/>
                  </a:lnTo>
                  <a:lnTo>
                    <a:pt x="1927" y="41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3" y="80"/>
                  </a:lnTo>
                  <a:lnTo>
                    <a:pt x="1883" y="94"/>
                  </a:lnTo>
                  <a:lnTo>
                    <a:pt x="1875" y="110"/>
                  </a:lnTo>
                  <a:lnTo>
                    <a:pt x="1870" y="126"/>
                  </a:lnTo>
                  <a:lnTo>
                    <a:pt x="1866" y="144"/>
                  </a:lnTo>
                  <a:lnTo>
                    <a:pt x="1862" y="162"/>
                  </a:lnTo>
                  <a:lnTo>
                    <a:pt x="1861" y="180"/>
                  </a:lnTo>
                  <a:lnTo>
                    <a:pt x="1862" y="199"/>
                  </a:lnTo>
                  <a:lnTo>
                    <a:pt x="1866" y="217"/>
                  </a:lnTo>
                  <a:lnTo>
                    <a:pt x="1870" y="234"/>
                  </a:lnTo>
                  <a:lnTo>
                    <a:pt x="1875" y="250"/>
                  </a:lnTo>
                  <a:lnTo>
                    <a:pt x="1883" y="267"/>
                  </a:lnTo>
                  <a:lnTo>
                    <a:pt x="1893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7" y="320"/>
                  </a:lnTo>
                  <a:lnTo>
                    <a:pt x="1941" y="330"/>
                  </a:lnTo>
                  <a:lnTo>
                    <a:pt x="1956" y="339"/>
                  </a:lnTo>
                  <a:lnTo>
                    <a:pt x="1971" y="348"/>
                  </a:lnTo>
                  <a:lnTo>
                    <a:pt x="1989" y="353"/>
                  </a:lnTo>
                  <a:lnTo>
                    <a:pt x="2006" y="357"/>
                  </a:lnTo>
                  <a:lnTo>
                    <a:pt x="2024" y="361"/>
                  </a:lnTo>
                  <a:lnTo>
                    <a:pt x="2043" y="362"/>
                  </a:lnTo>
                  <a:lnTo>
                    <a:pt x="2061" y="361"/>
                  </a:lnTo>
                  <a:lnTo>
                    <a:pt x="2078" y="357"/>
                  </a:lnTo>
                  <a:lnTo>
                    <a:pt x="2097" y="353"/>
                  </a:lnTo>
                  <a:lnTo>
                    <a:pt x="2113" y="348"/>
                  </a:lnTo>
                  <a:lnTo>
                    <a:pt x="2129" y="339"/>
                  </a:lnTo>
                  <a:lnTo>
                    <a:pt x="2143" y="330"/>
                  </a:lnTo>
                  <a:lnTo>
                    <a:pt x="2157" y="320"/>
                  </a:lnTo>
                  <a:lnTo>
                    <a:pt x="2170" y="309"/>
                  </a:lnTo>
                  <a:lnTo>
                    <a:pt x="2182" y="296"/>
                  </a:lnTo>
                  <a:lnTo>
                    <a:pt x="2193" y="282"/>
                  </a:lnTo>
                  <a:lnTo>
                    <a:pt x="2201" y="267"/>
                  </a:lnTo>
                  <a:lnTo>
                    <a:pt x="2209" y="250"/>
                  </a:lnTo>
                  <a:lnTo>
                    <a:pt x="2216" y="234"/>
                  </a:lnTo>
                  <a:lnTo>
                    <a:pt x="2220" y="217"/>
                  </a:lnTo>
                  <a:lnTo>
                    <a:pt x="2222" y="199"/>
                  </a:lnTo>
                  <a:lnTo>
                    <a:pt x="2223" y="180"/>
                  </a:lnTo>
                  <a:close/>
                  <a:moveTo>
                    <a:pt x="2648" y="784"/>
                  </a:moveTo>
                  <a:lnTo>
                    <a:pt x="2646" y="766"/>
                  </a:lnTo>
                  <a:lnTo>
                    <a:pt x="2643" y="747"/>
                  </a:lnTo>
                  <a:lnTo>
                    <a:pt x="2639" y="730"/>
                  </a:lnTo>
                  <a:lnTo>
                    <a:pt x="2633" y="714"/>
                  </a:lnTo>
                  <a:lnTo>
                    <a:pt x="2626" y="697"/>
                  </a:lnTo>
                  <a:lnTo>
                    <a:pt x="2616" y="682"/>
                  </a:lnTo>
                  <a:lnTo>
                    <a:pt x="2606" y="669"/>
                  </a:lnTo>
                  <a:lnTo>
                    <a:pt x="2595" y="656"/>
                  </a:lnTo>
                  <a:lnTo>
                    <a:pt x="2582" y="645"/>
                  </a:lnTo>
                  <a:lnTo>
                    <a:pt x="2568" y="634"/>
                  </a:lnTo>
                  <a:lnTo>
                    <a:pt x="2552" y="625"/>
                  </a:lnTo>
                  <a:lnTo>
                    <a:pt x="2537" y="618"/>
                  </a:lnTo>
                  <a:lnTo>
                    <a:pt x="2520" y="611"/>
                  </a:lnTo>
                  <a:lnTo>
                    <a:pt x="2503" y="607"/>
                  </a:lnTo>
                  <a:lnTo>
                    <a:pt x="2484" y="604"/>
                  </a:lnTo>
                  <a:lnTo>
                    <a:pt x="2466" y="604"/>
                  </a:lnTo>
                  <a:lnTo>
                    <a:pt x="2448" y="604"/>
                  </a:lnTo>
                  <a:lnTo>
                    <a:pt x="2430" y="607"/>
                  </a:lnTo>
                  <a:lnTo>
                    <a:pt x="2412" y="611"/>
                  </a:lnTo>
                  <a:lnTo>
                    <a:pt x="2396" y="618"/>
                  </a:lnTo>
                  <a:lnTo>
                    <a:pt x="2380" y="625"/>
                  </a:lnTo>
                  <a:lnTo>
                    <a:pt x="2366" y="634"/>
                  </a:lnTo>
                  <a:lnTo>
                    <a:pt x="2352" y="645"/>
                  </a:lnTo>
                  <a:lnTo>
                    <a:pt x="2339" y="656"/>
                  </a:lnTo>
                  <a:lnTo>
                    <a:pt x="2327" y="669"/>
                  </a:lnTo>
                  <a:lnTo>
                    <a:pt x="2316" y="682"/>
                  </a:lnTo>
                  <a:lnTo>
                    <a:pt x="2307" y="697"/>
                  </a:lnTo>
                  <a:lnTo>
                    <a:pt x="2300" y="714"/>
                  </a:lnTo>
                  <a:lnTo>
                    <a:pt x="2293" y="730"/>
                  </a:lnTo>
                  <a:lnTo>
                    <a:pt x="2289" y="747"/>
                  </a:lnTo>
                  <a:lnTo>
                    <a:pt x="2287" y="766"/>
                  </a:lnTo>
                  <a:lnTo>
                    <a:pt x="2286" y="784"/>
                  </a:lnTo>
                  <a:lnTo>
                    <a:pt x="2287" y="802"/>
                  </a:lnTo>
                  <a:lnTo>
                    <a:pt x="2289" y="821"/>
                  </a:lnTo>
                  <a:lnTo>
                    <a:pt x="2293" y="838"/>
                  </a:lnTo>
                  <a:lnTo>
                    <a:pt x="2300" y="854"/>
                  </a:lnTo>
                  <a:lnTo>
                    <a:pt x="2307" y="870"/>
                  </a:lnTo>
                  <a:lnTo>
                    <a:pt x="2316" y="885"/>
                  </a:lnTo>
                  <a:lnTo>
                    <a:pt x="2327" y="899"/>
                  </a:lnTo>
                  <a:lnTo>
                    <a:pt x="2339" y="912"/>
                  </a:lnTo>
                  <a:lnTo>
                    <a:pt x="2352" y="923"/>
                  </a:lnTo>
                  <a:lnTo>
                    <a:pt x="2366" y="934"/>
                  </a:lnTo>
                  <a:lnTo>
                    <a:pt x="2380" y="943"/>
                  </a:lnTo>
                  <a:lnTo>
                    <a:pt x="2396" y="950"/>
                  </a:lnTo>
                  <a:lnTo>
                    <a:pt x="2412" y="957"/>
                  </a:lnTo>
                  <a:lnTo>
                    <a:pt x="2430" y="961"/>
                  </a:lnTo>
                  <a:lnTo>
                    <a:pt x="2448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3" y="961"/>
                  </a:lnTo>
                  <a:lnTo>
                    <a:pt x="2520" y="957"/>
                  </a:lnTo>
                  <a:lnTo>
                    <a:pt x="2537" y="950"/>
                  </a:lnTo>
                  <a:lnTo>
                    <a:pt x="2552" y="943"/>
                  </a:lnTo>
                  <a:lnTo>
                    <a:pt x="2568" y="934"/>
                  </a:lnTo>
                  <a:lnTo>
                    <a:pt x="2582" y="923"/>
                  </a:lnTo>
                  <a:lnTo>
                    <a:pt x="2595" y="912"/>
                  </a:lnTo>
                  <a:lnTo>
                    <a:pt x="2606" y="899"/>
                  </a:lnTo>
                  <a:lnTo>
                    <a:pt x="2616" y="885"/>
                  </a:lnTo>
                  <a:lnTo>
                    <a:pt x="2626" y="870"/>
                  </a:lnTo>
                  <a:lnTo>
                    <a:pt x="2633" y="854"/>
                  </a:lnTo>
                  <a:lnTo>
                    <a:pt x="2639" y="838"/>
                  </a:lnTo>
                  <a:lnTo>
                    <a:pt x="2643" y="821"/>
                  </a:lnTo>
                  <a:lnTo>
                    <a:pt x="2646" y="802"/>
                  </a:lnTo>
                  <a:lnTo>
                    <a:pt x="2648" y="784"/>
                  </a:lnTo>
                  <a:close/>
                  <a:moveTo>
                    <a:pt x="2276" y="63"/>
                  </a:moveTo>
                  <a:lnTo>
                    <a:pt x="2277" y="68"/>
                  </a:lnTo>
                  <a:lnTo>
                    <a:pt x="2280" y="81"/>
                  </a:lnTo>
                  <a:lnTo>
                    <a:pt x="2284" y="100"/>
                  </a:lnTo>
                  <a:lnTo>
                    <a:pt x="2287" y="127"/>
                  </a:lnTo>
                  <a:lnTo>
                    <a:pt x="2287" y="142"/>
                  </a:lnTo>
                  <a:lnTo>
                    <a:pt x="2286" y="160"/>
                  </a:lnTo>
                  <a:lnTo>
                    <a:pt x="2285" y="177"/>
                  </a:lnTo>
                  <a:lnTo>
                    <a:pt x="2282" y="196"/>
                  </a:lnTo>
                  <a:lnTo>
                    <a:pt x="2278" y="216"/>
                  </a:lnTo>
                  <a:lnTo>
                    <a:pt x="2273" y="236"/>
                  </a:lnTo>
                  <a:lnTo>
                    <a:pt x="2266" y="257"/>
                  </a:lnTo>
                  <a:lnTo>
                    <a:pt x="2258" y="279"/>
                  </a:lnTo>
                  <a:lnTo>
                    <a:pt x="2252" y="289"/>
                  </a:lnTo>
                  <a:lnTo>
                    <a:pt x="2247" y="299"/>
                  </a:lnTo>
                  <a:lnTo>
                    <a:pt x="2241" y="309"/>
                  </a:lnTo>
                  <a:lnTo>
                    <a:pt x="2235" y="317"/>
                  </a:lnTo>
                  <a:lnTo>
                    <a:pt x="2223" y="333"/>
                  </a:lnTo>
                  <a:lnTo>
                    <a:pt x="2209" y="347"/>
                  </a:lnTo>
                  <a:lnTo>
                    <a:pt x="2195" y="358"/>
                  </a:lnTo>
                  <a:lnTo>
                    <a:pt x="2180" y="369"/>
                  </a:lnTo>
                  <a:lnTo>
                    <a:pt x="2164" y="379"/>
                  </a:lnTo>
                  <a:lnTo>
                    <a:pt x="2147" y="388"/>
                  </a:lnTo>
                  <a:lnTo>
                    <a:pt x="2113" y="404"/>
                  </a:lnTo>
                  <a:lnTo>
                    <a:pt x="2076" y="420"/>
                  </a:lnTo>
                  <a:lnTo>
                    <a:pt x="2058" y="429"/>
                  </a:lnTo>
                  <a:lnTo>
                    <a:pt x="2038" y="438"/>
                  </a:lnTo>
                  <a:lnTo>
                    <a:pt x="2019" y="449"/>
                  </a:lnTo>
                  <a:lnTo>
                    <a:pt x="2000" y="461"/>
                  </a:lnTo>
                  <a:lnTo>
                    <a:pt x="1990" y="469"/>
                  </a:lnTo>
                  <a:lnTo>
                    <a:pt x="1980" y="478"/>
                  </a:lnTo>
                  <a:lnTo>
                    <a:pt x="1970" y="488"/>
                  </a:lnTo>
                  <a:lnTo>
                    <a:pt x="1962" y="499"/>
                  </a:lnTo>
                  <a:lnTo>
                    <a:pt x="1953" y="511"/>
                  </a:lnTo>
                  <a:lnTo>
                    <a:pt x="1944" y="524"/>
                  </a:lnTo>
                  <a:lnTo>
                    <a:pt x="1937" y="538"/>
                  </a:lnTo>
                  <a:lnTo>
                    <a:pt x="1929" y="552"/>
                  </a:lnTo>
                  <a:lnTo>
                    <a:pt x="1915" y="582"/>
                  </a:lnTo>
                  <a:lnTo>
                    <a:pt x="1903" y="613"/>
                  </a:lnTo>
                  <a:lnTo>
                    <a:pt x="1893" y="646"/>
                  </a:lnTo>
                  <a:lnTo>
                    <a:pt x="1883" y="678"/>
                  </a:lnTo>
                  <a:lnTo>
                    <a:pt x="1874" y="709"/>
                  </a:lnTo>
                  <a:lnTo>
                    <a:pt x="1867" y="740"/>
                  </a:lnTo>
                  <a:lnTo>
                    <a:pt x="1861" y="767"/>
                  </a:lnTo>
                  <a:lnTo>
                    <a:pt x="1856" y="790"/>
                  </a:lnTo>
                  <a:lnTo>
                    <a:pt x="1849" y="826"/>
                  </a:lnTo>
                  <a:lnTo>
                    <a:pt x="1848" y="839"/>
                  </a:lnTo>
                  <a:lnTo>
                    <a:pt x="2213" y="906"/>
                  </a:lnTo>
                  <a:lnTo>
                    <a:pt x="2212" y="897"/>
                  </a:lnTo>
                  <a:lnTo>
                    <a:pt x="2210" y="877"/>
                  </a:lnTo>
                  <a:lnTo>
                    <a:pt x="2209" y="862"/>
                  </a:lnTo>
                  <a:lnTo>
                    <a:pt x="2209" y="844"/>
                  </a:lnTo>
                  <a:lnTo>
                    <a:pt x="2208" y="825"/>
                  </a:lnTo>
                  <a:lnTo>
                    <a:pt x="2209" y="805"/>
                  </a:lnTo>
                  <a:lnTo>
                    <a:pt x="2210" y="784"/>
                  </a:lnTo>
                  <a:lnTo>
                    <a:pt x="2213" y="761"/>
                  </a:lnTo>
                  <a:lnTo>
                    <a:pt x="2218" y="739"/>
                  </a:lnTo>
                  <a:lnTo>
                    <a:pt x="2223" y="717"/>
                  </a:lnTo>
                  <a:lnTo>
                    <a:pt x="2227" y="705"/>
                  </a:lnTo>
                  <a:lnTo>
                    <a:pt x="2231" y="694"/>
                  </a:lnTo>
                  <a:lnTo>
                    <a:pt x="2236" y="683"/>
                  </a:lnTo>
                  <a:lnTo>
                    <a:pt x="2240" y="674"/>
                  </a:lnTo>
                  <a:lnTo>
                    <a:pt x="2247" y="664"/>
                  </a:lnTo>
                  <a:lnTo>
                    <a:pt x="2252" y="654"/>
                  </a:lnTo>
                  <a:lnTo>
                    <a:pt x="2260" y="645"/>
                  </a:lnTo>
                  <a:lnTo>
                    <a:pt x="2267" y="636"/>
                  </a:lnTo>
                  <a:lnTo>
                    <a:pt x="2282" y="620"/>
                  </a:lnTo>
                  <a:lnTo>
                    <a:pt x="2299" y="606"/>
                  </a:lnTo>
                  <a:lnTo>
                    <a:pt x="2315" y="595"/>
                  </a:lnTo>
                  <a:lnTo>
                    <a:pt x="2331" y="585"/>
                  </a:lnTo>
                  <a:lnTo>
                    <a:pt x="2348" y="577"/>
                  </a:lnTo>
                  <a:lnTo>
                    <a:pt x="2365" y="569"/>
                  </a:lnTo>
                  <a:lnTo>
                    <a:pt x="2382" y="563"/>
                  </a:lnTo>
                  <a:lnTo>
                    <a:pt x="2398" y="557"/>
                  </a:lnTo>
                  <a:lnTo>
                    <a:pt x="2415" y="551"/>
                  </a:lnTo>
                  <a:lnTo>
                    <a:pt x="2432" y="544"/>
                  </a:lnTo>
                  <a:lnTo>
                    <a:pt x="2449" y="538"/>
                  </a:lnTo>
                  <a:lnTo>
                    <a:pt x="2465" y="530"/>
                  </a:lnTo>
                  <a:lnTo>
                    <a:pt x="2481" y="520"/>
                  </a:lnTo>
                  <a:lnTo>
                    <a:pt x="2497" y="511"/>
                  </a:lnTo>
                  <a:lnTo>
                    <a:pt x="2513" y="498"/>
                  </a:lnTo>
                  <a:lnTo>
                    <a:pt x="2529" y="483"/>
                  </a:lnTo>
                  <a:lnTo>
                    <a:pt x="2536" y="474"/>
                  </a:lnTo>
                  <a:lnTo>
                    <a:pt x="2543" y="465"/>
                  </a:lnTo>
                  <a:lnTo>
                    <a:pt x="2550" y="455"/>
                  </a:lnTo>
                  <a:lnTo>
                    <a:pt x="2557" y="444"/>
                  </a:lnTo>
                  <a:lnTo>
                    <a:pt x="2570" y="419"/>
                  </a:lnTo>
                  <a:lnTo>
                    <a:pt x="2581" y="392"/>
                  </a:lnTo>
                  <a:lnTo>
                    <a:pt x="2591" y="364"/>
                  </a:lnTo>
                  <a:lnTo>
                    <a:pt x="2601" y="335"/>
                  </a:lnTo>
                  <a:lnTo>
                    <a:pt x="2609" y="306"/>
                  </a:lnTo>
                  <a:lnTo>
                    <a:pt x="2616" y="276"/>
                  </a:lnTo>
                  <a:lnTo>
                    <a:pt x="2628" y="221"/>
                  </a:lnTo>
                  <a:lnTo>
                    <a:pt x="2637" y="176"/>
                  </a:lnTo>
                  <a:lnTo>
                    <a:pt x="2642" y="145"/>
                  </a:lnTo>
                  <a:lnTo>
                    <a:pt x="2643" y="133"/>
                  </a:lnTo>
                  <a:lnTo>
                    <a:pt x="2276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1185"/>
            <p:cNvSpPr>
              <a:spLocks noEditPoints="1"/>
            </p:cNvSpPr>
            <p:nvPr userDrawn="1"/>
          </p:nvSpPr>
          <p:spPr bwMode="auto">
            <a:xfrm>
              <a:off x="2497" y="739"/>
              <a:ext cx="882" cy="632"/>
            </a:xfrm>
            <a:custGeom>
              <a:avLst/>
              <a:gdLst>
                <a:gd name="T0" fmla="*/ 0 w 2646"/>
                <a:gd name="T1" fmla="*/ 0 h 1897"/>
                <a:gd name="T2" fmla="*/ 0 w 2646"/>
                <a:gd name="T3" fmla="*/ 0 h 1897"/>
                <a:gd name="T4" fmla="*/ 0 w 2646"/>
                <a:gd name="T5" fmla="*/ 0 h 1897"/>
                <a:gd name="T6" fmla="*/ 0 w 2646"/>
                <a:gd name="T7" fmla="*/ 0 h 1897"/>
                <a:gd name="T8" fmla="*/ 0 w 2646"/>
                <a:gd name="T9" fmla="*/ 0 h 1897"/>
                <a:gd name="T10" fmla="*/ 0 w 2646"/>
                <a:gd name="T11" fmla="*/ 0 h 1897"/>
                <a:gd name="T12" fmla="*/ 0 w 2646"/>
                <a:gd name="T13" fmla="*/ 0 h 1897"/>
                <a:gd name="T14" fmla="*/ 0 w 2646"/>
                <a:gd name="T15" fmla="*/ 0 h 1897"/>
                <a:gd name="T16" fmla="*/ 0 w 2646"/>
                <a:gd name="T17" fmla="*/ 0 h 1897"/>
                <a:gd name="T18" fmla="*/ 0 w 2646"/>
                <a:gd name="T19" fmla="*/ 0 h 1897"/>
                <a:gd name="T20" fmla="*/ 0 w 2646"/>
                <a:gd name="T21" fmla="*/ 0 h 1897"/>
                <a:gd name="T22" fmla="*/ 0 w 2646"/>
                <a:gd name="T23" fmla="*/ 0 h 1897"/>
                <a:gd name="T24" fmla="*/ 0 w 2646"/>
                <a:gd name="T25" fmla="*/ 0 h 1897"/>
                <a:gd name="T26" fmla="*/ 0 w 2646"/>
                <a:gd name="T27" fmla="*/ 0 h 1897"/>
                <a:gd name="T28" fmla="*/ 0 w 2646"/>
                <a:gd name="T29" fmla="*/ 0 h 1897"/>
                <a:gd name="T30" fmla="*/ 0 w 2646"/>
                <a:gd name="T31" fmla="*/ 0 h 1897"/>
                <a:gd name="T32" fmla="*/ 0 w 2646"/>
                <a:gd name="T33" fmla="*/ 0 h 1897"/>
                <a:gd name="T34" fmla="*/ 0 w 2646"/>
                <a:gd name="T35" fmla="*/ 0 h 1897"/>
                <a:gd name="T36" fmla="*/ 0 w 2646"/>
                <a:gd name="T37" fmla="*/ 0 h 1897"/>
                <a:gd name="T38" fmla="*/ 0 w 2646"/>
                <a:gd name="T39" fmla="*/ 0 h 1897"/>
                <a:gd name="T40" fmla="*/ 0 w 2646"/>
                <a:gd name="T41" fmla="*/ 0 h 1897"/>
                <a:gd name="T42" fmla="*/ 0 w 2646"/>
                <a:gd name="T43" fmla="*/ 0 h 1897"/>
                <a:gd name="T44" fmla="*/ 0 w 2646"/>
                <a:gd name="T45" fmla="*/ 0 h 1897"/>
                <a:gd name="T46" fmla="*/ 0 w 2646"/>
                <a:gd name="T47" fmla="*/ 0 h 1897"/>
                <a:gd name="T48" fmla="*/ 0 w 2646"/>
                <a:gd name="T49" fmla="*/ 0 h 1897"/>
                <a:gd name="T50" fmla="*/ 0 w 2646"/>
                <a:gd name="T51" fmla="*/ 0 h 1897"/>
                <a:gd name="T52" fmla="*/ 0 w 2646"/>
                <a:gd name="T53" fmla="*/ 0 h 1897"/>
                <a:gd name="T54" fmla="*/ 0 w 2646"/>
                <a:gd name="T55" fmla="*/ 0 h 1897"/>
                <a:gd name="T56" fmla="*/ 0 w 2646"/>
                <a:gd name="T57" fmla="*/ 0 h 1897"/>
                <a:gd name="T58" fmla="*/ 0 w 2646"/>
                <a:gd name="T59" fmla="*/ 0 h 1897"/>
                <a:gd name="T60" fmla="*/ 0 w 2646"/>
                <a:gd name="T61" fmla="*/ 0 h 1897"/>
                <a:gd name="T62" fmla="*/ 0 w 2646"/>
                <a:gd name="T63" fmla="*/ 0 h 1897"/>
                <a:gd name="T64" fmla="*/ 0 w 2646"/>
                <a:gd name="T65" fmla="*/ 0 h 1897"/>
                <a:gd name="T66" fmla="*/ 0 w 2646"/>
                <a:gd name="T67" fmla="*/ 0 h 1897"/>
                <a:gd name="T68" fmla="*/ 0 w 2646"/>
                <a:gd name="T69" fmla="*/ 0 h 1897"/>
                <a:gd name="T70" fmla="*/ 0 w 2646"/>
                <a:gd name="T71" fmla="*/ 0 h 1897"/>
                <a:gd name="T72" fmla="*/ 0 w 2646"/>
                <a:gd name="T73" fmla="*/ 0 h 1897"/>
                <a:gd name="T74" fmla="*/ 0 w 2646"/>
                <a:gd name="T75" fmla="*/ 0 h 1897"/>
                <a:gd name="T76" fmla="*/ 0 w 2646"/>
                <a:gd name="T77" fmla="*/ 0 h 1897"/>
                <a:gd name="T78" fmla="*/ 0 w 2646"/>
                <a:gd name="T79" fmla="*/ 0 h 1897"/>
                <a:gd name="T80" fmla="*/ 0 w 2646"/>
                <a:gd name="T81" fmla="*/ 0 h 1897"/>
                <a:gd name="T82" fmla="*/ 0 w 2646"/>
                <a:gd name="T83" fmla="*/ 0 h 1897"/>
                <a:gd name="T84" fmla="*/ 0 w 2646"/>
                <a:gd name="T85" fmla="*/ 0 h 1897"/>
                <a:gd name="T86" fmla="*/ 0 w 2646"/>
                <a:gd name="T87" fmla="*/ 0 h 1897"/>
                <a:gd name="T88" fmla="*/ 0 w 2646"/>
                <a:gd name="T89" fmla="*/ 0 h 1897"/>
                <a:gd name="T90" fmla="*/ 0 w 2646"/>
                <a:gd name="T91" fmla="*/ 0 h 1897"/>
                <a:gd name="T92" fmla="*/ 0 w 2646"/>
                <a:gd name="T93" fmla="*/ 0 h 1897"/>
                <a:gd name="T94" fmla="*/ 0 w 2646"/>
                <a:gd name="T95" fmla="*/ 0 h 1897"/>
                <a:gd name="T96" fmla="*/ 0 w 2646"/>
                <a:gd name="T97" fmla="*/ 0 h 1897"/>
                <a:gd name="T98" fmla="*/ 0 w 2646"/>
                <a:gd name="T99" fmla="*/ 0 h 1897"/>
                <a:gd name="T100" fmla="*/ 0 w 2646"/>
                <a:gd name="T101" fmla="*/ 0 h 1897"/>
                <a:gd name="T102" fmla="*/ 0 w 2646"/>
                <a:gd name="T103" fmla="*/ 0 h 1897"/>
                <a:gd name="T104" fmla="*/ 0 w 2646"/>
                <a:gd name="T105" fmla="*/ 0 h 1897"/>
                <a:gd name="T106" fmla="*/ 0 w 2646"/>
                <a:gd name="T107" fmla="*/ 0 h 1897"/>
                <a:gd name="T108" fmla="*/ 0 w 2646"/>
                <a:gd name="T109" fmla="*/ 0 h 1897"/>
                <a:gd name="T110" fmla="*/ 0 w 2646"/>
                <a:gd name="T111" fmla="*/ 0 h 1897"/>
                <a:gd name="T112" fmla="*/ 0 w 2646"/>
                <a:gd name="T113" fmla="*/ 0 h 1897"/>
                <a:gd name="T114" fmla="*/ 0 w 2646"/>
                <a:gd name="T115" fmla="*/ 0 h 1897"/>
                <a:gd name="T116" fmla="*/ 0 w 2646"/>
                <a:gd name="T117" fmla="*/ 0 h 1897"/>
                <a:gd name="T118" fmla="*/ 0 w 2646"/>
                <a:gd name="T119" fmla="*/ 0 h 1897"/>
                <a:gd name="T120" fmla="*/ 0 w 2646"/>
                <a:gd name="T121" fmla="*/ 0 h 1897"/>
                <a:gd name="T122" fmla="*/ 0 w 2646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7">
                  <a:moveTo>
                    <a:pt x="0" y="1315"/>
                  </a:moveTo>
                  <a:lnTo>
                    <a:pt x="148" y="1315"/>
                  </a:lnTo>
                  <a:lnTo>
                    <a:pt x="148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7"/>
                  </a:lnTo>
                  <a:lnTo>
                    <a:pt x="20" y="1427"/>
                  </a:lnTo>
                  <a:lnTo>
                    <a:pt x="20" y="1512"/>
                  </a:lnTo>
                  <a:lnTo>
                    <a:pt x="150" y="1512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4"/>
                  </a:moveTo>
                  <a:lnTo>
                    <a:pt x="192" y="1374"/>
                  </a:lnTo>
                  <a:lnTo>
                    <a:pt x="192" y="1400"/>
                  </a:lnTo>
                  <a:lnTo>
                    <a:pt x="193" y="1400"/>
                  </a:lnTo>
                  <a:lnTo>
                    <a:pt x="198" y="1394"/>
                  </a:lnTo>
                  <a:lnTo>
                    <a:pt x="202" y="1388"/>
                  </a:lnTo>
                  <a:lnTo>
                    <a:pt x="207" y="1383"/>
                  </a:lnTo>
                  <a:lnTo>
                    <a:pt x="213" y="1379"/>
                  </a:lnTo>
                  <a:lnTo>
                    <a:pt x="219" y="1374"/>
                  </a:lnTo>
                  <a:lnTo>
                    <a:pt x="227" y="1372"/>
                  </a:lnTo>
                  <a:lnTo>
                    <a:pt x="235" y="1371"/>
                  </a:lnTo>
                  <a:lnTo>
                    <a:pt x="244" y="1370"/>
                  </a:lnTo>
                  <a:lnTo>
                    <a:pt x="252" y="1370"/>
                  </a:lnTo>
                  <a:lnTo>
                    <a:pt x="259" y="1372"/>
                  </a:lnTo>
                  <a:lnTo>
                    <a:pt x="266" y="1374"/>
                  </a:lnTo>
                  <a:lnTo>
                    <a:pt x="272" y="1377"/>
                  </a:lnTo>
                  <a:lnTo>
                    <a:pt x="277" y="1382"/>
                  </a:lnTo>
                  <a:lnTo>
                    <a:pt x="282" y="1387"/>
                  </a:lnTo>
                  <a:lnTo>
                    <a:pt x="286" y="1394"/>
                  </a:lnTo>
                  <a:lnTo>
                    <a:pt x="288" y="1400"/>
                  </a:lnTo>
                  <a:lnTo>
                    <a:pt x="293" y="1394"/>
                  </a:lnTo>
                  <a:lnTo>
                    <a:pt x="298" y="1387"/>
                  </a:lnTo>
                  <a:lnTo>
                    <a:pt x="303" y="1382"/>
                  </a:lnTo>
                  <a:lnTo>
                    <a:pt x="309" y="1377"/>
                  </a:lnTo>
                  <a:lnTo>
                    <a:pt x="316" y="1374"/>
                  </a:lnTo>
                  <a:lnTo>
                    <a:pt x="323" y="1372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0" y="1371"/>
                  </a:lnTo>
                  <a:lnTo>
                    <a:pt x="361" y="1373"/>
                  </a:lnTo>
                  <a:lnTo>
                    <a:pt x="365" y="1375"/>
                  </a:lnTo>
                  <a:lnTo>
                    <a:pt x="369" y="1377"/>
                  </a:lnTo>
                  <a:lnTo>
                    <a:pt x="374" y="1381"/>
                  </a:lnTo>
                  <a:lnTo>
                    <a:pt x="377" y="1384"/>
                  </a:lnTo>
                  <a:lnTo>
                    <a:pt x="380" y="1387"/>
                  </a:lnTo>
                  <a:lnTo>
                    <a:pt x="382" y="1392"/>
                  </a:lnTo>
                  <a:lnTo>
                    <a:pt x="384" y="1396"/>
                  </a:lnTo>
                  <a:lnTo>
                    <a:pt x="387" y="1400"/>
                  </a:lnTo>
                  <a:lnTo>
                    <a:pt x="389" y="1412"/>
                  </a:lnTo>
                  <a:lnTo>
                    <a:pt x="390" y="1425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6"/>
                  </a:lnTo>
                  <a:lnTo>
                    <a:pt x="369" y="1409"/>
                  </a:lnTo>
                  <a:lnTo>
                    <a:pt x="366" y="1401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8"/>
                  </a:lnTo>
                  <a:lnTo>
                    <a:pt x="343" y="1386"/>
                  </a:lnTo>
                  <a:lnTo>
                    <a:pt x="334" y="1386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7" y="1388"/>
                  </a:lnTo>
                  <a:lnTo>
                    <a:pt x="313" y="1390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3" y="1399"/>
                  </a:lnTo>
                  <a:lnTo>
                    <a:pt x="300" y="1403"/>
                  </a:lnTo>
                  <a:lnTo>
                    <a:pt x="297" y="1412"/>
                  </a:lnTo>
                  <a:lnTo>
                    <a:pt x="294" y="1421"/>
                  </a:lnTo>
                  <a:lnTo>
                    <a:pt x="293" y="1431"/>
                  </a:lnTo>
                  <a:lnTo>
                    <a:pt x="291" y="1442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5"/>
                  </a:lnTo>
                  <a:lnTo>
                    <a:pt x="272" y="1416"/>
                  </a:lnTo>
                  <a:lnTo>
                    <a:pt x="271" y="1410"/>
                  </a:lnTo>
                  <a:lnTo>
                    <a:pt x="269" y="1403"/>
                  </a:lnTo>
                  <a:lnTo>
                    <a:pt x="266" y="1397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8" y="1387"/>
                  </a:lnTo>
                  <a:lnTo>
                    <a:pt x="240" y="1386"/>
                  </a:lnTo>
                  <a:lnTo>
                    <a:pt x="234" y="1386"/>
                  </a:lnTo>
                  <a:lnTo>
                    <a:pt x="229" y="1387"/>
                  </a:lnTo>
                  <a:lnTo>
                    <a:pt x="223" y="1388"/>
                  </a:lnTo>
                  <a:lnTo>
                    <a:pt x="219" y="1390"/>
                  </a:lnTo>
                  <a:lnTo>
                    <a:pt x="215" y="1393"/>
                  </a:lnTo>
                  <a:lnTo>
                    <a:pt x="212" y="1396"/>
                  </a:lnTo>
                  <a:lnTo>
                    <a:pt x="207" y="1399"/>
                  </a:lnTo>
                  <a:lnTo>
                    <a:pt x="205" y="1402"/>
                  </a:lnTo>
                  <a:lnTo>
                    <a:pt x="200" y="1411"/>
                  </a:lnTo>
                  <a:lnTo>
                    <a:pt x="196" y="1421"/>
                  </a:lnTo>
                  <a:lnTo>
                    <a:pt x="194" y="1431"/>
                  </a:lnTo>
                  <a:lnTo>
                    <a:pt x="193" y="1443"/>
                  </a:lnTo>
                  <a:lnTo>
                    <a:pt x="193" y="1530"/>
                  </a:lnTo>
                  <a:lnTo>
                    <a:pt x="175" y="1530"/>
                  </a:lnTo>
                  <a:lnTo>
                    <a:pt x="175" y="1374"/>
                  </a:lnTo>
                  <a:close/>
                  <a:moveTo>
                    <a:pt x="426" y="1374"/>
                  </a:moveTo>
                  <a:lnTo>
                    <a:pt x="444" y="1374"/>
                  </a:lnTo>
                  <a:lnTo>
                    <a:pt x="444" y="1404"/>
                  </a:lnTo>
                  <a:lnTo>
                    <a:pt x="448" y="1397"/>
                  </a:lnTo>
                  <a:lnTo>
                    <a:pt x="452" y="1389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5"/>
                  </a:lnTo>
                  <a:lnTo>
                    <a:pt x="482" y="1372"/>
                  </a:lnTo>
                  <a:lnTo>
                    <a:pt x="490" y="1371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6" y="1372"/>
                  </a:lnTo>
                  <a:lnTo>
                    <a:pt x="524" y="1374"/>
                  </a:lnTo>
                  <a:lnTo>
                    <a:pt x="530" y="1376"/>
                  </a:lnTo>
                  <a:lnTo>
                    <a:pt x="537" y="1380"/>
                  </a:lnTo>
                  <a:lnTo>
                    <a:pt x="542" y="1384"/>
                  </a:lnTo>
                  <a:lnTo>
                    <a:pt x="547" y="1389"/>
                  </a:lnTo>
                  <a:lnTo>
                    <a:pt x="553" y="1395"/>
                  </a:lnTo>
                  <a:lnTo>
                    <a:pt x="556" y="1400"/>
                  </a:lnTo>
                  <a:lnTo>
                    <a:pt x="560" y="1407"/>
                  </a:lnTo>
                  <a:lnTo>
                    <a:pt x="563" y="1413"/>
                  </a:lnTo>
                  <a:lnTo>
                    <a:pt x="566" y="1421"/>
                  </a:lnTo>
                  <a:lnTo>
                    <a:pt x="567" y="1428"/>
                  </a:lnTo>
                  <a:lnTo>
                    <a:pt x="568" y="1436"/>
                  </a:lnTo>
                  <a:lnTo>
                    <a:pt x="569" y="1444"/>
                  </a:lnTo>
                  <a:lnTo>
                    <a:pt x="569" y="1452"/>
                  </a:lnTo>
                  <a:lnTo>
                    <a:pt x="569" y="1461"/>
                  </a:lnTo>
                  <a:lnTo>
                    <a:pt x="568" y="1468"/>
                  </a:lnTo>
                  <a:lnTo>
                    <a:pt x="567" y="1477"/>
                  </a:lnTo>
                  <a:lnTo>
                    <a:pt x="566" y="1483"/>
                  </a:lnTo>
                  <a:lnTo>
                    <a:pt x="563" y="1491"/>
                  </a:lnTo>
                  <a:lnTo>
                    <a:pt x="560" y="1497"/>
                  </a:lnTo>
                  <a:lnTo>
                    <a:pt x="556" y="1504"/>
                  </a:lnTo>
                  <a:lnTo>
                    <a:pt x="553" y="1510"/>
                  </a:lnTo>
                  <a:lnTo>
                    <a:pt x="547" y="1516"/>
                  </a:lnTo>
                  <a:lnTo>
                    <a:pt x="542" y="1520"/>
                  </a:lnTo>
                  <a:lnTo>
                    <a:pt x="537" y="1524"/>
                  </a:lnTo>
                  <a:lnTo>
                    <a:pt x="530" y="1528"/>
                  </a:lnTo>
                  <a:lnTo>
                    <a:pt x="524" y="1531"/>
                  </a:lnTo>
                  <a:lnTo>
                    <a:pt x="516" y="1533"/>
                  </a:lnTo>
                  <a:lnTo>
                    <a:pt x="509" y="1534"/>
                  </a:lnTo>
                  <a:lnTo>
                    <a:pt x="500" y="1534"/>
                  </a:lnTo>
                  <a:lnTo>
                    <a:pt x="491" y="1534"/>
                  </a:lnTo>
                  <a:lnTo>
                    <a:pt x="483" y="1532"/>
                  </a:lnTo>
                  <a:lnTo>
                    <a:pt x="475" y="1530"/>
                  </a:lnTo>
                  <a:lnTo>
                    <a:pt x="468" y="1526"/>
                  </a:lnTo>
                  <a:lnTo>
                    <a:pt x="460" y="1521"/>
                  </a:lnTo>
                  <a:lnTo>
                    <a:pt x="455" y="1516"/>
                  </a:lnTo>
                  <a:lnTo>
                    <a:pt x="449" y="1508"/>
                  </a:lnTo>
                  <a:lnTo>
                    <a:pt x="446" y="1501"/>
                  </a:lnTo>
                  <a:lnTo>
                    <a:pt x="445" y="1501"/>
                  </a:lnTo>
                  <a:lnTo>
                    <a:pt x="445" y="1588"/>
                  </a:lnTo>
                  <a:lnTo>
                    <a:pt x="426" y="1588"/>
                  </a:lnTo>
                  <a:lnTo>
                    <a:pt x="426" y="1374"/>
                  </a:lnTo>
                  <a:close/>
                  <a:moveTo>
                    <a:pt x="500" y="1386"/>
                  </a:moveTo>
                  <a:lnTo>
                    <a:pt x="492" y="1386"/>
                  </a:lnTo>
                  <a:lnTo>
                    <a:pt x="485" y="1387"/>
                  </a:lnTo>
                  <a:lnTo>
                    <a:pt x="479" y="1389"/>
                  </a:lnTo>
                  <a:lnTo>
                    <a:pt x="473" y="1392"/>
                  </a:lnTo>
                  <a:lnTo>
                    <a:pt x="469" y="1394"/>
                  </a:lnTo>
                  <a:lnTo>
                    <a:pt x="464" y="1398"/>
                  </a:lnTo>
                  <a:lnTo>
                    <a:pt x="460" y="1401"/>
                  </a:lnTo>
                  <a:lnTo>
                    <a:pt x="457" y="1406"/>
                  </a:lnTo>
                  <a:lnTo>
                    <a:pt x="451" y="1415"/>
                  </a:lnTo>
                  <a:lnTo>
                    <a:pt x="448" y="1427"/>
                  </a:lnTo>
                  <a:lnTo>
                    <a:pt x="446" y="1439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1" y="1488"/>
                  </a:lnTo>
                  <a:lnTo>
                    <a:pt x="458" y="1497"/>
                  </a:lnTo>
                  <a:lnTo>
                    <a:pt x="461" y="1502"/>
                  </a:lnTo>
                  <a:lnTo>
                    <a:pt x="464" y="1506"/>
                  </a:lnTo>
                  <a:lnTo>
                    <a:pt x="470" y="1509"/>
                  </a:lnTo>
                  <a:lnTo>
                    <a:pt x="474" y="1512"/>
                  </a:lnTo>
                  <a:lnTo>
                    <a:pt x="479" y="1516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9"/>
                  </a:lnTo>
                  <a:lnTo>
                    <a:pt x="506" y="1518"/>
                  </a:lnTo>
                  <a:lnTo>
                    <a:pt x="512" y="1517"/>
                  </a:lnTo>
                  <a:lnTo>
                    <a:pt x="517" y="1516"/>
                  </a:lnTo>
                  <a:lnTo>
                    <a:pt x="523" y="1512"/>
                  </a:lnTo>
                  <a:lnTo>
                    <a:pt x="527" y="1509"/>
                  </a:lnTo>
                  <a:lnTo>
                    <a:pt x="531" y="1506"/>
                  </a:lnTo>
                  <a:lnTo>
                    <a:pt x="536" y="1502"/>
                  </a:lnTo>
                  <a:lnTo>
                    <a:pt x="539" y="1497"/>
                  </a:lnTo>
                  <a:lnTo>
                    <a:pt x="544" y="1488"/>
                  </a:lnTo>
                  <a:lnTo>
                    <a:pt x="547" y="1476"/>
                  </a:lnTo>
                  <a:lnTo>
                    <a:pt x="550" y="1464"/>
                  </a:lnTo>
                  <a:lnTo>
                    <a:pt x="551" y="1452"/>
                  </a:lnTo>
                  <a:lnTo>
                    <a:pt x="550" y="1440"/>
                  </a:lnTo>
                  <a:lnTo>
                    <a:pt x="547" y="1428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6" y="1402"/>
                  </a:lnTo>
                  <a:lnTo>
                    <a:pt x="531" y="1398"/>
                  </a:lnTo>
                  <a:lnTo>
                    <a:pt x="527" y="1395"/>
                  </a:lnTo>
                  <a:lnTo>
                    <a:pt x="523" y="1392"/>
                  </a:lnTo>
                  <a:lnTo>
                    <a:pt x="517" y="1389"/>
                  </a:lnTo>
                  <a:lnTo>
                    <a:pt x="512" y="1387"/>
                  </a:lnTo>
                  <a:lnTo>
                    <a:pt x="506" y="1386"/>
                  </a:lnTo>
                  <a:lnTo>
                    <a:pt x="500" y="1386"/>
                  </a:lnTo>
                  <a:close/>
                  <a:moveTo>
                    <a:pt x="599" y="1315"/>
                  </a:moveTo>
                  <a:lnTo>
                    <a:pt x="619" y="1315"/>
                  </a:lnTo>
                  <a:lnTo>
                    <a:pt x="619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4" y="1461"/>
                  </a:lnTo>
                  <a:lnTo>
                    <a:pt x="794" y="1468"/>
                  </a:lnTo>
                  <a:lnTo>
                    <a:pt x="792" y="1477"/>
                  </a:lnTo>
                  <a:lnTo>
                    <a:pt x="789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80" y="1504"/>
                  </a:lnTo>
                  <a:lnTo>
                    <a:pt x="775" y="1510"/>
                  </a:lnTo>
                  <a:lnTo>
                    <a:pt x="770" y="1516"/>
                  </a:lnTo>
                  <a:lnTo>
                    <a:pt x="765" y="1520"/>
                  </a:lnTo>
                  <a:lnTo>
                    <a:pt x="759" y="1524"/>
                  </a:lnTo>
                  <a:lnTo>
                    <a:pt x="753" y="1528"/>
                  </a:lnTo>
                  <a:lnTo>
                    <a:pt x="745" y="1531"/>
                  </a:lnTo>
                  <a:lnTo>
                    <a:pt x="738" y="1533"/>
                  </a:lnTo>
                  <a:lnTo>
                    <a:pt x="730" y="1534"/>
                  </a:lnTo>
                  <a:lnTo>
                    <a:pt x="721" y="1534"/>
                  </a:lnTo>
                  <a:lnTo>
                    <a:pt x="713" y="1534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89" y="1528"/>
                  </a:lnTo>
                  <a:lnTo>
                    <a:pt x="682" y="1524"/>
                  </a:lnTo>
                  <a:lnTo>
                    <a:pt x="677" y="1520"/>
                  </a:lnTo>
                  <a:lnTo>
                    <a:pt x="672" y="1516"/>
                  </a:lnTo>
                  <a:lnTo>
                    <a:pt x="666" y="1510"/>
                  </a:lnTo>
                  <a:lnTo>
                    <a:pt x="662" y="1504"/>
                  </a:lnTo>
                  <a:lnTo>
                    <a:pt x="658" y="1498"/>
                  </a:lnTo>
                  <a:lnTo>
                    <a:pt x="654" y="1491"/>
                  </a:lnTo>
                  <a:lnTo>
                    <a:pt x="652" y="1484"/>
                  </a:lnTo>
                  <a:lnTo>
                    <a:pt x="650" y="1477"/>
                  </a:lnTo>
                  <a:lnTo>
                    <a:pt x="649" y="1468"/>
                  </a:lnTo>
                  <a:lnTo>
                    <a:pt x="648" y="1461"/>
                  </a:lnTo>
                  <a:lnTo>
                    <a:pt x="647" y="1452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8"/>
                  </a:lnTo>
                  <a:lnTo>
                    <a:pt x="652" y="1421"/>
                  </a:lnTo>
                  <a:lnTo>
                    <a:pt x="654" y="1413"/>
                  </a:lnTo>
                  <a:lnTo>
                    <a:pt x="658" y="1407"/>
                  </a:lnTo>
                  <a:lnTo>
                    <a:pt x="662" y="1400"/>
                  </a:lnTo>
                  <a:lnTo>
                    <a:pt x="666" y="1395"/>
                  </a:lnTo>
                  <a:lnTo>
                    <a:pt x="672" y="1389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89" y="1376"/>
                  </a:lnTo>
                  <a:lnTo>
                    <a:pt x="696" y="1374"/>
                  </a:lnTo>
                  <a:lnTo>
                    <a:pt x="704" y="1372"/>
                  </a:lnTo>
                  <a:lnTo>
                    <a:pt x="713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8" y="1372"/>
                  </a:lnTo>
                  <a:lnTo>
                    <a:pt x="745" y="1374"/>
                  </a:lnTo>
                  <a:lnTo>
                    <a:pt x="753" y="1376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0" y="1389"/>
                  </a:lnTo>
                  <a:lnTo>
                    <a:pt x="775" y="1395"/>
                  </a:lnTo>
                  <a:lnTo>
                    <a:pt x="780" y="1400"/>
                  </a:lnTo>
                  <a:lnTo>
                    <a:pt x="784" y="1407"/>
                  </a:lnTo>
                  <a:lnTo>
                    <a:pt x="787" y="1413"/>
                  </a:lnTo>
                  <a:lnTo>
                    <a:pt x="789" y="1421"/>
                  </a:lnTo>
                  <a:lnTo>
                    <a:pt x="792" y="1428"/>
                  </a:lnTo>
                  <a:lnTo>
                    <a:pt x="794" y="1436"/>
                  </a:lnTo>
                  <a:lnTo>
                    <a:pt x="794" y="1444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5"/>
                  </a:lnTo>
                  <a:lnTo>
                    <a:pt x="669" y="1477"/>
                  </a:lnTo>
                  <a:lnTo>
                    <a:pt x="674" y="1488"/>
                  </a:lnTo>
                  <a:lnTo>
                    <a:pt x="680" y="1497"/>
                  </a:lnTo>
                  <a:lnTo>
                    <a:pt x="684" y="1503"/>
                  </a:lnTo>
                  <a:lnTo>
                    <a:pt x="688" y="1506"/>
                  </a:lnTo>
                  <a:lnTo>
                    <a:pt x="692" y="1510"/>
                  </a:lnTo>
                  <a:lnTo>
                    <a:pt x="698" y="1512"/>
                  </a:lnTo>
                  <a:lnTo>
                    <a:pt x="702" y="1516"/>
                  </a:lnTo>
                  <a:lnTo>
                    <a:pt x="708" y="1517"/>
                  </a:lnTo>
                  <a:lnTo>
                    <a:pt x="714" y="1518"/>
                  </a:lnTo>
                  <a:lnTo>
                    <a:pt x="721" y="1519"/>
                  </a:lnTo>
                  <a:lnTo>
                    <a:pt x="728" y="1518"/>
                  </a:lnTo>
                  <a:lnTo>
                    <a:pt x="733" y="1517"/>
                  </a:lnTo>
                  <a:lnTo>
                    <a:pt x="740" y="1516"/>
                  </a:lnTo>
                  <a:lnTo>
                    <a:pt x="745" y="1512"/>
                  </a:lnTo>
                  <a:lnTo>
                    <a:pt x="749" y="1510"/>
                  </a:lnTo>
                  <a:lnTo>
                    <a:pt x="754" y="1506"/>
                  </a:lnTo>
                  <a:lnTo>
                    <a:pt x="758" y="1503"/>
                  </a:lnTo>
                  <a:lnTo>
                    <a:pt x="761" y="1497"/>
                  </a:lnTo>
                  <a:lnTo>
                    <a:pt x="768" y="1488"/>
                  </a:lnTo>
                  <a:lnTo>
                    <a:pt x="772" y="1477"/>
                  </a:lnTo>
                  <a:lnTo>
                    <a:pt x="774" y="1465"/>
                  </a:lnTo>
                  <a:lnTo>
                    <a:pt x="775" y="1452"/>
                  </a:lnTo>
                  <a:lnTo>
                    <a:pt x="774" y="1440"/>
                  </a:lnTo>
                  <a:lnTo>
                    <a:pt x="772" y="1428"/>
                  </a:lnTo>
                  <a:lnTo>
                    <a:pt x="768" y="1416"/>
                  </a:lnTo>
                  <a:lnTo>
                    <a:pt x="761" y="1407"/>
                  </a:lnTo>
                  <a:lnTo>
                    <a:pt x="758" y="1402"/>
                  </a:lnTo>
                  <a:lnTo>
                    <a:pt x="754" y="1398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40" y="1389"/>
                  </a:lnTo>
                  <a:lnTo>
                    <a:pt x="733" y="1387"/>
                  </a:lnTo>
                  <a:lnTo>
                    <a:pt x="728" y="1386"/>
                  </a:lnTo>
                  <a:lnTo>
                    <a:pt x="721" y="1386"/>
                  </a:lnTo>
                  <a:lnTo>
                    <a:pt x="714" y="1386"/>
                  </a:lnTo>
                  <a:lnTo>
                    <a:pt x="708" y="1387"/>
                  </a:lnTo>
                  <a:lnTo>
                    <a:pt x="702" y="1389"/>
                  </a:lnTo>
                  <a:lnTo>
                    <a:pt x="698" y="1392"/>
                  </a:lnTo>
                  <a:lnTo>
                    <a:pt x="692" y="1395"/>
                  </a:lnTo>
                  <a:lnTo>
                    <a:pt x="688" y="1398"/>
                  </a:lnTo>
                  <a:lnTo>
                    <a:pt x="684" y="1402"/>
                  </a:lnTo>
                  <a:lnTo>
                    <a:pt x="680" y="1407"/>
                  </a:lnTo>
                  <a:lnTo>
                    <a:pt x="674" y="1416"/>
                  </a:lnTo>
                  <a:lnTo>
                    <a:pt x="669" y="1428"/>
                  </a:lnTo>
                  <a:lnTo>
                    <a:pt x="667" y="1440"/>
                  </a:lnTo>
                  <a:lnTo>
                    <a:pt x="666" y="1452"/>
                  </a:lnTo>
                  <a:close/>
                  <a:moveTo>
                    <a:pt x="806" y="1374"/>
                  </a:moveTo>
                  <a:lnTo>
                    <a:pt x="826" y="1374"/>
                  </a:lnTo>
                  <a:lnTo>
                    <a:pt x="877" y="1507"/>
                  </a:lnTo>
                  <a:lnTo>
                    <a:pt x="924" y="1374"/>
                  </a:lnTo>
                  <a:lnTo>
                    <a:pt x="944" y="1374"/>
                  </a:lnTo>
                  <a:lnTo>
                    <a:pt x="876" y="1553"/>
                  </a:lnTo>
                  <a:lnTo>
                    <a:pt x="873" y="1563"/>
                  </a:lnTo>
                  <a:lnTo>
                    <a:pt x="868" y="1570"/>
                  </a:lnTo>
                  <a:lnTo>
                    <a:pt x="865" y="1576"/>
                  </a:lnTo>
                  <a:lnTo>
                    <a:pt x="861" y="1580"/>
                  </a:lnTo>
                  <a:lnTo>
                    <a:pt x="855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5" y="1588"/>
                  </a:lnTo>
                  <a:lnTo>
                    <a:pt x="826" y="1587"/>
                  </a:lnTo>
                  <a:lnTo>
                    <a:pt x="821" y="1586"/>
                  </a:lnTo>
                  <a:lnTo>
                    <a:pt x="821" y="1570"/>
                  </a:lnTo>
                  <a:lnTo>
                    <a:pt x="827" y="1571"/>
                  </a:lnTo>
                  <a:lnTo>
                    <a:pt x="834" y="1572"/>
                  </a:lnTo>
                  <a:lnTo>
                    <a:pt x="839" y="1571"/>
                  </a:lnTo>
                  <a:lnTo>
                    <a:pt x="844" y="1570"/>
                  </a:lnTo>
                  <a:lnTo>
                    <a:pt x="848" y="1568"/>
                  </a:lnTo>
                  <a:lnTo>
                    <a:pt x="851" y="1564"/>
                  </a:lnTo>
                  <a:lnTo>
                    <a:pt x="856" y="1557"/>
                  </a:lnTo>
                  <a:lnTo>
                    <a:pt x="861" y="1547"/>
                  </a:lnTo>
                  <a:lnTo>
                    <a:pt x="867" y="1530"/>
                  </a:lnTo>
                  <a:lnTo>
                    <a:pt x="806" y="1374"/>
                  </a:lnTo>
                  <a:close/>
                  <a:moveTo>
                    <a:pt x="962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5" y="1394"/>
                  </a:lnTo>
                  <a:lnTo>
                    <a:pt x="989" y="1388"/>
                  </a:lnTo>
                  <a:lnTo>
                    <a:pt x="995" y="1383"/>
                  </a:lnTo>
                  <a:lnTo>
                    <a:pt x="1001" y="1379"/>
                  </a:lnTo>
                  <a:lnTo>
                    <a:pt x="1008" y="1374"/>
                  </a:lnTo>
                  <a:lnTo>
                    <a:pt x="1015" y="1372"/>
                  </a:lnTo>
                  <a:lnTo>
                    <a:pt x="1023" y="1371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6" y="1372"/>
                  </a:lnTo>
                  <a:lnTo>
                    <a:pt x="1054" y="1374"/>
                  </a:lnTo>
                  <a:lnTo>
                    <a:pt x="1059" y="1377"/>
                  </a:lnTo>
                  <a:lnTo>
                    <a:pt x="1066" y="1382"/>
                  </a:lnTo>
                  <a:lnTo>
                    <a:pt x="1070" y="1387"/>
                  </a:lnTo>
                  <a:lnTo>
                    <a:pt x="1073" y="1394"/>
                  </a:lnTo>
                  <a:lnTo>
                    <a:pt x="1077" y="1400"/>
                  </a:lnTo>
                  <a:lnTo>
                    <a:pt x="1081" y="1394"/>
                  </a:lnTo>
                  <a:lnTo>
                    <a:pt x="1085" y="1387"/>
                  </a:lnTo>
                  <a:lnTo>
                    <a:pt x="1091" y="1382"/>
                  </a:lnTo>
                  <a:lnTo>
                    <a:pt x="1097" y="1377"/>
                  </a:lnTo>
                  <a:lnTo>
                    <a:pt x="1104" y="1374"/>
                  </a:lnTo>
                  <a:lnTo>
                    <a:pt x="1111" y="1372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1"/>
                  </a:lnTo>
                  <a:lnTo>
                    <a:pt x="1149" y="1373"/>
                  </a:lnTo>
                  <a:lnTo>
                    <a:pt x="1153" y="1375"/>
                  </a:lnTo>
                  <a:lnTo>
                    <a:pt x="1158" y="1377"/>
                  </a:lnTo>
                  <a:lnTo>
                    <a:pt x="1161" y="1381"/>
                  </a:lnTo>
                  <a:lnTo>
                    <a:pt x="1165" y="1384"/>
                  </a:lnTo>
                  <a:lnTo>
                    <a:pt x="1167" y="1387"/>
                  </a:lnTo>
                  <a:lnTo>
                    <a:pt x="1171" y="1392"/>
                  </a:lnTo>
                  <a:lnTo>
                    <a:pt x="1173" y="1396"/>
                  </a:lnTo>
                  <a:lnTo>
                    <a:pt x="1174" y="1400"/>
                  </a:lnTo>
                  <a:lnTo>
                    <a:pt x="1177" y="1412"/>
                  </a:lnTo>
                  <a:lnTo>
                    <a:pt x="1177" y="1425"/>
                  </a:lnTo>
                  <a:lnTo>
                    <a:pt x="1177" y="1530"/>
                  </a:lnTo>
                  <a:lnTo>
                    <a:pt x="1159" y="1530"/>
                  </a:lnTo>
                  <a:lnTo>
                    <a:pt x="1159" y="1425"/>
                  </a:lnTo>
                  <a:lnTo>
                    <a:pt x="1158" y="1416"/>
                  </a:lnTo>
                  <a:lnTo>
                    <a:pt x="1157" y="1409"/>
                  </a:lnTo>
                  <a:lnTo>
                    <a:pt x="1154" y="1401"/>
                  </a:lnTo>
                  <a:lnTo>
                    <a:pt x="1150" y="1396"/>
                  </a:lnTo>
                  <a:lnTo>
                    <a:pt x="1146" y="1392"/>
                  </a:lnTo>
                  <a:lnTo>
                    <a:pt x="1139" y="1388"/>
                  </a:lnTo>
                  <a:lnTo>
                    <a:pt x="1132" y="1386"/>
                  </a:lnTo>
                  <a:lnTo>
                    <a:pt x="1122" y="1386"/>
                  </a:lnTo>
                  <a:lnTo>
                    <a:pt x="1116" y="1386"/>
                  </a:lnTo>
                  <a:lnTo>
                    <a:pt x="1110" y="1387"/>
                  </a:lnTo>
                  <a:lnTo>
                    <a:pt x="1106" y="1388"/>
                  </a:lnTo>
                  <a:lnTo>
                    <a:pt x="1101" y="1390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1" y="1399"/>
                  </a:lnTo>
                  <a:lnTo>
                    <a:pt x="1089" y="1403"/>
                  </a:lnTo>
                  <a:lnTo>
                    <a:pt x="1084" y="1412"/>
                  </a:lnTo>
                  <a:lnTo>
                    <a:pt x="1082" y="1421"/>
                  </a:lnTo>
                  <a:lnTo>
                    <a:pt x="1080" y="1431"/>
                  </a:lnTo>
                  <a:lnTo>
                    <a:pt x="1080" y="1442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5"/>
                  </a:lnTo>
                  <a:lnTo>
                    <a:pt x="1060" y="1416"/>
                  </a:lnTo>
                  <a:lnTo>
                    <a:pt x="1059" y="1410"/>
                  </a:lnTo>
                  <a:lnTo>
                    <a:pt x="1057" y="1403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9"/>
                  </a:lnTo>
                  <a:lnTo>
                    <a:pt x="1037" y="1387"/>
                  </a:lnTo>
                  <a:lnTo>
                    <a:pt x="1028" y="1386"/>
                  </a:lnTo>
                  <a:lnTo>
                    <a:pt x="1023" y="1386"/>
                  </a:lnTo>
                  <a:lnTo>
                    <a:pt x="1016" y="1387"/>
                  </a:lnTo>
                  <a:lnTo>
                    <a:pt x="1012" y="1388"/>
                  </a:lnTo>
                  <a:lnTo>
                    <a:pt x="1008" y="1390"/>
                  </a:lnTo>
                  <a:lnTo>
                    <a:pt x="1003" y="1393"/>
                  </a:lnTo>
                  <a:lnTo>
                    <a:pt x="999" y="1396"/>
                  </a:lnTo>
                  <a:lnTo>
                    <a:pt x="996" y="1399"/>
                  </a:lnTo>
                  <a:lnTo>
                    <a:pt x="992" y="1402"/>
                  </a:lnTo>
                  <a:lnTo>
                    <a:pt x="988" y="1411"/>
                  </a:lnTo>
                  <a:lnTo>
                    <a:pt x="984" y="1421"/>
                  </a:lnTo>
                  <a:lnTo>
                    <a:pt x="983" y="1431"/>
                  </a:lnTo>
                  <a:lnTo>
                    <a:pt x="982" y="1443"/>
                  </a:lnTo>
                  <a:lnTo>
                    <a:pt x="982" y="1530"/>
                  </a:lnTo>
                  <a:lnTo>
                    <a:pt x="962" y="1530"/>
                  </a:lnTo>
                  <a:lnTo>
                    <a:pt x="962" y="1374"/>
                  </a:lnTo>
                  <a:close/>
                  <a:moveTo>
                    <a:pt x="1225" y="1457"/>
                  </a:moveTo>
                  <a:lnTo>
                    <a:pt x="1226" y="1468"/>
                  </a:lnTo>
                  <a:lnTo>
                    <a:pt x="1228" y="1479"/>
                  </a:lnTo>
                  <a:lnTo>
                    <a:pt x="1232" y="1489"/>
                  </a:lnTo>
                  <a:lnTo>
                    <a:pt x="1238" y="1498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10"/>
                  </a:lnTo>
                  <a:lnTo>
                    <a:pt x="1253" y="1512"/>
                  </a:lnTo>
                  <a:lnTo>
                    <a:pt x="1258" y="1516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9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2"/>
                  </a:lnTo>
                  <a:lnTo>
                    <a:pt x="1309" y="1507"/>
                  </a:lnTo>
                  <a:lnTo>
                    <a:pt x="1314" y="1502"/>
                  </a:lnTo>
                  <a:lnTo>
                    <a:pt x="1319" y="1495"/>
                  </a:lnTo>
                  <a:lnTo>
                    <a:pt x="1323" y="1488"/>
                  </a:lnTo>
                  <a:lnTo>
                    <a:pt x="1325" y="1479"/>
                  </a:lnTo>
                  <a:lnTo>
                    <a:pt x="1344" y="1479"/>
                  </a:lnTo>
                  <a:lnTo>
                    <a:pt x="1340" y="1491"/>
                  </a:lnTo>
                  <a:lnTo>
                    <a:pt x="1336" y="1503"/>
                  </a:lnTo>
                  <a:lnTo>
                    <a:pt x="1329" y="1511"/>
                  </a:lnTo>
                  <a:lnTo>
                    <a:pt x="1322" y="1520"/>
                  </a:lnTo>
                  <a:lnTo>
                    <a:pt x="1317" y="1523"/>
                  </a:lnTo>
                  <a:lnTo>
                    <a:pt x="1313" y="1526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4"/>
                  </a:lnTo>
                  <a:lnTo>
                    <a:pt x="1276" y="1534"/>
                  </a:lnTo>
                  <a:lnTo>
                    <a:pt x="1268" y="1534"/>
                  </a:lnTo>
                  <a:lnTo>
                    <a:pt x="1259" y="1533"/>
                  </a:lnTo>
                  <a:lnTo>
                    <a:pt x="1252" y="1531"/>
                  </a:lnTo>
                  <a:lnTo>
                    <a:pt x="1244" y="1528"/>
                  </a:lnTo>
                  <a:lnTo>
                    <a:pt x="1239" y="1524"/>
                  </a:lnTo>
                  <a:lnTo>
                    <a:pt x="1232" y="1520"/>
                  </a:lnTo>
                  <a:lnTo>
                    <a:pt x="1227" y="1516"/>
                  </a:lnTo>
                  <a:lnTo>
                    <a:pt x="1222" y="1510"/>
                  </a:lnTo>
                  <a:lnTo>
                    <a:pt x="1219" y="1504"/>
                  </a:lnTo>
                  <a:lnTo>
                    <a:pt x="1215" y="1497"/>
                  </a:lnTo>
                  <a:lnTo>
                    <a:pt x="1213" y="1491"/>
                  </a:lnTo>
                  <a:lnTo>
                    <a:pt x="1211" y="1483"/>
                  </a:lnTo>
                  <a:lnTo>
                    <a:pt x="1207" y="1468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1" y="1422"/>
                  </a:lnTo>
                  <a:lnTo>
                    <a:pt x="1213" y="1415"/>
                  </a:lnTo>
                  <a:lnTo>
                    <a:pt x="1215" y="1408"/>
                  </a:lnTo>
                  <a:lnTo>
                    <a:pt x="1219" y="1401"/>
                  </a:lnTo>
                  <a:lnTo>
                    <a:pt x="1222" y="1396"/>
                  </a:lnTo>
                  <a:lnTo>
                    <a:pt x="1227" y="1390"/>
                  </a:lnTo>
                  <a:lnTo>
                    <a:pt x="1232" y="1385"/>
                  </a:lnTo>
                  <a:lnTo>
                    <a:pt x="1239" y="1381"/>
                  </a:lnTo>
                  <a:lnTo>
                    <a:pt x="1244" y="1377"/>
                  </a:lnTo>
                  <a:lnTo>
                    <a:pt x="1252" y="1374"/>
                  </a:lnTo>
                  <a:lnTo>
                    <a:pt x="1259" y="1372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4" y="1372"/>
                  </a:lnTo>
                  <a:lnTo>
                    <a:pt x="1301" y="1374"/>
                  </a:lnTo>
                  <a:lnTo>
                    <a:pt x="1308" y="1377"/>
                  </a:lnTo>
                  <a:lnTo>
                    <a:pt x="1314" y="1382"/>
                  </a:lnTo>
                  <a:lnTo>
                    <a:pt x="1321" y="1386"/>
                  </a:lnTo>
                  <a:lnTo>
                    <a:pt x="1325" y="1392"/>
                  </a:lnTo>
                  <a:lnTo>
                    <a:pt x="1329" y="1397"/>
                  </a:lnTo>
                  <a:lnTo>
                    <a:pt x="1334" y="1403"/>
                  </a:lnTo>
                  <a:lnTo>
                    <a:pt x="1337" y="1411"/>
                  </a:lnTo>
                  <a:lnTo>
                    <a:pt x="1340" y="1417"/>
                  </a:lnTo>
                  <a:lnTo>
                    <a:pt x="1341" y="1425"/>
                  </a:lnTo>
                  <a:lnTo>
                    <a:pt x="1344" y="1441"/>
                  </a:lnTo>
                  <a:lnTo>
                    <a:pt x="1344" y="1457"/>
                  </a:lnTo>
                  <a:lnTo>
                    <a:pt x="1225" y="1457"/>
                  </a:lnTo>
                  <a:close/>
                  <a:moveTo>
                    <a:pt x="1326" y="1441"/>
                  </a:moveTo>
                  <a:lnTo>
                    <a:pt x="1325" y="1430"/>
                  </a:lnTo>
                  <a:lnTo>
                    <a:pt x="1322" y="1421"/>
                  </a:lnTo>
                  <a:lnTo>
                    <a:pt x="1317" y="1411"/>
                  </a:lnTo>
                  <a:lnTo>
                    <a:pt x="1312" y="1403"/>
                  </a:lnTo>
                  <a:lnTo>
                    <a:pt x="1306" y="1396"/>
                  </a:lnTo>
                  <a:lnTo>
                    <a:pt x="1297" y="1390"/>
                  </a:lnTo>
                  <a:lnTo>
                    <a:pt x="1293" y="1388"/>
                  </a:lnTo>
                  <a:lnTo>
                    <a:pt x="1287" y="1387"/>
                  </a:lnTo>
                  <a:lnTo>
                    <a:pt x="1282" y="1386"/>
                  </a:lnTo>
                  <a:lnTo>
                    <a:pt x="1276" y="1386"/>
                  </a:lnTo>
                  <a:lnTo>
                    <a:pt x="1271" y="1386"/>
                  </a:lnTo>
                  <a:lnTo>
                    <a:pt x="1266" y="1387"/>
                  </a:lnTo>
                  <a:lnTo>
                    <a:pt x="1260" y="1388"/>
                  </a:lnTo>
                  <a:lnTo>
                    <a:pt x="1256" y="1390"/>
                  </a:lnTo>
                  <a:lnTo>
                    <a:pt x="1247" y="1396"/>
                  </a:lnTo>
                  <a:lnTo>
                    <a:pt x="1240" y="1403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0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3" y="1395"/>
                  </a:lnTo>
                  <a:lnTo>
                    <a:pt x="1397" y="1388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6" y="1375"/>
                  </a:lnTo>
                  <a:lnTo>
                    <a:pt x="1423" y="1372"/>
                  </a:lnTo>
                  <a:lnTo>
                    <a:pt x="1432" y="1371"/>
                  </a:lnTo>
                  <a:lnTo>
                    <a:pt x="1440" y="1370"/>
                  </a:lnTo>
                  <a:lnTo>
                    <a:pt x="1447" y="1370"/>
                  </a:lnTo>
                  <a:lnTo>
                    <a:pt x="1455" y="1371"/>
                  </a:lnTo>
                  <a:lnTo>
                    <a:pt x="1461" y="1372"/>
                  </a:lnTo>
                  <a:lnTo>
                    <a:pt x="1467" y="1374"/>
                  </a:lnTo>
                  <a:lnTo>
                    <a:pt x="1472" y="1376"/>
                  </a:lnTo>
                  <a:lnTo>
                    <a:pt x="1477" y="1380"/>
                  </a:lnTo>
                  <a:lnTo>
                    <a:pt x="1481" y="1383"/>
                  </a:lnTo>
                  <a:lnTo>
                    <a:pt x="1485" y="1386"/>
                  </a:lnTo>
                  <a:lnTo>
                    <a:pt x="1487" y="1390"/>
                  </a:lnTo>
                  <a:lnTo>
                    <a:pt x="1490" y="1395"/>
                  </a:lnTo>
                  <a:lnTo>
                    <a:pt x="1492" y="1399"/>
                  </a:lnTo>
                  <a:lnTo>
                    <a:pt x="1494" y="1404"/>
                  </a:lnTo>
                  <a:lnTo>
                    <a:pt x="1496" y="1416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7" y="1530"/>
                  </a:lnTo>
                  <a:lnTo>
                    <a:pt x="1477" y="1433"/>
                  </a:lnTo>
                  <a:lnTo>
                    <a:pt x="1477" y="1423"/>
                  </a:lnTo>
                  <a:lnTo>
                    <a:pt x="1476" y="1414"/>
                  </a:lnTo>
                  <a:lnTo>
                    <a:pt x="1473" y="1407"/>
                  </a:lnTo>
                  <a:lnTo>
                    <a:pt x="1470" y="1399"/>
                  </a:lnTo>
                  <a:lnTo>
                    <a:pt x="1464" y="1394"/>
                  </a:lnTo>
                  <a:lnTo>
                    <a:pt x="1457" y="1389"/>
                  </a:lnTo>
                  <a:lnTo>
                    <a:pt x="1448" y="1387"/>
                  </a:lnTo>
                  <a:lnTo>
                    <a:pt x="1438" y="1386"/>
                  </a:lnTo>
                  <a:lnTo>
                    <a:pt x="1433" y="1386"/>
                  </a:lnTo>
                  <a:lnTo>
                    <a:pt x="1428" y="1387"/>
                  </a:lnTo>
                  <a:lnTo>
                    <a:pt x="1422" y="1388"/>
                  </a:lnTo>
                  <a:lnTo>
                    <a:pt x="1418" y="1390"/>
                  </a:lnTo>
                  <a:lnTo>
                    <a:pt x="1409" y="1395"/>
                  </a:lnTo>
                  <a:lnTo>
                    <a:pt x="1403" y="1401"/>
                  </a:lnTo>
                  <a:lnTo>
                    <a:pt x="1397" y="1409"/>
                  </a:lnTo>
                  <a:lnTo>
                    <a:pt x="1393" y="1419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4"/>
                  </a:lnTo>
                  <a:close/>
                  <a:moveTo>
                    <a:pt x="1563" y="1374"/>
                  </a:moveTo>
                  <a:lnTo>
                    <a:pt x="1594" y="1374"/>
                  </a:lnTo>
                  <a:lnTo>
                    <a:pt x="1594" y="1390"/>
                  </a:lnTo>
                  <a:lnTo>
                    <a:pt x="1563" y="1390"/>
                  </a:lnTo>
                  <a:lnTo>
                    <a:pt x="1563" y="1495"/>
                  </a:lnTo>
                  <a:lnTo>
                    <a:pt x="1564" y="1504"/>
                  </a:lnTo>
                  <a:lnTo>
                    <a:pt x="1565" y="1510"/>
                  </a:lnTo>
                  <a:lnTo>
                    <a:pt x="1567" y="1512"/>
                  </a:lnTo>
                  <a:lnTo>
                    <a:pt x="1570" y="1514"/>
                  </a:lnTo>
                  <a:lnTo>
                    <a:pt x="1573" y="1516"/>
                  </a:lnTo>
                  <a:lnTo>
                    <a:pt x="1578" y="1516"/>
                  </a:lnTo>
                  <a:lnTo>
                    <a:pt x="1586" y="1516"/>
                  </a:lnTo>
                  <a:lnTo>
                    <a:pt x="1594" y="1515"/>
                  </a:lnTo>
                  <a:lnTo>
                    <a:pt x="1594" y="1531"/>
                  </a:lnTo>
                  <a:lnTo>
                    <a:pt x="1586" y="1532"/>
                  </a:lnTo>
                  <a:lnTo>
                    <a:pt x="1578" y="1532"/>
                  </a:lnTo>
                  <a:lnTo>
                    <a:pt x="1569" y="1532"/>
                  </a:lnTo>
                  <a:lnTo>
                    <a:pt x="1562" y="1530"/>
                  </a:lnTo>
                  <a:lnTo>
                    <a:pt x="1556" y="1528"/>
                  </a:lnTo>
                  <a:lnTo>
                    <a:pt x="1551" y="1524"/>
                  </a:lnTo>
                  <a:lnTo>
                    <a:pt x="1548" y="1520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0"/>
                  </a:lnTo>
                  <a:lnTo>
                    <a:pt x="1516" y="1390"/>
                  </a:lnTo>
                  <a:lnTo>
                    <a:pt x="1516" y="1374"/>
                  </a:lnTo>
                  <a:lnTo>
                    <a:pt x="1544" y="1374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4"/>
                  </a:lnTo>
                  <a:close/>
                  <a:moveTo>
                    <a:pt x="1719" y="1460"/>
                  </a:moveTo>
                  <a:lnTo>
                    <a:pt x="1719" y="1467"/>
                  </a:lnTo>
                  <a:lnTo>
                    <a:pt x="1720" y="1475"/>
                  </a:lnTo>
                  <a:lnTo>
                    <a:pt x="1721" y="1481"/>
                  </a:lnTo>
                  <a:lnTo>
                    <a:pt x="1725" y="1487"/>
                  </a:lnTo>
                  <a:lnTo>
                    <a:pt x="1727" y="1492"/>
                  </a:lnTo>
                  <a:lnTo>
                    <a:pt x="1730" y="1497"/>
                  </a:lnTo>
                  <a:lnTo>
                    <a:pt x="1734" y="1501"/>
                  </a:lnTo>
                  <a:lnTo>
                    <a:pt x="1739" y="1505"/>
                  </a:lnTo>
                  <a:lnTo>
                    <a:pt x="1744" y="1508"/>
                  </a:lnTo>
                  <a:lnTo>
                    <a:pt x="1749" y="1510"/>
                  </a:lnTo>
                  <a:lnTo>
                    <a:pt x="1755" y="1512"/>
                  </a:lnTo>
                  <a:lnTo>
                    <a:pt x="1761" y="1515"/>
                  </a:lnTo>
                  <a:lnTo>
                    <a:pt x="1775" y="1517"/>
                  </a:lnTo>
                  <a:lnTo>
                    <a:pt x="1789" y="1517"/>
                  </a:lnTo>
                  <a:lnTo>
                    <a:pt x="1798" y="1517"/>
                  </a:lnTo>
                  <a:lnTo>
                    <a:pt x="1808" y="1515"/>
                  </a:lnTo>
                  <a:lnTo>
                    <a:pt x="1818" y="1511"/>
                  </a:lnTo>
                  <a:lnTo>
                    <a:pt x="1826" y="1507"/>
                  </a:lnTo>
                  <a:lnTo>
                    <a:pt x="1830" y="1504"/>
                  </a:lnTo>
                  <a:lnTo>
                    <a:pt x="1834" y="1501"/>
                  </a:lnTo>
                  <a:lnTo>
                    <a:pt x="1838" y="1497"/>
                  </a:lnTo>
                  <a:lnTo>
                    <a:pt x="1840" y="1493"/>
                  </a:lnTo>
                  <a:lnTo>
                    <a:pt x="1843" y="1489"/>
                  </a:lnTo>
                  <a:lnTo>
                    <a:pt x="1845" y="1484"/>
                  </a:lnTo>
                  <a:lnTo>
                    <a:pt x="1846" y="1479"/>
                  </a:lnTo>
                  <a:lnTo>
                    <a:pt x="1847" y="1474"/>
                  </a:lnTo>
                  <a:lnTo>
                    <a:pt x="1846" y="1469"/>
                  </a:lnTo>
                  <a:lnTo>
                    <a:pt x="1846" y="1465"/>
                  </a:lnTo>
                  <a:lnTo>
                    <a:pt x="1843" y="1461"/>
                  </a:lnTo>
                  <a:lnTo>
                    <a:pt x="1842" y="1457"/>
                  </a:lnTo>
                  <a:lnTo>
                    <a:pt x="1838" y="1452"/>
                  </a:lnTo>
                  <a:lnTo>
                    <a:pt x="1832" y="1447"/>
                  </a:lnTo>
                  <a:lnTo>
                    <a:pt x="1825" y="1442"/>
                  </a:lnTo>
                  <a:lnTo>
                    <a:pt x="1818" y="1439"/>
                  </a:lnTo>
                  <a:lnTo>
                    <a:pt x="1810" y="1437"/>
                  </a:lnTo>
                  <a:lnTo>
                    <a:pt x="1802" y="1435"/>
                  </a:lnTo>
                  <a:lnTo>
                    <a:pt x="1754" y="1423"/>
                  </a:lnTo>
                  <a:lnTo>
                    <a:pt x="1745" y="1420"/>
                  </a:lnTo>
                  <a:lnTo>
                    <a:pt x="1735" y="1416"/>
                  </a:lnTo>
                  <a:lnTo>
                    <a:pt x="1728" y="1412"/>
                  </a:lnTo>
                  <a:lnTo>
                    <a:pt x="1720" y="1407"/>
                  </a:lnTo>
                  <a:lnTo>
                    <a:pt x="1714" y="1400"/>
                  </a:lnTo>
                  <a:lnTo>
                    <a:pt x="1710" y="1393"/>
                  </a:lnTo>
                  <a:lnTo>
                    <a:pt x="1707" y="1387"/>
                  </a:lnTo>
                  <a:lnTo>
                    <a:pt x="1706" y="1383"/>
                  </a:lnTo>
                  <a:lnTo>
                    <a:pt x="1706" y="1376"/>
                  </a:lnTo>
                  <a:lnTo>
                    <a:pt x="1705" y="1371"/>
                  </a:lnTo>
                  <a:lnTo>
                    <a:pt x="1706" y="1362"/>
                  </a:lnTo>
                  <a:lnTo>
                    <a:pt x="1708" y="1353"/>
                  </a:lnTo>
                  <a:lnTo>
                    <a:pt x="1711" y="1347"/>
                  </a:lnTo>
                  <a:lnTo>
                    <a:pt x="1713" y="1343"/>
                  </a:lnTo>
                  <a:lnTo>
                    <a:pt x="1716" y="1338"/>
                  </a:lnTo>
                  <a:lnTo>
                    <a:pt x="1720" y="1332"/>
                  </a:lnTo>
                  <a:lnTo>
                    <a:pt x="1725" y="1328"/>
                  </a:lnTo>
                  <a:lnTo>
                    <a:pt x="1730" y="1324"/>
                  </a:lnTo>
                  <a:lnTo>
                    <a:pt x="1735" y="1320"/>
                  </a:lnTo>
                  <a:lnTo>
                    <a:pt x="1743" y="1317"/>
                  </a:lnTo>
                  <a:lnTo>
                    <a:pt x="1751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80" y="1311"/>
                  </a:lnTo>
                  <a:lnTo>
                    <a:pt x="1787" y="1311"/>
                  </a:lnTo>
                  <a:lnTo>
                    <a:pt x="1796" y="1312"/>
                  </a:lnTo>
                  <a:lnTo>
                    <a:pt x="1802" y="1313"/>
                  </a:lnTo>
                  <a:lnTo>
                    <a:pt x="1810" y="1315"/>
                  </a:lnTo>
                  <a:lnTo>
                    <a:pt x="1818" y="1317"/>
                  </a:lnTo>
                  <a:lnTo>
                    <a:pt x="1824" y="1320"/>
                  </a:lnTo>
                  <a:lnTo>
                    <a:pt x="1829" y="1324"/>
                  </a:lnTo>
                  <a:lnTo>
                    <a:pt x="1836" y="1327"/>
                  </a:lnTo>
                  <a:lnTo>
                    <a:pt x="1840" y="1331"/>
                  </a:lnTo>
                  <a:lnTo>
                    <a:pt x="1846" y="1336"/>
                  </a:lnTo>
                  <a:lnTo>
                    <a:pt x="1850" y="1342"/>
                  </a:lnTo>
                  <a:lnTo>
                    <a:pt x="1853" y="1348"/>
                  </a:lnTo>
                  <a:lnTo>
                    <a:pt x="1855" y="1355"/>
                  </a:lnTo>
                  <a:lnTo>
                    <a:pt x="1857" y="1361"/>
                  </a:lnTo>
                  <a:lnTo>
                    <a:pt x="1859" y="1369"/>
                  </a:lnTo>
                  <a:lnTo>
                    <a:pt x="1860" y="1377"/>
                  </a:lnTo>
                  <a:lnTo>
                    <a:pt x="1839" y="1377"/>
                  </a:lnTo>
                  <a:lnTo>
                    <a:pt x="1838" y="1371"/>
                  </a:lnTo>
                  <a:lnTo>
                    <a:pt x="1837" y="1366"/>
                  </a:lnTo>
                  <a:lnTo>
                    <a:pt x="1836" y="1360"/>
                  </a:lnTo>
                  <a:lnTo>
                    <a:pt x="1834" y="1356"/>
                  </a:lnTo>
                  <a:lnTo>
                    <a:pt x="1830" y="1352"/>
                  </a:lnTo>
                  <a:lnTo>
                    <a:pt x="1827" y="1347"/>
                  </a:lnTo>
                  <a:lnTo>
                    <a:pt x="1824" y="1344"/>
                  </a:lnTo>
                  <a:lnTo>
                    <a:pt x="1821" y="1341"/>
                  </a:lnTo>
                  <a:lnTo>
                    <a:pt x="1812" y="1334"/>
                  </a:lnTo>
                  <a:lnTo>
                    <a:pt x="1802" y="1331"/>
                  </a:lnTo>
                  <a:lnTo>
                    <a:pt x="1792" y="1329"/>
                  </a:lnTo>
                  <a:lnTo>
                    <a:pt x="1780" y="1328"/>
                  </a:lnTo>
                  <a:lnTo>
                    <a:pt x="1770" y="1328"/>
                  </a:lnTo>
                  <a:lnTo>
                    <a:pt x="1759" y="1330"/>
                  </a:lnTo>
                  <a:lnTo>
                    <a:pt x="1751" y="1333"/>
                  </a:lnTo>
                  <a:lnTo>
                    <a:pt x="1743" y="1338"/>
                  </a:lnTo>
                  <a:lnTo>
                    <a:pt x="1739" y="1340"/>
                  </a:lnTo>
                  <a:lnTo>
                    <a:pt x="1735" y="1343"/>
                  </a:lnTo>
                  <a:lnTo>
                    <a:pt x="1733" y="1346"/>
                  </a:lnTo>
                  <a:lnTo>
                    <a:pt x="1730" y="1350"/>
                  </a:lnTo>
                  <a:lnTo>
                    <a:pt x="1729" y="1355"/>
                  </a:lnTo>
                  <a:lnTo>
                    <a:pt x="1727" y="1359"/>
                  </a:lnTo>
                  <a:lnTo>
                    <a:pt x="1727" y="1365"/>
                  </a:lnTo>
                  <a:lnTo>
                    <a:pt x="1726" y="1371"/>
                  </a:lnTo>
                  <a:lnTo>
                    <a:pt x="1727" y="1377"/>
                  </a:lnTo>
                  <a:lnTo>
                    <a:pt x="1729" y="1384"/>
                  </a:lnTo>
                  <a:lnTo>
                    <a:pt x="1732" y="1388"/>
                  </a:lnTo>
                  <a:lnTo>
                    <a:pt x="1735" y="1393"/>
                  </a:lnTo>
                  <a:lnTo>
                    <a:pt x="1741" y="1397"/>
                  </a:lnTo>
                  <a:lnTo>
                    <a:pt x="1746" y="1399"/>
                  </a:lnTo>
                  <a:lnTo>
                    <a:pt x="1752" y="1401"/>
                  </a:lnTo>
                  <a:lnTo>
                    <a:pt x="1758" y="1403"/>
                  </a:lnTo>
                  <a:lnTo>
                    <a:pt x="1811" y="1416"/>
                  </a:lnTo>
                  <a:lnTo>
                    <a:pt x="1822" y="1420"/>
                  </a:lnTo>
                  <a:lnTo>
                    <a:pt x="1833" y="1424"/>
                  </a:lnTo>
                  <a:lnTo>
                    <a:pt x="1842" y="1428"/>
                  </a:lnTo>
                  <a:lnTo>
                    <a:pt x="1850" y="1435"/>
                  </a:lnTo>
                  <a:lnTo>
                    <a:pt x="1854" y="1438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1"/>
                  </a:lnTo>
                  <a:lnTo>
                    <a:pt x="1864" y="1455"/>
                  </a:lnTo>
                  <a:lnTo>
                    <a:pt x="1866" y="1461"/>
                  </a:lnTo>
                  <a:lnTo>
                    <a:pt x="1866" y="1467"/>
                  </a:lnTo>
                  <a:lnTo>
                    <a:pt x="1867" y="1473"/>
                  </a:lnTo>
                  <a:lnTo>
                    <a:pt x="1866" y="1480"/>
                  </a:lnTo>
                  <a:lnTo>
                    <a:pt x="1865" y="1489"/>
                  </a:lnTo>
                  <a:lnTo>
                    <a:pt x="1863" y="1494"/>
                  </a:lnTo>
                  <a:lnTo>
                    <a:pt x="1861" y="1499"/>
                  </a:lnTo>
                  <a:lnTo>
                    <a:pt x="1857" y="1504"/>
                  </a:lnTo>
                  <a:lnTo>
                    <a:pt x="1854" y="1509"/>
                  </a:lnTo>
                  <a:lnTo>
                    <a:pt x="1850" y="1515"/>
                  </a:lnTo>
                  <a:lnTo>
                    <a:pt x="1845" y="1519"/>
                  </a:lnTo>
                  <a:lnTo>
                    <a:pt x="1837" y="1523"/>
                  </a:lnTo>
                  <a:lnTo>
                    <a:pt x="1829" y="1526"/>
                  </a:lnTo>
                  <a:lnTo>
                    <a:pt x="1821" y="1530"/>
                  </a:lnTo>
                  <a:lnTo>
                    <a:pt x="1810" y="1533"/>
                  </a:lnTo>
                  <a:lnTo>
                    <a:pt x="1798" y="1534"/>
                  </a:lnTo>
                  <a:lnTo>
                    <a:pt x="1784" y="1534"/>
                  </a:lnTo>
                  <a:lnTo>
                    <a:pt x="1775" y="1534"/>
                  </a:lnTo>
                  <a:lnTo>
                    <a:pt x="1766" y="1533"/>
                  </a:lnTo>
                  <a:lnTo>
                    <a:pt x="1757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4"/>
                  </a:lnTo>
                  <a:lnTo>
                    <a:pt x="1728" y="1521"/>
                  </a:lnTo>
                  <a:lnTo>
                    <a:pt x="1721" y="1517"/>
                  </a:lnTo>
                  <a:lnTo>
                    <a:pt x="1716" y="1511"/>
                  </a:lnTo>
                  <a:lnTo>
                    <a:pt x="1712" y="1506"/>
                  </a:lnTo>
                  <a:lnTo>
                    <a:pt x="1707" y="1499"/>
                  </a:lnTo>
                  <a:lnTo>
                    <a:pt x="1704" y="1493"/>
                  </a:lnTo>
                  <a:lnTo>
                    <a:pt x="1701" y="1485"/>
                  </a:lnTo>
                  <a:lnTo>
                    <a:pt x="1700" y="1478"/>
                  </a:lnTo>
                  <a:lnTo>
                    <a:pt x="1699" y="1468"/>
                  </a:lnTo>
                  <a:lnTo>
                    <a:pt x="1699" y="1460"/>
                  </a:lnTo>
                  <a:lnTo>
                    <a:pt x="1719" y="1460"/>
                  </a:lnTo>
                  <a:close/>
                  <a:moveTo>
                    <a:pt x="1907" y="1457"/>
                  </a:moveTo>
                  <a:lnTo>
                    <a:pt x="1908" y="1468"/>
                  </a:lnTo>
                  <a:lnTo>
                    <a:pt x="1910" y="1479"/>
                  </a:lnTo>
                  <a:lnTo>
                    <a:pt x="1914" y="1489"/>
                  </a:lnTo>
                  <a:lnTo>
                    <a:pt x="1919" y="1498"/>
                  </a:lnTo>
                  <a:lnTo>
                    <a:pt x="1922" y="1503"/>
                  </a:lnTo>
                  <a:lnTo>
                    <a:pt x="1927" y="1506"/>
                  </a:lnTo>
                  <a:lnTo>
                    <a:pt x="1931" y="1510"/>
                  </a:lnTo>
                  <a:lnTo>
                    <a:pt x="1935" y="1512"/>
                  </a:lnTo>
                  <a:lnTo>
                    <a:pt x="1941" y="1516"/>
                  </a:lnTo>
                  <a:lnTo>
                    <a:pt x="1946" y="1517"/>
                  </a:lnTo>
                  <a:lnTo>
                    <a:pt x="1951" y="1518"/>
                  </a:lnTo>
                  <a:lnTo>
                    <a:pt x="1958" y="1519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2"/>
                  </a:lnTo>
                  <a:lnTo>
                    <a:pt x="1991" y="1507"/>
                  </a:lnTo>
                  <a:lnTo>
                    <a:pt x="1997" y="1502"/>
                  </a:lnTo>
                  <a:lnTo>
                    <a:pt x="2001" y="1495"/>
                  </a:lnTo>
                  <a:lnTo>
                    <a:pt x="2004" y="1488"/>
                  </a:lnTo>
                  <a:lnTo>
                    <a:pt x="2008" y="1479"/>
                  </a:lnTo>
                  <a:lnTo>
                    <a:pt x="2026" y="1479"/>
                  </a:lnTo>
                  <a:lnTo>
                    <a:pt x="2023" y="1491"/>
                  </a:lnTo>
                  <a:lnTo>
                    <a:pt x="2017" y="1503"/>
                  </a:lnTo>
                  <a:lnTo>
                    <a:pt x="2012" y="1511"/>
                  </a:lnTo>
                  <a:lnTo>
                    <a:pt x="2004" y="1520"/>
                  </a:lnTo>
                  <a:lnTo>
                    <a:pt x="2000" y="1523"/>
                  </a:lnTo>
                  <a:lnTo>
                    <a:pt x="1995" y="1526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4"/>
                  </a:lnTo>
                  <a:lnTo>
                    <a:pt x="1958" y="1534"/>
                  </a:lnTo>
                  <a:lnTo>
                    <a:pt x="1949" y="1534"/>
                  </a:lnTo>
                  <a:lnTo>
                    <a:pt x="1941" y="1533"/>
                  </a:lnTo>
                  <a:lnTo>
                    <a:pt x="1933" y="1531"/>
                  </a:lnTo>
                  <a:lnTo>
                    <a:pt x="1927" y="1528"/>
                  </a:lnTo>
                  <a:lnTo>
                    <a:pt x="1920" y="1524"/>
                  </a:lnTo>
                  <a:lnTo>
                    <a:pt x="1915" y="1520"/>
                  </a:lnTo>
                  <a:lnTo>
                    <a:pt x="1909" y="1516"/>
                  </a:lnTo>
                  <a:lnTo>
                    <a:pt x="1905" y="1510"/>
                  </a:lnTo>
                  <a:lnTo>
                    <a:pt x="1901" y="1504"/>
                  </a:lnTo>
                  <a:lnTo>
                    <a:pt x="1897" y="1497"/>
                  </a:lnTo>
                  <a:lnTo>
                    <a:pt x="1894" y="1491"/>
                  </a:lnTo>
                  <a:lnTo>
                    <a:pt x="1892" y="1483"/>
                  </a:lnTo>
                  <a:lnTo>
                    <a:pt x="1889" y="1468"/>
                  </a:lnTo>
                  <a:lnTo>
                    <a:pt x="1888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5"/>
                  </a:lnTo>
                  <a:lnTo>
                    <a:pt x="1897" y="1408"/>
                  </a:lnTo>
                  <a:lnTo>
                    <a:pt x="1901" y="1401"/>
                  </a:lnTo>
                  <a:lnTo>
                    <a:pt x="1905" y="1396"/>
                  </a:lnTo>
                  <a:lnTo>
                    <a:pt x="1909" y="1390"/>
                  </a:lnTo>
                  <a:lnTo>
                    <a:pt x="1915" y="1385"/>
                  </a:lnTo>
                  <a:lnTo>
                    <a:pt x="1920" y="1381"/>
                  </a:lnTo>
                  <a:lnTo>
                    <a:pt x="1927" y="1377"/>
                  </a:lnTo>
                  <a:lnTo>
                    <a:pt x="1933" y="1374"/>
                  </a:lnTo>
                  <a:lnTo>
                    <a:pt x="1941" y="1372"/>
                  </a:lnTo>
                  <a:lnTo>
                    <a:pt x="1949" y="1370"/>
                  </a:lnTo>
                  <a:lnTo>
                    <a:pt x="1958" y="1370"/>
                  </a:lnTo>
                  <a:lnTo>
                    <a:pt x="1968" y="1370"/>
                  </a:lnTo>
                  <a:lnTo>
                    <a:pt x="1975" y="1372"/>
                  </a:lnTo>
                  <a:lnTo>
                    <a:pt x="1983" y="1374"/>
                  </a:lnTo>
                  <a:lnTo>
                    <a:pt x="1990" y="1377"/>
                  </a:lnTo>
                  <a:lnTo>
                    <a:pt x="1997" y="1382"/>
                  </a:lnTo>
                  <a:lnTo>
                    <a:pt x="2002" y="1386"/>
                  </a:lnTo>
                  <a:lnTo>
                    <a:pt x="2008" y="1392"/>
                  </a:lnTo>
                  <a:lnTo>
                    <a:pt x="2012" y="1397"/>
                  </a:lnTo>
                  <a:lnTo>
                    <a:pt x="2015" y="1403"/>
                  </a:lnTo>
                  <a:lnTo>
                    <a:pt x="2018" y="1411"/>
                  </a:lnTo>
                  <a:lnTo>
                    <a:pt x="2022" y="1417"/>
                  </a:lnTo>
                  <a:lnTo>
                    <a:pt x="2024" y="1425"/>
                  </a:lnTo>
                  <a:lnTo>
                    <a:pt x="2026" y="1441"/>
                  </a:lnTo>
                  <a:lnTo>
                    <a:pt x="2027" y="1457"/>
                  </a:lnTo>
                  <a:lnTo>
                    <a:pt x="1907" y="1457"/>
                  </a:lnTo>
                  <a:close/>
                  <a:moveTo>
                    <a:pt x="2008" y="1441"/>
                  </a:moveTo>
                  <a:lnTo>
                    <a:pt x="2007" y="1430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5" y="1403"/>
                  </a:lnTo>
                  <a:lnTo>
                    <a:pt x="1987" y="1396"/>
                  </a:lnTo>
                  <a:lnTo>
                    <a:pt x="1978" y="1390"/>
                  </a:lnTo>
                  <a:lnTo>
                    <a:pt x="1974" y="1388"/>
                  </a:lnTo>
                  <a:lnTo>
                    <a:pt x="1969" y="1387"/>
                  </a:lnTo>
                  <a:lnTo>
                    <a:pt x="1964" y="1386"/>
                  </a:lnTo>
                  <a:lnTo>
                    <a:pt x="1958" y="1386"/>
                  </a:lnTo>
                  <a:lnTo>
                    <a:pt x="1953" y="1386"/>
                  </a:lnTo>
                  <a:lnTo>
                    <a:pt x="1947" y="1387"/>
                  </a:lnTo>
                  <a:lnTo>
                    <a:pt x="1942" y="1388"/>
                  </a:lnTo>
                  <a:lnTo>
                    <a:pt x="1937" y="1390"/>
                  </a:lnTo>
                  <a:lnTo>
                    <a:pt x="1929" y="1396"/>
                  </a:lnTo>
                  <a:lnTo>
                    <a:pt x="1922" y="1403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09" y="1430"/>
                  </a:lnTo>
                  <a:lnTo>
                    <a:pt x="1907" y="1441"/>
                  </a:lnTo>
                  <a:lnTo>
                    <a:pt x="2008" y="1441"/>
                  </a:lnTo>
                  <a:close/>
                  <a:moveTo>
                    <a:pt x="2053" y="1374"/>
                  </a:moveTo>
                  <a:lnTo>
                    <a:pt x="2070" y="1374"/>
                  </a:lnTo>
                  <a:lnTo>
                    <a:pt x="2070" y="1411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3" y="1382"/>
                  </a:lnTo>
                  <a:lnTo>
                    <a:pt x="2102" y="1377"/>
                  </a:lnTo>
                  <a:lnTo>
                    <a:pt x="2110" y="1374"/>
                  </a:lnTo>
                  <a:lnTo>
                    <a:pt x="2119" y="1373"/>
                  </a:lnTo>
                  <a:lnTo>
                    <a:pt x="2130" y="1372"/>
                  </a:lnTo>
                  <a:lnTo>
                    <a:pt x="2130" y="1392"/>
                  </a:lnTo>
                  <a:lnTo>
                    <a:pt x="2123" y="1392"/>
                  </a:lnTo>
                  <a:lnTo>
                    <a:pt x="2117" y="1392"/>
                  </a:lnTo>
                  <a:lnTo>
                    <a:pt x="2111" y="1394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7"/>
                  </a:lnTo>
                  <a:lnTo>
                    <a:pt x="2084" y="1411"/>
                  </a:lnTo>
                  <a:lnTo>
                    <a:pt x="2081" y="1415"/>
                  </a:lnTo>
                  <a:lnTo>
                    <a:pt x="2078" y="1420"/>
                  </a:lnTo>
                  <a:lnTo>
                    <a:pt x="2076" y="1424"/>
                  </a:lnTo>
                  <a:lnTo>
                    <a:pt x="2073" y="1429"/>
                  </a:lnTo>
                  <a:lnTo>
                    <a:pt x="2072" y="1436"/>
                  </a:lnTo>
                  <a:lnTo>
                    <a:pt x="2071" y="1441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4"/>
                  </a:lnTo>
                  <a:close/>
                  <a:moveTo>
                    <a:pt x="2130" y="1374"/>
                  </a:moveTo>
                  <a:lnTo>
                    <a:pt x="2151" y="1374"/>
                  </a:lnTo>
                  <a:lnTo>
                    <a:pt x="2200" y="1511"/>
                  </a:lnTo>
                  <a:lnTo>
                    <a:pt x="2201" y="1511"/>
                  </a:lnTo>
                  <a:lnTo>
                    <a:pt x="2248" y="1374"/>
                  </a:lnTo>
                  <a:lnTo>
                    <a:pt x="2269" y="1374"/>
                  </a:lnTo>
                  <a:lnTo>
                    <a:pt x="2211" y="1530"/>
                  </a:lnTo>
                  <a:lnTo>
                    <a:pt x="2190" y="1530"/>
                  </a:lnTo>
                  <a:lnTo>
                    <a:pt x="2130" y="1374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7" y="1345"/>
                  </a:lnTo>
                  <a:lnTo>
                    <a:pt x="2287" y="1315"/>
                  </a:lnTo>
                  <a:close/>
                  <a:moveTo>
                    <a:pt x="2287" y="1374"/>
                  </a:moveTo>
                  <a:lnTo>
                    <a:pt x="2307" y="1374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4"/>
                  </a:lnTo>
                  <a:close/>
                  <a:moveTo>
                    <a:pt x="2453" y="1423"/>
                  </a:moveTo>
                  <a:lnTo>
                    <a:pt x="2450" y="1415"/>
                  </a:lnTo>
                  <a:lnTo>
                    <a:pt x="2447" y="1408"/>
                  </a:lnTo>
                  <a:lnTo>
                    <a:pt x="2443" y="1401"/>
                  </a:lnTo>
                  <a:lnTo>
                    <a:pt x="2439" y="1396"/>
                  </a:lnTo>
                  <a:lnTo>
                    <a:pt x="2432" y="1392"/>
                  </a:lnTo>
                  <a:lnTo>
                    <a:pt x="2426" y="1388"/>
                  </a:lnTo>
                  <a:lnTo>
                    <a:pt x="2418" y="1386"/>
                  </a:lnTo>
                  <a:lnTo>
                    <a:pt x="2409" y="1386"/>
                  </a:lnTo>
                  <a:lnTo>
                    <a:pt x="2402" y="1386"/>
                  </a:lnTo>
                  <a:lnTo>
                    <a:pt x="2396" y="1387"/>
                  </a:lnTo>
                  <a:lnTo>
                    <a:pt x="2390" y="1389"/>
                  </a:lnTo>
                  <a:lnTo>
                    <a:pt x="2386" y="1392"/>
                  </a:lnTo>
                  <a:lnTo>
                    <a:pt x="2380" y="1395"/>
                  </a:lnTo>
                  <a:lnTo>
                    <a:pt x="2376" y="1398"/>
                  </a:lnTo>
                  <a:lnTo>
                    <a:pt x="2372" y="1402"/>
                  </a:lnTo>
                  <a:lnTo>
                    <a:pt x="2368" y="1407"/>
                  </a:lnTo>
                  <a:lnTo>
                    <a:pt x="2362" y="1416"/>
                  </a:lnTo>
                  <a:lnTo>
                    <a:pt x="2358" y="1428"/>
                  </a:lnTo>
                  <a:lnTo>
                    <a:pt x="2355" y="1440"/>
                  </a:lnTo>
                  <a:lnTo>
                    <a:pt x="2354" y="1452"/>
                  </a:lnTo>
                  <a:lnTo>
                    <a:pt x="2355" y="1465"/>
                  </a:lnTo>
                  <a:lnTo>
                    <a:pt x="2358" y="1477"/>
                  </a:lnTo>
                  <a:lnTo>
                    <a:pt x="2362" y="1488"/>
                  </a:lnTo>
                  <a:lnTo>
                    <a:pt x="2368" y="1497"/>
                  </a:lnTo>
                  <a:lnTo>
                    <a:pt x="2372" y="1503"/>
                  </a:lnTo>
                  <a:lnTo>
                    <a:pt x="2376" y="1506"/>
                  </a:lnTo>
                  <a:lnTo>
                    <a:pt x="2380" y="1510"/>
                  </a:lnTo>
                  <a:lnTo>
                    <a:pt x="2386" y="1512"/>
                  </a:lnTo>
                  <a:lnTo>
                    <a:pt x="2390" y="1516"/>
                  </a:lnTo>
                  <a:lnTo>
                    <a:pt x="2396" y="1517"/>
                  </a:lnTo>
                  <a:lnTo>
                    <a:pt x="2402" y="1518"/>
                  </a:lnTo>
                  <a:lnTo>
                    <a:pt x="2409" y="1519"/>
                  </a:lnTo>
                  <a:lnTo>
                    <a:pt x="2417" y="1518"/>
                  </a:lnTo>
                  <a:lnTo>
                    <a:pt x="2426" y="1516"/>
                  </a:lnTo>
                  <a:lnTo>
                    <a:pt x="2433" y="1511"/>
                  </a:lnTo>
                  <a:lnTo>
                    <a:pt x="2440" y="1506"/>
                  </a:lnTo>
                  <a:lnTo>
                    <a:pt x="2445" y="1499"/>
                  </a:lnTo>
                  <a:lnTo>
                    <a:pt x="2449" y="1492"/>
                  </a:lnTo>
                  <a:lnTo>
                    <a:pt x="2453" y="1483"/>
                  </a:lnTo>
                  <a:lnTo>
                    <a:pt x="2454" y="1475"/>
                  </a:lnTo>
                  <a:lnTo>
                    <a:pt x="2473" y="1475"/>
                  </a:lnTo>
                  <a:lnTo>
                    <a:pt x="2470" y="1488"/>
                  </a:lnTo>
                  <a:lnTo>
                    <a:pt x="2466" y="1499"/>
                  </a:lnTo>
                  <a:lnTo>
                    <a:pt x="2463" y="1505"/>
                  </a:lnTo>
                  <a:lnTo>
                    <a:pt x="2460" y="1510"/>
                  </a:lnTo>
                  <a:lnTo>
                    <a:pt x="2456" y="1515"/>
                  </a:lnTo>
                  <a:lnTo>
                    <a:pt x="2453" y="1519"/>
                  </a:lnTo>
                  <a:lnTo>
                    <a:pt x="2448" y="1522"/>
                  </a:lnTo>
                  <a:lnTo>
                    <a:pt x="2443" y="1525"/>
                  </a:lnTo>
                  <a:lnTo>
                    <a:pt x="2439" y="1529"/>
                  </a:lnTo>
                  <a:lnTo>
                    <a:pt x="2433" y="1531"/>
                  </a:lnTo>
                  <a:lnTo>
                    <a:pt x="2428" y="1532"/>
                  </a:lnTo>
                  <a:lnTo>
                    <a:pt x="2421" y="1533"/>
                  </a:lnTo>
                  <a:lnTo>
                    <a:pt x="2415" y="1534"/>
                  </a:lnTo>
                  <a:lnTo>
                    <a:pt x="2409" y="1534"/>
                  </a:lnTo>
                  <a:lnTo>
                    <a:pt x="2401" y="1534"/>
                  </a:lnTo>
                  <a:lnTo>
                    <a:pt x="2392" y="1533"/>
                  </a:lnTo>
                  <a:lnTo>
                    <a:pt x="2385" y="1531"/>
                  </a:lnTo>
                  <a:lnTo>
                    <a:pt x="2377" y="1528"/>
                  </a:lnTo>
                  <a:lnTo>
                    <a:pt x="2370" y="1524"/>
                  </a:lnTo>
                  <a:lnTo>
                    <a:pt x="2365" y="1520"/>
                  </a:lnTo>
                  <a:lnTo>
                    <a:pt x="2360" y="1516"/>
                  </a:lnTo>
                  <a:lnTo>
                    <a:pt x="2354" y="1510"/>
                  </a:lnTo>
                  <a:lnTo>
                    <a:pt x="2350" y="1504"/>
                  </a:lnTo>
                  <a:lnTo>
                    <a:pt x="2346" y="1498"/>
                  </a:lnTo>
                  <a:lnTo>
                    <a:pt x="2342" y="1491"/>
                  </a:lnTo>
                  <a:lnTo>
                    <a:pt x="2340" y="1484"/>
                  </a:lnTo>
                  <a:lnTo>
                    <a:pt x="2338" y="1477"/>
                  </a:lnTo>
                  <a:lnTo>
                    <a:pt x="2337" y="1468"/>
                  </a:lnTo>
                  <a:lnTo>
                    <a:pt x="2336" y="1461"/>
                  </a:lnTo>
                  <a:lnTo>
                    <a:pt x="2335" y="1452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8"/>
                  </a:lnTo>
                  <a:lnTo>
                    <a:pt x="2340" y="1421"/>
                  </a:lnTo>
                  <a:lnTo>
                    <a:pt x="2342" y="1413"/>
                  </a:lnTo>
                  <a:lnTo>
                    <a:pt x="2346" y="1407"/>
                  </a:lnTo>
                  <a:lnTo>
                    <a:pt x="2350" y="1400"/>
                  </a:lnTo>
                  <a:lnTo>
                    <a:pt x="2354" y="1395"/>
                  </a:lnTo>
                  <a:lnTo>
                    <a:pt x="2360" y="1389"/>
                  </a:lnTo>
                  <a:lnTo>
                    <a:pt x="2365" y="1384"/>
                  </a:lnTo>
                  <a:lnTo>
                    <a:pt x="2370" y="1380"/>
                  </a:lnTo>
                  <a:lnTo>
                    <a:pt x="2377" y="1376"/>
                  </a:lnTo>
                  <a:lnTo>
                    <a:pt x="2385" y="1374"/>
                  </a:lnTo>
                  <a:lnTo>
                    <a:pt x="2392" y="1372"/>
                  </a:lnTo>
                  <a:lnTo>
                    <a:pt x="2401" y="1370"/>
                  </a:lnTo>
                  <a:lnTo>
                    <a:pt x="2409" y="1370"/>
                  </a:lnTo>
                  <a:lnTo>
                    <a:pt x="2421" y="1371"/>
                  </a:lnTo>
                  <a:lnTo>
                    <a:pt x="2432" y="1373"/>
                  </a:lnTo>
                  <a:lnTo>
                    <a:pt x="2443" y="1377"/>
                  </a:lnTo>
                  <a:lnTo>
                    <a:pt x="2451" y="1383"/>
                  </a:lnTo>
                  <a:lnTo>
                    <a:pt x="2455" y="1387"/>
                  </a:lnTo>
                  <a:lnTo>
                    <a:pt x="2459" y="1390"/>
                  </a:lnTo>
                  <a:lnTo>
                    <a:pt x="2462" y="1395"/>
                  </a:lnTo>
                  <a:lnTo>
                    <a:pt x="2464" y="1400"/>
                  </a:lnTo>
                  <a:lnTo>
                    <a:pt x="2468" y="1406"/>
                  </a:lnTo>
                  <a:lnTo>
                    <a:pt x="2469" y="1411"/>
                  </a:lnTo>
                  <a:lnTo>
                    <a:pt x="2471" y="1416"/>
                  </a:lnTo>
                  <a:lnTo>
                    <a:pt x="2472" y="1423"/>
                  </a:lnTo>
                  <a:lnTo>
                    <a:pt x="2453" y="1423"/>
                  </a:lnTo>
                  <a:close/>
                  <a:moveTo>
                    <a:pt x="2511" y="1457"/>
                  </a:moveTo>
                  <a:lnTo>
                    <a:pt x="2512" y="1468"/>
                  </a:lnTo>
                  <a:lnTo>
                    <a:pt x="2514" y="1479"/>
                  </a:lnTo>
                  <a:lnTo>
                    <a:pt x="2517" y="1489"/>
                  </a:lnTo>
                  <a:lnTo>
                    <a:pt x="2523" y="1498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5" y="1510"/>
                  </a:lnTo>
                  <a:lnTo>
                    <a:pt x="2539" y="1512"/>
                  </a:lnTo>
                  <a:lnTo>
                    <a:pt x="2544" y="1516"/>
                  </a:lnTo>
                  <a:lnTo>
                    <a:pt x="2550" y="1517"/>
                  </a:lnTo>
                  <a:lnTo>
                    <a:pt x="2555" y="1518"/>
                  </a:lnTo>
                  <a:lnTo>
                    <a:pt x="2563" y="1519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9" y="1512"/>
                  </a:lnTo>
                  <a:lnTo>
                    <a:pt x="2595" y="1507"/>
                  </a:lnTo>
                  <a:lnTo>
                    <a:pt x="2601" y="1502"/>
                  </a:lnTo>
                  <a:lnTo>
                    <a:pt x="2605" y="1495"/>
                  </a:lnTo>
                  <a:lnTo>
                    <a:pt x="2608" y="1488"/>
                  </a:lnTo>
                  <a:lnTo>
                    <a:pt x="2611" y="1479"/>
                  </a:lnTo>
                  <a:lnTo>
                    <a:pt x="2630" y="1479"/>
                  </a:lnTo>
                  <a:lnTo>
                    <a:pt x="2626" y="1491"/>
                  </a:lnTo>
                  <a:lnTo>
                    <a:pt x="2621" y="1503"/>
                  </a:lnTo>
                  <a:lnTo>
                    <a:pt x="2616" y="1511"/>
                  </a:lnTo>
                  <a:lnTo>
                    <a:pt x="2608" y="1520"/>
                  </a:lnTo>
                  <a:lnTo>
                    <a:pt x="2604" y="1523"/>
                  </a:lnTo>
                  <a:lnTo>
                    <a:pt x="2598" y="1526"/>
                  </a:lnTo>
                  <a:lnTo>
                    <a:pt x="2594" y="1529"/>
                  </a:lnTo>
                  <a:lnTo>
                    <a:pt x="2589" y="1531"/>
                  </a:lnTo>
                  <a:lnTo>
                    <a:pt x="2576" y="1534"/>
                  </a:lnTo>
                  <a:lnTo>
                    <a:pt x="2563" y="1534"/>
                  </a:lnTo>
                  <a:lnTo>
                    <a:pt x="2553" y="1534"/>
                  </a:lnTo>
                  <a:lnTo>
                    <a:pt x="2545" y="1533"/>
                  </a:lnTo>
                  <a:lnTo>
                    <a:pt x="2537" y="1531"/>
                  </a:lnTo>
                  <a:lnTo>
                    <a:pt x="2530" y="1528"/>
                  </a:lnTo>
                  <a:lnTo>
                    <a:pt x="2524" y="1524"/>
                  </a:lnTo>
                  <a:lnTo>
                    <a:pt x="2518" y="1520"/>
                  </a:lnTo>
                  <a:lnTo>
                    <a:pt x="2513" y="1516"/>
                  </a:lnTo>
                  <a:lnTo>
                    <a:pt x="2509" y="1510"/>
                  </a:lnTo>
                  <a:lnTo>
                    <a:pt x="2504" y="1504"/>
                  </a:lnTo>
                  <a:lnTo>
                    <a:pt x="2501" y="1497"/>
                  </a:lnTo>
                  <a:lnTo>
                    <a:pt x="2498" y="1491"/>
                  </a:lnTo>
                  <a:lnTo>
                    <a:pt x="2496" y="1483"/>
                  </a:lnTo>
                  <a:lnTo>
                    <a:pt x="2493" y="1468"/>
                  </a:lnTo>
                  <a:lnTo>
                    <a:pt x="2491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5"/>
                  </a:lnTo>
                  <a:lnTo>
                    <a:pt x="2501" y="1408"/>
                  </a:lnTo>
                  <a:lnTo>
                    <a:pt x="2504" y="1401"/>
                  </a:lnTo>
                  <a:lnTo>
                    <a:pt x="2509" y="1396"/>
                  </a:lnTo>
                  <a:lnTo>
                    <a:pt x="2513" y="1390"/>
                  </a:lnTo>
                  <a:lnTo>
                    <a:pt x="2518" y="1385"/>
                  </a:lnTo>
                  <a:lnTo>
                    <a:pt x="2524" y="1381"/>
                  </a:lnTo>
                  <a:lnTo>
                    <a:pt x="2530" y="1377"/>
                  </a:lnTo>
                  <a:lnTo>
                    <a:pt x="2537" y="1374"/>
                  </a:lnTo>
                  <a:lnTo>
                    <a:pt x="2545" y="1372"/>
                  </a:lnTo>
                  <a:lnTo>
                    <a:pt x="2553" y="1370"/>
                  </a:lnTo>
                  <a:lnTo>
                    <a:pt x="2563" y="1370"/>
                  </a:lnTo>
                  <a:lnTo>
                    <a:pt x="2571" y="1370"/>
                  </a:lnTo>
                  <a:lnTo>
                    <a:pt x="2580" y="1372"/>
                  </a:lnTo>
                  <a:lnTo>
                    <a:pt x="2588" y="1374"/>
                  </a:lnTo>
                  <a:lnTo>
                    <a:pt x="2594" y="1377"/>
                  </a:lnTo>
                  <a:lnTo>
                    <a:pt x="2601" y="1382"/>
                  </a:lnTo>
                  <a:lnTo>
                    <a:pt x="2606" y="1386"/>
                  </a:lnTo>
                  <a:lnTo>
                    <a:pt x="2611" y="1392"/>
                  </a:lnTo>
                  <a:lnTo>
                    <a:pt x="2616" y="1397"/>
                  </a:lnTo>
                  <a:lnTo>
                    <a:pt x="2620" y="1403"/>
                  </a:lnTo>
                  <a:lnTo>
                    <a:pt x="2623" y="1411"/>
                  </a:lnTo>
                  <a:lnTo>
                    <a:pt x="2625" y="1417"/>
                  </a:lnTo>
                  <a:lnTo>
                    <a:pt x="2628" y="1425"/>
                  </a:lnTo>
                  <a:lnTo>
                    <a:pt x="2630" y="1433"/>
                  </a:lnTo>
                  <a:lnTo>
                    <a:pt x="2630" y="1441"/>
                  </a:lnTo>
                  <a:lnTo>
                    <a:pt x="2631" y="1449"/>
                  </a:lnTo>
                  <a:lnTo>
                    <a:pt x="2631" y="1457"/>
                  </a:lnTo>
                  <a:lnTo>
                    <a:pt x="2511" y="1457"/>
                  </a:lnTo>
                  <a:close/>
                  <a:moveTo>
                    <a:pt x="2611" y="1441"/>
                  </a:moveTo>
                  <a:lnTo>
                    <a:pt x="2610" y="1430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3"/>
                  </a:lnTo>
                  <a:lnTo>
                    <a:pt x="2591" y="1396"/>
                  </a:lnTo>
                  <a:lnTo>
                    <a:pt x="2582" y="1390"/>
                  </a:lnTo>
                  <a:lnTo>
                    <a:pt x="2578" y="1388"/>
                  </a:lnTo>
                  <a:lnTo>
                    <a:pt x="2574" y="1387"/>
                  </a:lnTo>
                  <a:lnTo>
                    <a:pt x="2568" y="1386"/>
                  </a:lnTo>
                  <a:lnTo>
                    <a:pt x="2563" y="1386"/>
                  </a:lnTo>
                  <a:lnTo>
                    <a:pt x="2556" y="1386"/>
                  </a:lnTo>
                  <a:lnTo>
                    <a:pt x="2551" y="1387"/>
                  </a:lnTo>
                  <a:lnTo>
                    <a:pt x="2547" y="1388"/>
                  </a:lnTo>
                  <a:lnTo>
                    <a:pt x="2541" y="1390"/>
                  </a:lnTo>
                  <a:lnTo>
                    <a:pt x="2534" y="1396"/>
                  </a:lnTo>
                  <a:lnTo>
                    <a:pt x="2526" y="1403"/>
                  </a:lnTo>
                  <a:lnTo>
                    <a:pt x="2521" y="1411"/>
                  </a:lnTo>
                  <a:lnTo>
                    <a:pt x="2516" y="1421"/>
                  </a:lnTo>
                  <a:lnTo>
                    <a:pt x="2513" y="1430"/>
                  </a:lnTo>
                  <a:lnTo>
                    <a:pt x="2511" y="1441"/>
                  </a:lnTo>
                  <a:lnTo>
                    <a:pt x="2611" y="1441"/>
                  </a:lnTo>
                  <a:close/>
                  <a:moveTo>
                    <a:pt x="1381" y="1815"/>
                  </a:moveTo>
                  <a:lnTo>
                    <a:pt x="1381" y="1822"/>
                  </a:lnTo>
                  <a:lnTo>
                    <a:pt x="1380" y="1831"/>
                  </a:lnTo>
                  <a:lnTo>
                    <a:pt x="1379" y="1839"/>
                  </a:lnTo>
                  <a:lnTo>
                    <a:pt x="1377" y="1846"/>
                  </a:lnTo>
                  <a:lnTo>
                    <a:pt x="1374" y="1854"/>
                  </a:lnTo>
                  <a:lnTo>
                    <a:pt x="1370" y="1860"/>
                  </a:lnTo>
                  <a:lnTo>
                    <a:pt x="1367" y="1867"/>
                  </a:lnTo>
                  <a:lnTo>
                    <a:pt x="1362" y="1872"/>
                  </a:lnTo>
                  <a:lnTo>
                    <a:pt x="1357" y="1877"/>
                  </a:lnTo>
                  <a:lnTo>
                    <a:pt x="1352" y="1883"/>
                  </a:lnTo>
                  <a:lnTo>
                    <a:pt x="1346" y="1886"/>
                  </a:lnTo>
                  <a:lnTo>
                    <a:pt x="1339" y="1890"/>
                  </a:lnTo>
                  <a:lnTo>
                    <a:pt x="1333" y="1893"/>
                  </a:lnTo>
                  <a:lnTo>
                    <a:pt x="1324" y="1895"/>
                  </a:lnTo>
                  <a:lnTo>
                    <a:pt x="1316" y="1896"/>
                  </a:lnTo>
                  <a:lnTo>
                    <a:pt x="1308" y="1897"/>
                  </a:lnTo>
                  <a:lnTo>
                    <a:pt x="1299" y="1896"/>
                  </a:lnTo>
                  <a:lnTo>
                    <a:pt x="1290" y="1895"/>
                  </a:lnTo>
                  <a:lnTo>
                    <a:pt x="1283" y="1893"/>
                  </a:lnTo>
                  <a:lnTo>
                    <a:pt x="1276" y="1890"/>
                  </a:lnTo>
                  <a:lnTo>
                    <a:pt x="1270" y="1886"/>
                  </a:lnTo>
                  <a:lnTo>
                    <a:pt x="1263" y="1883"/>
                  </a:lnTo>
                  <a:lnTo>
                    <a:pt x="1258" y="1877"/>
                  </a:lnTo>
                  <a:lnTo>
                    <a:pt x="1253" y="1872"/>
                  </a:lnTo>
                  <a:lnTo>
                    <a:pt x="1248" y="1867"/>
                  </a:lnTo>
                  <a:lnTo>
                    <a:pt x="1245" y="1860"/>
                  </a:lnTo>
                  <a:lnTo>
                    <a:pt x="1242" y="1854"/>
                  </a:lnTo>
                  <a:lnTo>
                    <a:pt x="1239" y="1846"/>
                  </a:lnTo>
                  <a:lnTo>
                    <a:pt x="1236" y="1839"/>
                  </a:lnTo>
                  <a:lnTo>
                    <a:pt x="1235" y="1831"/>
                  </a:lnTo>
                  <a:lnTo>
                    <a:pt x="1234" y="1822"/>
                  </a:lnTo>
                  <a:lnTo>
                    <a:pt x="1234" y="1815"/>
                  </a:lnTo>
                  <a:lnTo>
                    <a:pt x="1234" y="1806"/>
                  </a:lnTo>
                  <a:lnTo>
                    <a:pt x="1235" y="1798"/>
                  </a:lnTo>
                  <a:lnTo>
                    <a:pt x="1236" y="1790"/>
                  </a:lnTo>
                  <a:lnTo>
                    <a:pt x="1239" y="1782"/>
                  </a:lnTo>
                  <a:lnTo>
                    <a:pt x="1242" y="1776"/>
                  </a:lnTo>
                  <a:lnTo>
                    <a:pt x="1245" y="1768"/>
                  </a:lnTo>
                  <a:lnTo>
                    <a:pt x="1248" y="1762"/>
                  </a:lnTo>
                  <a:lnTo>
                    <a:pt x="1253" y="1756"/>
                  </a:lnTo>
                  <a:lnTo>
                    <a:pt x="1258" y="1751"/>
                  </a:lnTo>
                  <a:lnTo>
                    <a:pt x="1263" y="1747"/>
                  </a:lnTo>
                  <a:lnTo>
                    <a:pt x="1270" y="1742"/>
                  </a:lnTo>
                  <a:lnTo>
                    <a:pt x="1276" y="1738"/>
                  </a:lnTo>
                  <a:lnTo>
                    <a:pt x="1283" y="1736"/>
                  </a:lnTo>
                  <a:lnTo>
                    <a:pt x="1290" y="1734"/>
                  </a:lnTo>
                  <a:lnTo>
                    <a:pt x="1299" y="1733"/>
                  </a:lnTo>
                  <a:lnTo>
                    <a:pt x="1308" y="1732"/>
                  </a:lnTo>
                  <a:lnTo>
                    <a:pt x="1316" y="1733"/>
                  </a:lnTo>
                  <a:lnTo>
                    <a:pt x="1324" y="1734"/>
                  </a:lnTo>
                  <a:lnTo>
                    <a:pt x="1333" y="1736"/>
                  </a:lnTo>
                  <a:lnTo>
                    <a:pt x="1339" y="1738"/>
                  </a:lnTo>
                  <a:lnTo>
                    <a:pt x="1346" y="1742"/>
                  </a:lnTo>
                  <a:lnTo>
                    <a:pt x="1352" y="1747"/>
                  </a:lnTo>
                  <a:lnTo>
                    <a:pt x="1357" y="1751"/>
                  </a:lnTo>
                  <a:lnTo>
                    <a:pt x="1362" y="1756"/>
                  </a:lnTo>
                  <a:lnTo>
                    <a:pt x="1367" y="1762"/>
                  </a:lnTo>
                  <a:lnTo>
                    <a:pt x="1370" y="1768"/>
                  </a:lnTo>
                  <a:lnTo>
                    <a:pt x="1374" y="1776"/>
                  </a:lnTo>
                  <a:lnTo>
                    <a:pt x="1377" y="1782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1" y="1815"/>
                  </a:lnTo>
                  <a:close/>
                  <a:moveTo>
                    <a:pt x="1253" y="1815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49"/>
                  </a:lnTo>
                  <a:lnTo>
                    <a:pt x="1267" y="1860"/>
                  </a:lnTo>
                  <a:lnTo>
                    <a:pt x="1270" y="1864"/>
                  </a:lnTo>
                  <a:lnTo>
                    <a:pt x="1274" y="1869"/>
                  </a:lnTo>
                  <a:lnTo>
                    <a:pt x="1279" y="1872"/>
                  </a:lnTo>
                  <a:lnTo>
                    <a:pt x="1284" y="1875"/>
                  </a:lnTo>
                  <a:lnTo>
                    <a:pt x="1289" y="1877"/>
                  </a:lnTo>
                  <a:lnTo>
                    <a:pt x="1295" y="1880"/>
                  </a:lnTo>
                  <a:lnTo>
                    <a:pt x="1301" y="1881"/>
                  </a:lnTo>
                  <a:lnTo>
                    <a:pt x="1308" y="1881"/>
                  </a:lnTo>
                  <a:lnTo>
                    <a:pt x="1314" y="1881"/>
                  </a:lnTo>
                  <a:lnTo>
                    <a:pt x="1321" y="1880"/>
                  </a:lnTo>
                  <a:lnTo>
                    <a:pt x="1326" y="1877"/>
                  </a:lnTo>
                  <a:lnTo>
                    <a:pt x="1332" y="1875"/>
                  </a:lnTo>
                  <a:lnTo>
                    <a:pt x="1337" y="1872"/>
                  </a:lnTo>
                  <a:lnTo>
                    <a:pt x="1341" y="1869"/>
                  </a:lnTo>
                  <a:lnTo>
                    <a:pt x="1344" y="1864"/>
                  </a:lnTo>
                  <a:lnTo>
                    <a:pt x="1349" y="1860"/>
                  </a:lnTo>
                  <a:lnTo>
                    <a:pt x="1354" y="1849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5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4" y="1779"/>
                  </a:lnTo>
                  <a:lnTo>
                    <a:pt x="1349" y="1768"/>
                  </a:lnTo>
                  <a:lnTo>
                    <a:pt x="1344" y="1764"/>
                  </a:lnTo>
                  <a:lnTo>
                    <a:pt x="1341" y="1761"/>
                  </a:lnTo>
                  <a:lnTo>
                    <a:pt x="1337" y="1756"/>
                  </a:lnTo>
                  <a:lnTo>
                    <a:pt x="1332" y="1753"/>
                  </a:lnTo>
                  <a:lnTo>
                    <a:pt x="1326" y="1751"/>
                  </a:lnTo>
                  <a:lnTo>
                    <a:pt x="1321" y="1750"/>
                  </a:lnTo>
                  <a:lnTo>
                    <a:pt x="1314" y="1749"/>
                  </a:lnTo>
                  <a:lnTo>
                    <a:pt x="1308" y="1748"/>
                  </a:lnTo>
                  <a:lnTo>
                    <a:pt x="1301" y="1749"/>
                  </a:lnTo>
                  <a:lnTo>
                    <a:pt x="1295" y="1750"/>
                  </a:lnTo>
                  <a:lnTo>
                    <a:pt x="1289" y="1751"/>
                  </a:lnTo>
                  <a:lnTo>
                    <a:pt x="1284" y="1753"/>
                  </a:lnTo>
                  <a:lnTo>
                    <a:pt x="1279" y="1756"/>
                  </a:lnTo>
                  <a:lnTo>
                    <a:pt x="1274" y="1761"/>
                  </a:lnTo>
                  <a:lnTo>
                    <a:pt x="1270" y="1764"/>
                  </a:lnTo>
                  <a:lnTo>
                    <a:pt x="1267" y="1768"/>
                  </a:lnTo>
                  <a:lnTo>
                    <a:pt x="1261" y="1779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3" y="1815"/>
                  </a:lnTo>
                  <a:close/>
                  <a:moveTo>
                    <a:pt x="1470" y="1752"/>
                  </a:moveTo>
                  <a:lnTo>
                    <a:pt x="1440" y="1752"/>
                  </a:lnTo>
                  <a:lnTo>
                    <a:pt x="1440" y="1893"/>
                  </a:lnTo>
                  <a:lnTo>
                    <a:pt x="1420" y="1893"/>
                  </a:lnTo>
                  <a:lnTo>
                    <a:pt x="1420" y="1752"/>
                  </a:lnTo>
                  <a:lnTo>
                    <a:pt x="1393" y="1752"/>
                  </a:lnTo>
                  <a:lnTo>
                    <a:pt x="1393" y="1737"/>
                  </a:lnTo>
                  <a:lnTo>
                    <a:pt x="1420" y="1737"/>
                  </a:lnTo>
                  <a:lnTo>
                    <a:pt x="1420" y="1722"/>
                  </a:lnTo>
                  <a:lnTo>
                    <a:pt x="1420" y="1712"/>
                  </a:lnTo>
                  <a:lnTo>
                    <a:pt x="1421" y="1704"/>
                  </a:lnTo>
                  <a:lnTo>
                    <a:pt x="1424" y="1696"/>
                  </a:lnTo>
                  <a:lnTo>
                    <a:pt x="1428" y="1690"/>
                  </a:lnTo>
                  <a:lnTo>
                    <a:pt x="1432" y="1684"/>
                  </a:lnTo>
                  <a:lnTo>
                    <a:pt x="1438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2" y="1694"/>
                  </a:lnTo>
                  <a:lnTo>
                    <a:pt x="1448" y="1695"/>
                  </a:lnTo>
                  <a:lnTo>
                    <a:pt x="1444" y="1698"/>
                  </a:lnTo>
                  <a:lnTo>
                    <a:pt x="1442" y="1701"/>
                  </a:lnTo>
                  <a:lnTo>
                    <a:pt x="1441" y="1706"/>
                  </a:lnTo>
                  <a:lnTo>
                    <a:pt x="1440" y="1711"/>
                  </a:lnTo>
                  <a:lnTo>
                    <a:pt x="1440" y="1717"/>
                  </a:lnTo>
                  <a:lnTo>
                    <a:pt x="1440" y="1723"/>
                  </a:lnTo>
                  <a:lnTo>
                    <a:pt x="1440" y="1737"/>
                  </a:lnTo>
                  <a:lnTo>
                    <a:pt x="1470" y="1737"/>
                  </a:lnTo>
                  <a:lnTo>
                    <a:pt x="1470" y="1752"/>
                  </a:lnTo>
                  <a:close/>
                  <a:moveTo>
                    <a:pt x="1585" y="1821"/>
                  </a:moveTo>
                  <a:lnTo>
                    <a:pt x="1585" y="1829"/>
                  </a:lnTo>
                  <a:lnTo>
                    <a:pt x="1586" y="1836"/>
                  </a:lnTo>
                  <a:lnTo>
                    <a:pt x="1587" y="1843"/>
                  </a:lnTo>
                  <a:lnTo>
                    <a:pt x="1590" y="1849"/>
                  </a:lnTo>
                  <a:lnTo>
                    <a:pt x="1593" y="1855"/>
                  </a:lnTo>
                  <a:lnTo>
                    <a:pt x="1596" y="1859"/>
                  </a:lnTo>
                  <a:lnTo>
                    <a:pt x="1600" y="1863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6" y="1872"/>
                  </a:lnTo>
                  <a:lnTo>
                    <a:pt x="1621" y="1874"/>
                  </a:lnTo>
                  <a:lnTo>
                    <a:pt x="1627" y="1876"/>
                  </a:lnTo>
                  <a:lnTo>
                    <a:pt x="1641" y="1878"/>
                  </a:lnTo>
                  <a:lnTo>
                    <a:pt x="1656" y="1880"/>
                  </a:lnTo>
                  <a:lnTo>
                    <a:pt x="1664" y="1878"/>
                  </a:lnTo>
                  <a:lnTo>
                    <a:pt x="1674" y="1876"/>
                  </a:lnTo>
                  <a:lnTo>
                    <a:pt x="1684" y="1873"/>
                  </a:lnTo>
                  <a:lnTo>
                    <a:pt x="1692" y="1869"/>
                  </a:lnTo>
                  <a:lnTo>
                    <a:pt x="1697" y="1867"/>
                  </a:lnTo>
                  <a:lnTo>
                    <a:pt x="1700" y="1863"/>
                  </a:lnTo>
                  <a:lnTo>
                    <a:pt x="1704" y="1859"/>
                  </a:lnTo>
                  <a:lnTo>
                    <a:pt x="1706" y="1856"/>
                  </a:lnTo>
                  <a:lnTo>
                    <a:pt x="1708" y="1851"/>
                  </a:lnTo>
                  <a:lnTo>
                    <a:pt x="1711" y="1846"/>
                  </a:lnTo>
                  <a:lnTo>
                    <a:pt x="1712" y="1841"/>
                  </a:lnTo>
                  <a:lnTo>
                    <a:pt x="1713" y="1835"/>
                  </a:lnTo>
                  <a:lnTo>
                    <a:pt x="1712" y="1831"/>
                  </a:lnTo>
                  <a:lnTo>
                    <a:pt x="1712" y="1827"/>
                  </a:lnTo>
                  <a:lnTo>
                    <a:pt x="1710" y="1823"/>
                  </a:lnTo>
                  <a:lnTo>
                    <a:pt x="1708" y="1820"/>
                  </a:lnTo>
                  <a:lnTo>
                    <a:pt x="1704" y="1814"/>
                  </a:lnTo>
                  <a:lnTo>
                    <a:pt x="1698" y="1808"/>
                  </a:lnTo>
                  <a:lnTo>
                    <a:pt x="1691" y="1804"/>
                  </a:lnTo>
                  <a:lnTo>
                    <a:pt x="1684" y="1801"/>
                  </a:lnTo>
                  <a:lnTo>
                    <a:pt x="1676" y="1799"/>
                  </a:lnTo>
                  <a:lnTo>
                    <a:pt x="1668" y="1796"/>
                  </a:lnTo>
                  <a:lnTo>
                    <a:pt x="1620" y="1785"/>
                  </a:lnTo>
                  <a:lnTo>
                    <a:pt x="1611" y="1782"/>
                  </a:lnTo>
                  <a:lnTo>
                    <a:pt x="1602" y="1779"/>
                  </a:lnTo>
                  <a:lnTo>
                    <a:pt x="1594" y="1775"/>
                  </a:lnTo>
                  <a:lnTo>
                    <a:pt x="1586" y="1769"/>
                  </a:lnTo>
                  <a:lnTo>
                    <a:pt x="1580" y="1763"/>
                  </a:lnTo>
                  <a:lnTo>
                    <a:pt x="1576" y="1754"/>
                  </a:lnTo>
                  <a:lnTo>
                    <a:pt x="1573" y="1750"/>
                  </a:lnTo>
                  <a:lnTo>
                    <a:pt x="1572" y="1745"/>
                  </a:lnTo>
                  <a:lnTo>
                    <a:pt x="1572" y="1739"/>
                  </a:lnTo>
                  <a:lnTo>
                    <a:pt x="1571" y="1733"/>
                  </a:lnTo>
                  <a:lnTo>
                    <a:pt x="1572" y="1724"/>
                  </a:lnTo>
                  <a:lnTo>
                    <a:pt x="1575" y="1714"/>
                  </a:lnTo>
                  <a:lnTo>
                    <a:pt x="1577" y="1710"/>
                  </a:lnTo>
                  <a:lnTo>
                    <a:pt x="1579" y="1705"/>
                  </a:lnTo>
                  <a:lnTo>
                    <a:pt x="1582" y="1699"/>
                  </a:lnTo>
                  <a:lnTo>
                    <a:pt x="1586" y="1695"/>
                  </a:lnTo>
                  <a:lnTo>
                    <a:pt x="1591" y="1691"/>
                  </a:lnTo>
                  <a:lnTo>
                    <a:pt x="1595" y="1686"/>
                  </a:lnTo>
                  <a:lnTo>
                    <a:pt x="1602" y="1682"/>
                  </a:lnTo>
                  <a:lnTo>
                    <a:pt x="1608" y="1679"/>
                  </a:lnTo>
                  <a:lnTo>
                    <a:pt x="1617" y="1677"/>
                  </a:lnTo>
                  <a:lnTo>
                    <a:pt x="1625" y="1674"/>
                  </a:lnTo>
                  <a:lnTo>
                    <a:pt x="1635" y="1672"/>
                  </a:lnTo>
                  <a:lnTo>
                    <a:pt x="1646" y="1672"/>
                  </a:lnTo>
                  <a:lnTo>
                    <a:pt x="1653" y="1672"/>
                  </a:lnTo>
                  <a:lnTo>
                    <a:pt x="1661" y="1673"/>
                  </a:lnTo>
                  <a:lnTo>
                    <a:pt x="1668" y="1674"/>
                  </a:lnTo>
                  <a:lnTo>
                    <a:pt x="1676" y="1677"/>
                  </a:lnTo>
                  <a:lnTo>
                    <a:pt x="1684" y="1679"/>
                  </a:lnTo>
                  <a:lnTo>
                    <a:pt x="1690" y="1682"/>
                  </a:lnTo>
                  <a:lnTo>
                    <a:pt x="1695" y="1685"/>
                  </a:lnTo>
                  <a:lnTo>
                    <a:pt x="1702" y="1690"/>
                  </a:lnTo>
                  <a:lnTo>
                    <a:pt x="1706" y="1694"/>
                  </a:lnTo>
                  <a:lnTo>
                    <a:pt x="1712" y="1698"/>
                  </a:lnTo>
                  <a:lnTo>
                    <a:pt x="1715" y="1704"/>
                  </a:lnTo>
                  <a:lnTo>
                    <a:pt x="1719" y="1710"/>
                  </a:lnTo>
                  <a:lnTo>
                    <a:pt x="1721" y="1717"/>
                  </a:lnTo>
                  <a:lnTo>
                    <a:pt x="1724" y="1724"/>
                  </a:lnTo>
                  <a:lnTo>
                    <a:pt x="1725" y="1732"/>
                  </a:lnTo>
                  <a:lnTo>
                    <a:pt x="1726" y="1739"/>
                  </a:lnTo>
                  <a:lnTo>
                    <a:pt x="1705" y="1739"/>
                  </a:lnTo>
                  <a:lnTo>
                    <a:pt x="1704" y="1734"/>
                  </a:lnTo>
                  <a:lnTo>
                    <a:pt x="1703" y="1727"/>
                  </a:lnTo>
                  <a:lnTo>
                    <a:pt x="1702" y="1723"/>
                  </a:lnTo>
                  <a:lnTo>
                    <a:pt x="1700" y="1718"/>
                  </a:lnTo>
                  <a:lnTo>
                    <a:pt x="1697" y="1713"/>
                  </a:lnTo>
                  <a:lnTo>
                    <a:pt x="1693" y="1709"/>
                  </a:lnTo>
                  <a:lnTo>
                    <a:pt x="1690" y="1706"/>
                  </a:lnTo>
                  <a:lnTo>
                    <a:pt x="1687" y="1702"/>
                  </a:lnTo>
                  <a:lnTo>
                    <a:pt x="1678" y="1697"/>
                  </a:lnTo>
                  <a:lnTo>
                    <a:pt x="1668" y="1693"/>
                  </a:lnTo>
                  <a:lnTo>
                    <a:pt x="1658" y="1691"/>
                  </a:lnTo>
                  <a:lnTo>
                    <a:pt x="1646" y="1690"/>
                  </a:lnTo>
                  <a:lnTo>
                    <a:pt x="1636" y="1691"/>
                  </a:lnTo>
                  <a:lnTo>
                    <a:pt x="1625" y="1692"/>
                  </a:lnTo>
                  <a:lnTo>
                    <a:pt x="1617" y="1695"/>
                  </a:lnTo>
                  <a:lnTo>
                    <a:pt x="1608" y="1699"/>
                  </a:lnTo>
                  <a:lnTo>
                    <a:pt x="1605" y="1701"/>
                  </a:lnTo>
                  <a:lnTo>
                    <a:pt x="1602" y="1705"/>
                  </a:lnTo>
                  <a:lnTo>
                    <a:pt x="1599" y="1709"/>
                  </a:lnTo>
                  <a:lnTo>
                    <a:pt x="1596" y="1712"/>
                  </a:lnTo>
                  <a:lnTo>
                    <a:pt x="1595" y="1717"/>
                  </a:lnTo>
                  <a:lnTo>
                    <a:pt x="1593" y="1722"/>
                  </a:lnTo>
                  <a:lnTo>
                    <a:pt x="1592" y="1727"/>
                  </a:lnTo>
                  <a:lnTo>
                    <a:pt x="1592" y="1733"/>
                  </a:lnTo>
                  <a:lnTo>
                    <a:pt x="1593" y="1739"/>
                  </a:lnTo>
                  <a:lnTo>
                    <a:pt x="1595" y="1746"/>
                  </a:lnTo>
                  <a:lnTo>
                    <a:pt x="1597" y="1751"/>
                  </a:lnTo>
                  <a:lnTo>
                    <a:pt x="1602" y="1755"/>
                  </a:lnTo>
                  <a:lnTo>
                    <a:pt x="1607" y="1759"/>
                  </a:lnTo>
                  <a:lnTo>
                    <a:pt x="1612" y="1762"/>
                  </a:lnTo>
                  <a:lnTo>
                    <a:pt x="1618" y="1764"/>
                  </a:lnTo>
                  <a:lnTo>
                    <a:pt x="1624" y="1765"/>
                  </a:lnTo>
                  <a:lnTo>
                    <a:pt x="1677" y="1778"/>
                  </a:lnTo>
                  <a:lnTo>
                    <a:pt x="1688" y="1781"/>
                  </a:lnTo>
                  <a:lnTo>
                    <a:pt x="1699" y="1786"/>
                  </a:lnTo>
                  <a:lnTo>
                    <a:pt x="1708" y="1791"/>
                  </a:lnTo>
                  <a:lnTo>
                    <a:pt x="1716" y="1796"/>
                  </a:lnTo>
                  <a:lnTo>
                    <a:pt x="1720" y="1800"/>
                  </a:lnTo>
                  <a:lnTo>
                    <a:pt x="1724" y="1804"/>
                  </a:lnTo>
                  <a:lnTo>
                    <a:pt x="1726" y="1808"/>
                  </a:lnTo>
                  <a:lnTo>
                    <a:pt x="1728" y="1813"/>
                  </a:lnTo>
                  <a:lnTo>
                    <a:pt x="1730" y="1818"/>
                  </a:lnTo>
                  <a:lnTo>
                    <a:pt x="1732" y="1823"/>
                  </a:lnTo>
                  <a:lnTo>
                    <a:pt x="1732" y="1829"/>
                  </a:lnTo>
                  <a:lnTo>
                    <a:pt x="1733" y="1835"/>
                  </a:lnTo>
                  <a:lnTo>
                    <a:pt x="1732" y="1842"/>
                  </a:lnTo>
                  <a:lnTo>
                    <a:pt x="1731" y="1850"/>
                  </a:lnTo>
                  <a:lnTo>
                    <a:pt x="1729" y="1856"/>
                  </a:lnTo>
                  <a:lnTo>
                    <a:pt x="1727" y="1861"/>
                  </a:lnTo>
                  <a:lnTo>
                    <a:pt x="1724" y="1867"/>
                  </a:lnTo>
                  <a:lnTo>
                    <a:pt x="1720" y="1871"/>
                  </a:lnTo>
                  <a:lnTo>
                    <a:pt x="1716" y="1876"/>
                  </a:lnTo>
                  <a:lnTo>
                    <a:pt x="1711" y="1881"/>
                  </a:lnTo>
                  <a:lnTo>
                    <a:pt x="1703" y="1885"/>
                  </a:lnTo>
                  <a:lnTo>
                    <a:pt x="1695" y="1889"/>
                  </a:lnTo>
                  <a:lnTo>
                    <a:pt x="1687" y="1893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0" y="1897"/>
                  </a:lnTo>
                  <a:lnTo>
                    <a:pt x="1641" y="1897"/>
                  </a:lnTo>
                  <a:lnTo>
                    <a:pt x="1632" y="1896"/>
                  </a:lnTo>
                  <a:lnTo>
                    <a:pt x="1623" y="1895"/>
                  </a:lnTo>
                  <a:lnTo>
                    <a:pt x="1616" y="1893"/>
                  </a:lnTo>
                  <a:lnTo>
                    <a:pt x="1608" y="1889"/>
                  </a:lnTo>
                  <a:lnTo>
                    <a:pt x="1600" y="1886"/>
                  </a:lnTo>
                  <a:lnTo>
                    <a:pt x="1594" y="1883"/>
                  </a:lnTo>
                  <a:lnTo>
                    <a:pt x="1587" y="1878"/>
                  </a:lnTo>
                  <a:lnTo>
                    <a:pt x="1582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7" y="1847"/>
                  </a:lnTo>
                  <a:lnTo>
                    <a:pt x="1566" y="1840"/>
                  </a:lnTo>
                  <a:lnTo>
                    <a:pt x="1565" y="1831"/>
                  </a:lnTo>
                  <a:lnTo>
                    <a:pt x="1565" y="1821"/>
                  </a:lnTo>
                  <a:lnTo>
                    <a:pt x="1585" y="1821"/>
                  </a:lnTo>
                  <a:close/>
                  <a:moveTo>
                    <a:pt x="1762" y="1677"/>
                  </a:moveTo>
                  <a:lnTo>
                    <a:pt x="1781" y="1677"/>
                  </a:lnTo>
                  <a:lnTo>
                    <a:pt x="1781" y="1893"/>
                  </a:lnTo>
                  <a:lnTo>
                    <a:pt x="1762" y="1893"/>
                  </a:lnTo>
                  <a:lnTo>
                    <a:pt x="1762" y="1677"/>
                  </a:lnTo>
                  <a:close/>
                  <a:moveTo>
                    <a:pt x="1957" y="1815"/>
                  </a:moveTo>
                  <a:lnTo>
                    <a:pt x="1957" y="1822"/>
                  </a:lnTo>
                  <a:lnTo>
                    <a:pt x="1956" y="1831"/>
                  </a:lnTo>
                  <a:lnTo>
                    <a:pt x="1955" y="1839"/>
                  </a:lnTo>
                  <a:lnTo>
                    <a:pt x="1953" y="1846"/>
                  </a:lnTo>
                  <a:lnTo>
                    <a:pt x="1949" y="1854"/>
                  </a:lnTo>
                  <a:lnTo>
                    <a:pt x="1946" y="1860"/>
                  </a:lnTo>
                  <a:lnTo>
                    <a:pt x="1943" y="1867"/>
                  </a:lnTo>
                  <a:lnTo>
                    <a:pt x="1938" y="1872"/>
                  </a:lnTo>
                  <a:lnTo>
                    <a:pt x="1933" y="1877"/>
                  </a:lnTo>
                  <a:lnTo>
                    <a:pt x="1928" y="1883"/>
                  </a:lnTo>
                  <a:lnTo>
                    <a:pt x="1921" y="1886"/>
                  </a:lnTo>
                  <a:lnTo>
                    <a:pt x="1915" y="1890"/>
                  </a:lnTo>
                  <a:lnTo>
                    <a:pt x="1908" y="1893"/>
                  </a:lnTo>
                  <a:lnTo>
                    <a:pt x="1901" y="1895"/>
                  </a:lnTo>
                  <a:lnTo>
                    <a:pt x="1892" y="1896"/>
                  </a:lnTo>
                  <a:lnTo>
                    <a:pt x="1883" y="1897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60" y="1893"/>
                  </a:lnTo>
                  <a:lnTo>
                    <a:pt x="1852" y="1890"/>
                  </a:lnTo>
                  <a:lnTo>
                    <a:pt x="1846" y="1886"/>
                  </a:lnTo>
                  <a:lnTo>
                    <a:pt x="1839" y="1883"/>
                  </a:lnTo>
                  <a:lnTo>
                    <a:pt x="1834" y="1877"/>
                  </a:lnTo>
                  <a:lnTo>
                    <a:pt x="1829" y="1872"/>
                  </a:lnTo>
                  <a:lnTo>
                    <a:pt x="1824" y="1867"/>
                  </a:lnTo>
                  <a:lnTo>
                    <a:pt x="1821" y="1860"/>
                  </a:lnTo>
                  <a:lnTo>
                    <a:pt x="1818" y="1854"/>
                  </a:lnTo>
                  <a:lnTo>
                    <a:pt x="1814" y="1846"/>
                  </a:lnTo>
                  <a:lnTo>
                    <a:pt x="1812" y="1839"/>
                  </a:lnTo>
                  <a:lnTo>
                    <a:pt x="1811" y="1831"/>
                  </a:lnTo>
                  <a:lnTo>
                    <a:pt x="1810" y="1822"/>
                  </a:lnTo>
                  <a:lnTo>
                    <a:pt x="1810" y="1815"/>
                  </a:lnTo>
                  <a:lnTo>
                    <a:pt x="1810" y="1806"/>
                  </a:lnTo>
                  <a:lnTo>
                    <a:pt x="1811" y="1798"/>
                  </a:lnTo>
                  <a:lnTo>
                    <a:pt x="1812" y="1790"/>
                  </a:lnTo>
                  <a:lnTo>
                    <a:pt x="1814" y="1782"/>
                  </a:lnTo>
                  <a:lnTo>
                    <a:pt x="1818" y="1776"/>
                  </a:lnTo>
                  <a:lnTo>
                    <a:pt x="1821" y="1768"/>
                  </a:lnTo>
                  <a:lnTo>
                    <a:pt x="1824" y="1762"/>
                  </a:lnTo>
                  <a:lnTo>
                    <a:pt x="1829" y="1756"/>
                  </a:lnTo>
                  <a:lnTo>
                    <a:pt x="1834" y="1751"/>
                  </a:lnTo>
                  <a:lnTo>
                    <a:pt x="1839" y="1747"/>
                  </a:lnTo>
                  <a:lnTo>
                    <a:pt x="1846" y="1742"/>
                  </a:lnTo>
                  <a:lnTo>
                    <a:pt x="1852" y="1738"/>
                  </a:lnTo>
                  <a:lnTo>
                    <a:pt x="1860" y="1736"/>
                  </a:lnTo>
                  <a:lnTo>
                    <a:pt x="1867" y="1734"/>
                  </a:lnTo>
                  <a:lnTo>
                    <a:pt x="1875" y="1733"/>
                  </a:lnTo>
                  <a:lnTo>
                    <a:pt x="1883" y="1732"/>
                  </a:lnTo>
                  <a:lnTo>
                    <a:pt x="1892" y="1733"/>
                  </a:lnTo>
                  <a:lnTo>
                    <a:pt x="1901" y="1734"/>
                  </a:lnTo>
                  <a:lnTo>
                    <a:pt x="1908" y="1736"/>
                  </a:lnTo>
                  <a:lnTo>
                    <a:pt x="1915" y="1738"/>
                  </a:lnTo>
                  <a:lnTo>
                    <a:pt x="1921" y="1742"/>
                  </a:lnTo>
                  <a:lnTo>
                    <a:pt x="1928" y="1747"/>
                  </a:lnTo>
                  <a:lnTo>
                    <a:pt x="1933" y="1751"/>
                  </a:lnTo>
                  <a:lnTo>
                    <a:pt x="1938" y="1756"/>
                  </a:lnTo>
                  <a:lnTo>
                    <a:pt x="1943" y="1762"/>
                  </a:lnTo>
                  <a:lnTo>
                    <a:pt x="1946" y="1768"/>
                  </a:lnTo>
                  <a:lnTo>
                    <a:pt x="1949" y="1776"/>
                  </a:lnTo>
                  <a:lnTo>
                    <a:pt x="1953" y="1782"/>
                  </a:lnTo>
                  <a:lnTo>
                    <a:pt x="1955" y="1790"/>
                  </a:lnTo>
                  <a:lnTo>
                    <a:pt x="1956" y="1798"/>
                  </a:lnTo>
                  <a:lnTo>
                    <a:pt x="1957" y="1806"/>
                  </a:lnTo>
                  <a:lnTo>
                    <a:pt x="1957" y="1815"/>
                  </a:lnTo>
                  <a:close/>
                  <a:moveTo>
                    <a:pt x="1829" y="1815"/>
                  </a:moveTo>
                  <a:lnTo>
                    <a:pt x="1829" y="1827"/>
                  </a:lnTo>
                  <a:lnTo>
                    <a:pt x="1833" y="1839"/>
                  </a:lnTo>
                  <a:lnTo>
                    <a:pt x="1837" y="1849"/>
                  </a:lnTo>
                  <a:lnTo>
                    <a:pt x="1842" y="1860"/>
                  </a:lnTo>
                  <a:lnTo>
                    <a:pt x="1847" y="1864"/>
                  </a:lnTo>
                  <a:lnTo>
                    <a:pt x="1850" y="1869"/>
                  </a:lnTo>
                  <a:lnTo>
                    <a:pt x="1855" y="1872"/>
                  </a:lnTo>
                  <a:lnTo>
                    <a:pt x="1860" y="1875"/>
                  </a:lnTo>
                  <a:lnTo>
                    <a:pt x="1865" y="1877"/>
                  </a:lnTo>
                  <a:lnTo>
                    <a:pt x="1870" y="1880"/>
                  </a:lnTo>
                  <a:lnTo>
                    <a:pt x="1877" y="1881"/>
                  </a:lnTo>
                  <a:lnTo>
                    <a:pt x="1883" y="1881"/>
                  </a:lnTo>
                  <a:lnTo>
                    <a:pt x="1890" y="1881"/>
                  </a:lnTo>
                  <a:lnTo>
                    <a:pt x="1896" y="1880"/>
                  </a:lnTo>
                  <a:lnTo>
                    <a:pt x="1902" y="1877"/>
                  </a:lnTo>
                  <a:lnTo>
                    <a:pt x="1907" y="1875"/>
                  </a:lnTo>
                  <a:lnTo>
                    <a:pt x="1913" y="1872"/>
                  </a:lnTo>
                  <a:lnTo>
                    <a:pt x="1917" y="1869"/>
                  </a:lnTo>
                  <a:lnTo>
                    <a:pt x="1921" y="1864"/>
                  </a:lnTo>
                  <a:lnTo>
                    <a:pt x="1924" y="1860"/>
                  </a:lnTo>
                  <a:lnTo>
                    <a:pt x="1930" y="1849"/>
                  </a:lnTo>
                  <a:lnTo>
                    <a:pt x="1934" y="1839"/>
                  </a:lnTo>
                  <a:lnTo>
                    <a:pt x="1937" y="1827"/>
                  </a:lnTo>
                  <a:lnTo>
                    <a:pt x="1938" y="1815"/>
                  </a:lnTo>
                  <a:lnTo>
                    <a:pt x="1937" y="1802"/>
                  </a:lnTo>
                  <a:lnTo>
                    <a:pt x="1934" y="1790"/>
                  </a:lnTo>
                  <a:lnTo>
                    <a:pt x="1930" y="1779"/>
                  </a:lnTo>
                  <a:lnTo>
                    <a:pt x="1924" y="1768"/>
                  </a:lnTo>
                  <a:lnTo>
                    <a:pt x="1921" y="1764"/>
                  </a:lnTo>
                  <a:lnTo>
                    <a:pt x="1917" y="1761"/>
                  </a:lnTo>
                  <a:lnTo>
                    <a:pt x="1913" y="1756"/>
                  </a:lnTo>
                  <a:lnTo>
                    <a:pt x="1907" y="1753"/>
                  </a:lnTo>
                  <a:lnTo>
                    <a:pt x="1902" y="1751"/>
                  </a:lnTo>
                  <a:lnTo>
                    <a:pt x="1896" y="1750"/>
                  </a:lnTo>
                  <a:lnTo>
                    <a:pt x="1890" y="1749"/>
                  </a:lnTo>
                  <a:lnTo>
                    <a:pt x="1883" y="1748"/>
                  </a:lnTo>
                  <a:lnTo>
                    <a:pt x="1877" y="1749"/>
                  </a:lnTo>
                  <a:lnTo>
                    <a:pt x="1870" y="1750"/>
                  </a:lnTo>
                  <a:lnTo>
                    <a:pt x="1865" y="1751"/>
                  </a:lnTo>
                  <a:lnTo>
                    <a:pt x="1860" y="1753"/>
                  </a:lnTo>
                  <a:lnTo>
                    <a:pt x="1855" y="1756"/>
                  </a:lnTo>
                  <a:lnTo>
                    <a:pt x="1850" y="1761"/>
                  </a:lnTo>
                  <a:lnTo>
                    <a:pt x="1847" y="1764"/>
                  </a:lnTo>
                  <a:lnTo>
                    <a:pt x="1842" y="1768"/>
                  </a:lnTo>
                  <a:lnTo>
                    <a:pt x="1837" y="1779"/>
                  </a:lnTo>
                  <a:lnTo>
                    <a:pt x="1833" y="1790"/>
                  </a:lnTo>
                  <a:lnTo>
                    <a:pt x="1829" y="1802"/>
                  </a:lnTo>
                  <a:lnTo>
                    <a:pt x="1829" y="1815"/>
                  </a:lnTo>
                  <a:close/>
                  <a:moveTo>
                    <a:pt x="1968" y="1737"/>
                  </a:moveTo>
                  <a:lnTo>
                    <a:pt x="1989" y="1737"/>
                  </a:lnTo>
                  <a:lnTo>
                    <a:pt x="2038" y="1873"/>
                  </a:lnTo>
                  <a:lnTo>
                    <a:pt x="2039" y="1873"/>
                  </a:lnTo>
                  <a:lnTo>
                    <a:pt x="2086" y="1737"/>
                  </a:lnTo>
                  <a:lnTo>
                    <a:pt x="2107" y="1737"/>
                  </a:lnTo>
                  <a:lnTo>
                    <a:pt x="2049" y="1893"/>
                  </a:lnTo>
                  <a:lnTo>
                    <a:pt x="2028" y="1893"/>
                  </a:lnTo>
                  <a:lnTo>
                    <a:pt x="1968" y="1737"/>
                  </a:lnTo>
                  <a:close/>
                  <a:moveTo>
                    <a:pt x="2136" y="1819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8" y="1860"/>
                  </a:lnTo>
                  <a:lnTo>
                    <a:pt x="2152" y="1864"/>
                  </a:lnTo>
                  <a:lnTo>
                    <a:pt x="2156" y="1869"/>
                  </a:lnTo>
                  <a:lnTo>
                    <a:pt x="2160" y="1872"/>
                  </a:lnTo>
                  <a:lnTo>
                    <a:pt x="2164" y="1875"/>
                  </a:lnTo>
                  <a:lnTo>
                    <a:pt x="2170" y="1877"/>
                  </a:lnTo>
                  <a:lnTo>
                    <a:pt x="2175" y="1880"/>
                  </a:lnTo>
                  <a:lnTo>
                    <a:pt x="2181" y="1881"/>
                  </a:lnTo>
                  <a:lnTo>
                    <a:pt x="2188" y="1881"/>
                  </a:lnTo>
                  <a:lnTo>
                    <a:pt x="2198" y="1880"/>
                  </a:lnTo>
                  <a:lnTo>
                    <a:pt x="2206" y="1877"/>
                  </a:lnTo>
                  <a:lnTo>
                    <a:pt x="2214" y="1874"/>
                  </a:lnTo>
                  <a:lnTo>
                    <a:pt x="2220" y="1870"/>
                  </a:lnTo>
                  <a:lnTo>
                    <a:pt x="2226" y="1863"/>
                  </a:lnTo>
                  <a:lnTo>
                    <a:pt x="2230" y="1857"/>
                  </a:lnTo>
                  <a:lnTo>
                    <a:pt x="2233" y="1849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2" y="1854"/>
                  </a:lnTo>
                  <a:lnTo>
                    <a:pt x="2247" y="1864"/>
                  </a:lnTo>
                  <a:lnTo>
                    <a:pt x="2241" y="1874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5" y="1888"/>
                  </a:lnTo>
                  <a:lnTo>
                    <a:pt x="2219" y="1890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7"/>
                  </a:lnTo>
                  <a:lnTo>
                    <a:pt x="2178" y="1896"/>
                  </a:lnTo>
                  <a:lnTo>
                    <a:pt x="2171" y="1895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49" y="1886"/>
                  </a:lnTo>
                  <a:lnTo>
                    <a:pt x="2144" y="1882"/>
                  </a:lnTo>
                  <a:lnTo>
                    <a:pt x="2138" y="1877"/>
                  </a:lnTo>
                  <a:lnTo>
                    <a:pt x="2134" y="1872"/>
                  </a:lnTo>
                  <a:lnTo>
                    <a:pt x="2130" y="1867"/>
                  </a:lnTo>
                  <a:lnTo>
                    <a:pt x="2126" y="1860"/>
                  </a:lnTo>
                  <a:lnTo>
                    <a:pt x="2124" y="1853"/>
                  </a:lnTo>
                  <a:lnTo>
                    <a:pt x="2121" y="1846"/>
                  </a:lnTo>
                  <a:lnTo>
                    <a:pt x="2119" y="1831"/>
                  </a:lnTo>
                  <a:lnTo>
                    <a:pt x="2118" y="1815"/>
                  </a:lnTo>
                  <a:lnTo>
                    <a:pt x="2119" y="1799"/>
                  </a:lnTo>
                  <a:lnTo>
                    <a:pt x="2121" y="1785"/>
                  </a:lnTo>
                  <a:lnTo>
                    <a:pt x="2124" y="1777"/>
                  </a:lnTo>
                  <a:lnTo>
                    <a:pt x="2126" y="1771"/>
                  </a:lnTo>
                  <a:lnTo>
                    <a:pt x="2130" y="1764"/>
                  </a:lnTo>
                  <a:lnTo>
                    <a:pt x="2134" y="1758"/>
                  </a:lnTo>
                  <a:lnTo>
                    <a:pt x="2138" y="1752"/>
                  </a:lnTo>
                  <a:lnTo>
                    <a:pt x="2144" y="1747"/>
                  </a:lnTo>
                  <a:lnTo>
                    <a:pt x="2149" y="1742"/>
                  </a:lnTo>
                  <a:lnTo>
                    <a:pt x="2156" y="1739"/>
                  </a:lnTo>
                  <a:lnTo>
                    <a:pt x="2163" y="1736"/>
                  </a:lnTo>
                  <a:lnTo>
                    <a:pt x="2171" y="1734"/>
                  </a:lnTo>
                  <a:lnTo>
                    <a:pt x="2178" y="1733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39"/>
                  </a:lnTo>
                  <a:lnTo>
                    <a:pt x="2226" y="1744"/>
                  </a:lnTo>
                  <a:lnTo>
                    <a:pt x="2231" y="1748"/>
                  </a:lnTo>
                  <a:lnTo>
                    <a:pt x="2237" y="1753"/>
                  </a:lnTo>
                  <a:lnTo>
                    <a:pt x="2241" y="1760"/>
                  </a:lnTo>
                  <a:lnTo>
                    <a:pt x="2245" y="1766"/>
                  </a:lnTo>
                  <a:lnTo>
                    <a:pt x="2248" y="1773"/>
                  </a:lnTo>
                  <a:lnTo>
                    <a:pt x="2251" y="1780"/>
                  </a:lnTo>
                  <a:lnTo>
                    <a:pt x="2253" y="1788"/>
                  </a:lnTo>
                  <a:lnTo>
                    <a:pt x="2256" y="1803"/>
                  </a:lnTo>
                  <a:lnTo>
                    <a:pt x="2256" y="1819"/>
                  </a:lnTo>
                  <a:lnTo>
                    <a:pt x="2136" y="1819"/>
                  </a:lnTo>
                  <a:close/>
                  <a:moveTo>
                    <a:pt x="2238" y="1803"/>
                  </a:moveTo>
                  <a:lnTo>
                    <a:pt x="2237" y="1793"/>
                  </a:lnTo>
                  <a:lnTo>
                    <a:pt x="2233" y="1782"/>
                  </a:lnTo>
                  <a:lnTo>
                    <a:pt x="2229" y="1774"/>
                  </a:lnTo>
                  <a:lnTo>
                    <a:pt x="2224" y="1765"/>
                  </a:lnTo>
                  <a:lnTo>
                    <a:pt x="2216" y="1758"/>
                  </a:lnTo>
                  <a:lnTo>
                    <a:pt x="2208" y="1752"/>
                  </a:lnTo>
                  <a:lnTo>
                    <a:pt x="2203" y="1751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1" y="1748"/>
                  </a:lnTo>
                  <a:lnTo>
                    <a:pt x="2176" y="1749"/>
                  </a:lnTo>
                  <a:lnTo>
                    <a:pt x="2172" y="1751"/>
                  </a:lnTo>
                  <a:lnTo>
                    <a:pt x="2167" y="1752"/>
                  </a:lnTo>
                  <a:lnTo>
                    <a:pt x="2159" y="1758"/>
                  </a:lnTo>
                  <a:lnTo>
                    <a:pt x="2151" y="1765"/>
                  </a:lnTo>
                  <a:lnTo>
                    <a:pt x="2146" y="1774"/>
                  </a:lnTo>
                  <a:lnTo>
                    <a:pt x="2142" y="1782"/>
                  </a:lnTo>
                  <a:lnTo>
                    <a:pt x="2138" y="1793"/>
                  </a:lnTo>
                  <a:lnTo>
                    <a:pt x="2136" y="1803"/>
                  </a:lnTo>
                  <a:lnTo>
                    <a:pt x="2238" y="1803"/>
                  </a:lnTo>
                  <a:close/>
                  <a:moveTo>
                    <a:pt x="2282" y="1737"/>
                  </a:moveTo>
                  <a:lnTo>
                    <a:pt x="2300" y="1737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5" y="1756"/>
                  </a:lnTo>
                  <a:lnTo>
                    <a:pt x="2309" y="1751"/>
                  </a:lnTo>
                  <a:lnTo>
                    <a:pt x="2314" y="1746"/>
                  </a:lnTo>
                  <a:lnTo>
                    <a:pt x="2321" y="1740"/>
                  </a:lnTo>
                  <a:lnTo>
                    <a:pt x="2327" y="1737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9" y="1733"/>
                  </a:lnTo>
                  <a:lnTo>
                    <a:pt x="2366" y="1733"/>
                  </a:lnTo>
                  <a:lnTo>
                    <a:pt x="2373" y="1735"/>
                  </a:lnTo>
                  <a:lnTo>
                    <a:pt x="2378" y="1736"/>
                  </a:lnTo>
                  <a:lnTo>
                    <a:pt x="2383" y="1738"/>
                  </a:lnTo>
                  <a:lnTo>
                    <a:pt x="2388" y="1741"/>
                  </a:lnTo>
                  <a:lnTo>
                    <a:pt x="2392" y="1745"/>
                  </a:lnTo>
                  <a:lnTo>
                    <a:pt x="2395" y="1748"/>
                  </a:lnTo>
                  <a:lnTo>
                    <a:pt x="2399" y="1752"/>
                  </a:lnTo>
                  <a:lnTo>
                    <a:pt x="2402" y="1756"/>
                  </a:lnTo>
                  <a:lnTo>
                    <a:pt x="2404" y="1762"/>
                  </a:lnTo>
                  <a:lnTo>
                    <a:pt x="2405" y="1767"/>
                  </a:lnTo>
                  <a:lnTo>
                    <a:pt x="2407" y="1779"/>
                  </a:lnTo>
                  <a:lnTo>
                    <a:pt x="2408" y="1792"/>
                  </a:lnTo>
                  <a:lnTo>
                    <a:pt x="2408" y="1893"/>
                  </a:lnTo>
                  <a:lnTo>
                    <a:pt x="2389" y="1893"/>
                  </a:lnTo>
                  <a:lnTo>
                    <a:pt x="2389" y="1795"/>
                  </a:lnTo>
                  <a:lnTo>
                    <a:pt x="2389" y="1786"/>
                  </a:lnTo>
                  <a:lnTo>
                    <a:pt x="2387" y="1777"/>
                  </a:lnTo>
                  <a:lnTo>
                    <a:pt x="2385" y="1768"/>
                  </a:lnTo>
                  <a:lnTo>
                    <a:pt x="2380" y="1762"/>
                  </a:lnTo>
                  <a:lnTo>
                    <a:pt x="2376" y="1755"/>
                  </a:lnTo>
                  <a:lnTo>
                    <a:pt x="2368" y="1751"/>
                  </a:lnTo>
                  <a:lnTo>
                    <a:pt x="2360" y="1749"/>
                  </a:lnTo>
                  <a:lnTo>
                    <a:pt x="2349" y="1748"/>
                  </a:lnTo>
                  <a:lnTo>
                    <a:pt x="2343" y="1748"/>
                  </a:lnTo>
                  <a:lnTo>
                    <a:pt x="2338" y="1749"/>
                  </a:lnTo>
                  <a:lnTo>
                    <a:pt x="2334" y="1750"/>
                  </a:lnTo>
                  <a:lnTo>
                    <a:pt x="2329" y="1752"/>
                  </a:lnTo>
                  <a:lnTo>
                    <a:pt x="2321" y="1756"/>
                  </a:lnTo>
                  <a:lnTo>
                    <a:pt x="2314" y="1763"/>
                  </a:lnTo>
                  <a:lnTo>
                    <a:pt x="2308" y="1772"/>
                  </a:lnTo>
                  <a:lnTo>
                    <a:pt x="2305" y="1780"/>
                  </a:lnTo>
                  <a:lnTo>
                    <a:pt x="2301" y="1790"/>
                  </a:lnTo>
                  <a:lnTo>
                    <a:pt x="2300" y="1802"/>
                  </a:lnTo>
                  <a:lnTo>
                    <a:pt x="2300" y="1893"/>
                  </a:lnTo>
                  <a:lnTo>
                    <a:pt x="2282" y="1893"/>
                  </a:lnTo>
                  <a:lnTo>
                    <a:pt x="2282" y="1737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7"/>
                  </a:moveTo>
                  <a:lnTo>
                    <a:pt x="2463" y="1737"/>
                  </a:lnTo>
                  <a:lnTo>
                    <a:pt x="2463" y="1893"/>
                  </a:lnTo>
                  <a:lnTo>
                    <a:pt x="2444" y="1893"/>
                  </a:lnTo>
                  <a:lnTo>
                    <a:pt x="2444" y="1737"/>
                  </a:lnTo>
                  <a:close/>
                  <a:moveTo>
                    <a:pt x="2498" y="1785"/>
                  </a:moveTo>
                  <a:lnTo>
                    <a:pt x="2499" y="1778"/>
                  </a:lnTo>
                  <a:lnTo>
                    <a:pt x="2500" y="1772"/>
                  </a:lnTo>
                  <a:lnTo>
                    <a:pt x="2501" y="1766"/>
                  </a:lnTo>
                  <a:lnTo>
                    <a:pt x="2503" y="1761"/>
                  </a:lnTo>
                  <a:lnTo>
                    <a:pt x="2507" y="1755"/>
                  </a:lnTo>
                  <a:lnTo>
                    <a:pt x="2510" y="1752"/>
                  </a:lnTo>
                  <a:lnTo>
                    <a:pt x="2513" y="1748"/>
                  </a:lnTo>
                  <a:lnTo>
                    <a:pt x="2516" y="1745"/>
                  </a:lnTo>
                  <a:lnTo>
                    <a:pt x="2526" y="1739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3"/>
                  </a:lnTo>
                  <a:lnTo>
                    <a:pt x="2581" y="1734"/>
                  </a:lnTo>
                  <a:lnTo>
                    <a:pt x="2591" y="1737"/>
                  </a:lnTo>
                  <a:lnTo>
                    <a:pt x="2599" y="1741"/>
                  </a:lnTo>
                  <a:lnTo>
                    <a:pt x="2604" y="1745"/>
                  </a:lnTo>
                  <a:lnTo>
                    <a:pt x="2607" y="1748"/>
                  </a:lnTo>
                  <a:lnTo>
                    <a:pt x="2610" y="1752"/>
                  </a:lnTo>
                  <a:lnTo>
                    <a:pt x="2613" y="1756"/>
                  </a:lnTo>
                  <a:lnTo>
                    <a:pt x="2616" y="1762"/>
                  </a:lnTo>
                  <a:lnTo>
                    <a:pt x="2617" y="1768"/>
                  </a:lnTo>
                  <a:lnTo>
                    <a:pt x="2618" y="1775"/>
                  </a:lnTo>
                  <a:lnTo>
                    <a:pt x="2618" y="1782"/>
                  </a:lnTo>
                  <a:lnTo>
                    <a:pt x="2618" y="1864"/>
                  </a:lnTo>
                  <a:lnTo>
                    <a:pt x="2619" y="1870"/>
                  </a:lnTo>
                  <a:lnTo>
                    <a:pt x="2621" y="1873"/>
                  </a:lnTo>
                  <a:lnTo>
                    <a:pt x="2624" y="1875"/>
                  </a:lnTo>
                  <a:lnTo>
                    <a:pt x="2630" y="1876"/>
                  </a:lnTo>
                  <a:lnTo>
                    <a:pt x="2633" y="1876"/>
                  </a:lnTo>
                  <a:lnTo>
                    <a:pt x="2635" y="1875"/>
                  </a:lnTo>
                  <a:lnTo>
                    <a:pt x="2635" y="1890"/>
                  </a:lnTo>
                  <a:lnTo>
                    <a:pt x="2630" y="1891"/>
                  </a:lnTo>
                  <a:lnTo>
                    <a:pt x="2623" y="1893"/>
                  </a:lnTo>
                  <a:lnTo>
                    <a:pt x="2617" y="1891"/>
                  </a:lnTo>
                  <a:lnTo>
                    <a:pt x="2611" y="1890"/>
                  </a:lnTo>
                  <a:lnTo>
                    <a:pt x="2607" y="1888"/>
                  </a:lnTo>
                  <a:lnTo>
                    <a:pt x="2605" y="1885"/>
                  </a:lnTo>
                  <a:lnTo>
                    <a:pt x="2603" y="1881"/>
                  </a:lnTo>
                  <a:lnTo>
                    <a:pt x="2602" y="1876"/>
                  </a:lnTo>
                  <a:lnTo>
                    <a:pt x="2601" y="1871"/>
                  </a:lnTo>
                  <a:lnTo>
                    <a:pt x="2601" y="1864"/>
                  </a:lnTo>
                  <a:lnTo>
                    <a:pt x="2595" y="1872"/>
                  </a:lnTo>
                  <a:lnTo>
                    <a:pt x="2590" y="1878"/>
                  </a:lnTo>
                  <a:lnTo>
                    <a:pt x="2584" y="1884"/>
                  </a:lnTo>
                  <a:lnTo>
                    <a:pt x="2578" y="1888"/>
                  </a:lnTo>
                  <a:lnTo>
                    <a:pt x="2571" y="1891"/>
                  </a:lnTo>
                  <a:lnTo>
                    <a:pt x="2563" y="1895"/>
                  </a:lnTo>
                  <a:lnTo>
                    <a:pt x="2554" y="1896"/>
                  </a:lnTo>
                  <a:lnTo>
                    <a:pt x="2543" y="1897"/>
                  </a:lnTo>
                  <a:lnTo>
                    <a:pt x="2532" y="1896"/>
                  </a:lnTo>
                  <a:lnTo>
                    <a:pt x="2523" y="1894"/>
                  </a:lnTo>
                  <a:lnTo>
                    <a:pt x="2514" y="1890"/>
                  </a:lnTo>
                  <a:lnTo>
                    <a:pt x="2507" y="1886"/>
                  </a:lnTo>
                  <a:lnTo>
                    <a:pt x="2503" y="1883"/>
                  </a:lnTo>
                  <a:lnTo>
                    <a:pt x="2500" y="1880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4" y="1867"/>
                  </a:lnTo>
                  <a:lnTo>
                    <a:pt x="2493" y="1862"/>
                  </a:lnTo>
                  <a:lnTo>
                    <a:pt x="2491" y="1857"/>
                  </a:lnTo>
                  <a:lnTo>
                    <a:pt x="2491" y="1851"/>
                  </a:lnTo>
                  <a:lnTo>
                    <a:pt x="2491" y="1843"/>
                  </a:lnTo>
                  <a:lnTo>
                    <a:pt x="2494" y="1836"/>
                  </a:lnTo>
                  <a:lnTo>
                    <a:pt x="2496" y="1831"/>
                  </a:lnTo>
                  <a:lnTo>
                    <a:pt x="2499" y="1826"/>
                  </a:lnTo>
                  <a:lnTo>
                    <a:pt x="2502" y="1821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7" y="1812"/>
                  </a:lnTo>
                  <a:lnTo>
                    <a:pt x="2530" y="1807"/>
                  </a:lnTo>
                  <a:lnTo>
                    <a:pt x="2544" y="1805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0" y="1801"/>
                  </a:lnTo>
                  <a:lnTo>
                    <a:pt x="2585" y="1800"/>
                  </a:lnTo>
                  <a:lnTo>
                    <a:pt x="2590" y="1799"/>
                  </a:lnTo>
                  <a:lnTo>
                    <a:pt x="2593" y="1796"/>
                  </a:lnTo>
                  <a:lnTo>
                    <a:pt x="2595" y="1793"/>
                  </a:lnTo>
                  <a:lnTo>
                    <a:pt x="2597" y="1790"/>
                  </a:lnTo>
                  <a:lnTo>
                    <a:pt x="2598" y="1786"/>
                  </a:lnTo>
                  <a:lnTo>
                    <a:pt x="2599" y="1780"/>
                  </a:lnTo>
                  <a:lnTo>
                    <a:pt x="2598" y="1772"/>
                  </a:lnTo>
                  <a:lnTo>
                    <a:pt x="2596" y="1764"/>
                  </a:lnTo>
                  <a:lnTo>
                    <a:pt x="2592" y="1759"/>
                  </a:lnTo>
                  <a:lnTo>
                    <a:pt x="2588" y="1754"/>
                  </a:lnTo>
                  <a:lnTo>
                    <a:pt x="2581" y="1751"/>
                  </a:lnTo>
                  <a:lnTo>
                    <a:pt x="2575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9"/>
                  </a:lnTo>
                  <a:lnTo>
                    <a:pt x="2542" y="1750"/>
                  </a:lnTo>
                  <a:lnTo>
                    <a:pt x="2535" y="1753"/>
                  </a:lnTo>
                  <a:lnTo>
                    <a:pt x="2529" y="1756"/>
                  </a:lnTo>
                  <a:lnTo>
                    <a:pt x="2524" y="1762"/>
                  </a:lnTo>
                  <a:lnTo>
                    <a:pt x="2521" y="1768"/>
                  </a:lnTo>
                  <a:lnTo>
                    <a:pt x="2518" y="1775"/>
                  </a:lnTo>
                  <a:lnTo>
                    <a:pt x="2517" y="1785"/>
                  </a:lnTo>
                  <a:lnTo>
                    <a:pt x="2498" y="1785"/>
                  </a:lnTo>
                  <a:close/>
                  <a:moveTo>
                    <a:pt x="2599" y="1807"/>
                  </a:moveTo>
                  <a:lnTo>
                    <a:pt x="2598" y="1807"/>
                  </a:lnTo>
                  <a:lnTo>
                    <a:pt x="2596" y="1809"/>
                  </a:lnTo>
                  <a:lnTo>
                    <a:pt x="2592" y="1812"/>
                  </a:lnTo>
                  <a:lnTo>
                    <a:pt x="2586" y="1813"/>
                  </a:lnTo>
                  <a:lnTo>
                    <a:pt x="2582" y="1814"/>
                  </a:lnTo>
                  <a:lnTo>
                    <a:pt x="2557" y="1818"/>
                  </a:lnTo>
                  <a:lnTo>
                    <a:pt x="2535" y="1822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1" y="1830"/>
                  </a:lnTo>
                  <a:lnTo>
                    <a:pt x="2517" y="1832"/>
                  </a:lnTo>
                  <a:lnTo>
                    <a:pt x="2514" y="1836"/>
                  </a:lnTo>
                  <a:lnTo>
                    <a:pt x="2512" y="1840"/>
                  </a:lnTo>
                  <a:lnTo>
                    <a:pt x="2511" y="1845"/>
                  </a:lnTo>
                  <a:lnTo>
                    <a:pt x="2510" y="1849"/>
                  </a:lnTo>
                  <a:lnTo>
                    <a:pt x="2511" y="1857"/>
                  </a:lnTo>
                  <a:lnTo>
                    <a:pt x="2513" y="1862"/>
                  </a:lnTo>
                  <a:lnTo>
                    <a:pt x="2516" y="1868"/>
                  </a:lnTo>
                  <a:lnTo>
                    <a:pt x="2521" y="1872"/>
                  </a:lnTo>
                  <a:lnTo>
                    <a:pt x="2526" y="1876"/>
                  </a:lnTo>
                  <a:lnTo>
                    <a:pt x="2532" y="1878"/>
                  </a:lnTo>
                  <a:lnTo>
                    <a:pt x="2538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7"/>
                  </a:lnTo>
                  <a:lnTo>
                    <a:pt x="2575" y="1873"/>
                  </a:lnTo>
                  <a:lnTo>
                    <a:pt x="2583" y="1868"/>
                  </a:lnTo>
                  <a:lnTo>
                    <a:pt x="2590" y="1860"/>
                  </a:lnTo>
                  <a:lnTo>
                    <a:pt x="2595" y="1853"/>
                  </a:lnTo>
                  <a:lnTo>
                    <a:pt x="2596" y="1847"/>
                  </a:lnTo>
                  <a:lnTo>
                    <a:pt x="2598" y="1843"/>
                  </a:lnTo>
                  <a:lnTo>
                    <a:pt x="2599" y="1837"/>
                  </a:lnTo>
                  <a:lnTo>
                    <a:pt x="2599" y="1832"/>
                  </a:lnTo>
                  <a:lnTo>
                    <a:pt x="2599" y="1807"/>
                  </a:lnTo>
                  <a:close/>
                  <a:moveTo>
                    <a:pt x="2223" y="181"/>
                  </a:moveTo>
                  <a:lnTo>
                    <a:pt x="2221" y="163"/>
                  </a:lnTo>
                  <a:lnTo>
                    <a:pt x="2218" y="144"/>
                  </a:lnTo>
                  <a:lnTo>
                    <a:pt x="2214" y="127"/>
                  </a:lnTo>
                  <a:lnTo>
                    <a:pt x="2207" y="111"/>
                  </a:lnTo>
                  <a:lnTo>
                    <a:pt x="2200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7" y="42"/>
                  </a:lnTo>
                  <a:lnTo>
                    <a:pt x="2143" y="31"/>
                  </a:lnTo>
                  <a:lnTo>
                    <a:pt x="2127" y="22"/>
                  </a:lnTo>
                  <a:lnTo>
                    <a:pt x="2111" y="14"/>
                  </a:lnTo>
                  <a:lnTo>
                    <a:pt x="2095" y="8"/>
                  </a:lnTo>
                  <a:lnTo>
                    <a:pt x="2078" y="4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3" y="1"/>
                  </a:lnTo>
                  <a:lnTo>
                    <a:pt x="2004" y="4"/>
                  </a:lnTo>
                  <a:lnTo>
                    <a:pt x="1987" y="8"/>
                  </a:lnTo>
                  <a:lnTo>
                    <a:pt x="1971" y="14"/>
                  </a:lnTo>
                  <a:lnTo>
                    <a:pt x="1955" y="22"/>
                  </a:lnTo>
                  <a:lnTo>
                    <a:pt x="1940" y="31"/>
                  </a:lnTo>
                  <a:lnTo>
                    <a:pt x="1926" y="42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1"/>
                  </a:lnTo>
                  <a:lnTo>
                    <a:pt x="1868" y="127"/>
                  </a:lnTo>
                  <a:lnTo>
                    <a:pt x="1864" y="144"/>
                  </a:lnTo>
                  <a:lnTo>
                    <a:pt x="1861" y="163"/>
                  </a:lnTo>
                  <a:lnTo>
                    <a:pt x="1860" y="181"/>
                  </a:lnTo>
                  <a:lnTo>
                    <a:pt x="1861" y="199"/>
                  </a:lnTo>
                  <a:lnTo>
                    <a:pt x="1864" y="218"/>
                  </a:lnTo>
                  <a:lnTo>
                    <a:pt x="1868" y="235"/>
                  </a:lnTo>
                  <a:lnTo>
                    <a:pt x="1875" y="251"/>
                  </a:lnTo>
                  <a:lnTo>
                    <a:pt x="1882" y="268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6" y="320"/>
                  </a:lnTo>
                  <a:lnTo>
                    <a:pt x="1940" y="331"/>
                  </a:lnTo>
                  <a:lnTo>
                    <a:pt x="1955" y="340"/>
                  </a:lnTo>
                  <a:lnTo>
                    <a:pt x="1971" y="347"/>
                  </a:lnTo>
                  <a:lnTo>
                    <a:pt x="1987" y="354"/>
                  </a:lnTo>
                  <a:lnTo>
                    <a:pt x="2004" y="358"/>
                  </a:lnTo>
                  <a:lnTo>
                    <a:pt x="2023" y="360"/>
                  </a:lnTo>
                  <a:lnTo>
                    <a:pt x="2041" y="361"/>
                  </a:lnTo>
                  <a:lnTo>
                    <a:pt x="2059" y="360"/>
                  </a:lnTo>
                  <a:lnTo>
                    <a:pt x="2078" y="358"/>
                  </a:lnTo>
                  <a:lnTo>
                    <a:pt x="2095" y="354"/>
                  </a:lnTo>
                  <a:lnTo>
                    <a:pt x="2111" y="347"/>
                  </a:lnTo>
                  <a:lnTo>
                    <a:pt x="2127" y="340"/>
                  </a:lnTo>
                  <a:lnTo>
                    <a:pt x="2143" y="331"/>
                  </a:lnTo>
                  <a:lnTo>
                    <a:pt x="2157" y="320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0" y="268"/>
                  </a:lnTo>
                  <a:lnTo>
                    <a:pt x="2207" y="251"/>
                  </a:lnTo>
                  <a:lnTo>
                    <a:pt x="2214" y="235"/>
                  </a:lnTo>
                  <a:lnTo>
                    <a:pt x="2218" y="218"/>
                  </a:lnTo>
                  <a:lnTo>
                    <a:pt x="2221" y="199"/>
                  </a:lnTo>
                  <a:lnTo>
                    <a:pt x="2223" y="181"/>
                  </a:lnTo>
                  <a:close/>
                  <a:moveTo>
                    <a:pt x="2646" y="785"/>
                  </a:moveTo>
                  <a:lnTo>
                    <a:pt x="2645" y="766"/>
                  </a:lnTo>
                  <a:lnTo>
                    <a:pt x="2643" y="748"/>
                  </a:lnTo>
                  <a:lnTo>
                    <a:pt x="2638" y="731"/>
                  </a:lnTo>
                  <a:lnTo>
                    <a:pt x="2632" y="715"/>
                  </a:lnTo>
                  <a:lnTo>
                    <a:pt x="2624" y="698"/>
                  </a:lnTo>
                  <a:lnTo>
                    <a:pt x="2616" y="683"/>
                  </a:lnTo>
                  <a:lnTo>
                    <a:pt x="2605" y="669"/>
                  </a:lnTo>
                  <a:lnTo>
                    <a:pt x="2593" y="656"/>
                  </a:lnTo>
                  <a:lnTo>
                    <a:pt x="2580" y="645"/>
                  </a:lnTo>
                  <a:lnTo>
                    <a:pt x="2566" y="635"/>
                  </a:lnTo>
                  <a:lnTo>
                    <a:pt x="2551" y="625"/>
                  </a:lnTo>
                  <a:lnTo>
                    <a:pt x="2536" y="617"/>
                  </a:lnTo>
                  <a:lnTo>
                    <a:pt x="2518" y="612"/>
                  </a:lnTo>
                  <a:lnTo>
                    <a:pt x="2501" y="608"/>
                  </a:lnTo>
                  <a:lnTo>
                    <a:pt x="2484" y="604"/>
                  </a:lnTo>
                  <a:lnTo>
                    <a:pt x="2466" y="603"/>
                  </a:lnTo>
                  <a:lnTo>
                    <a:pt x="2446" y="604"/>
                  </a:lnTo>
                  <a:lnTo>
                    <a:pt x="2429" y="608"/>
                  </a:lnTo>
                  <a:lnTo>
                    <a:pt x="2412" y="612"/>
                  </a:lnTo>
                  <a:lnTo>
                    <a:pt x="2394" y="617"/>
                  </a:lnTo>
                  <a:lnTo>
                    <a:pt x="2379" y="625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7" y="656"/>
                  </a:lnTo>
                  <a:lnTo>
                    <a:pt x="2325" y="669"/>
                  </a:lnTo>
                  <a:lnTo>
                    <a:pt x="2315" y="683"/>
                  </a:lnTo>
                  <a:lnTo>
                    <a:pt x="2306" y="698"/>
                  </a:lnTo>
                  <a:lnTo>
                    <a:pt x="2298" y="715"/>
                  </a:lnTo>
                  <a:lnTo>
                    <a:pt x="2293" y="731"/>
                  </a:lnTo>
                  <a:lnTo>
                    <a:pt x="2287" y="748"/>
                  </a:lnTo>
                  <a:lnTo>
                    <a:pt x="2285" y="766"/>
                  </a:lnTo>
                  <a:lnTo>
                    <a:pt x="2284" y="785"/>
                  </a:lnTo>
                  <a:lnTo>
                    <a:pt x="2285" y="803"/>
                  </a:lnTo>
                  <a:lnTo>
                    <a:pt x="2287" y="821"/>
                  </a:lnTo>
                  <a:lnTo>
                    <a:pt x="2293" y="839"/>
                  </a:lnTo>
                  <a:lnTo>
                    <a:pt x="2298" y="855"/>
                  </a:lnTo>
                  <a:lnTo>
                    <a:pt x="2306" y="871"/>
                  </a:lnTo>
                  <a:lnTo>
                    <a:pt x="2315" y="885"/>
                  </a:lnTo>
                  <a:lnTo>
                    <a:pt x="2325" y="899"/>
                  </a:lnTo>
                  <a:lnTo>
                    <a:pt x="2337" y="912"/>
                  </a:lnTo>
                  <a:lnTo>
                    <a:pt x="2350" y="924"/>
                  </a:lnTo>
                  <a:lnTo>
                    <a:pt x="2364" y="935"/>
                  </a:lnTo>
                  <a:lnTo>
                    <a:pt x="2379" y="943"/>
                  </a:lnTo>
                  <a:lnTo>
                    <a:pt x="2394" y="951"/>
                  </a:lnTo>
                  <a:lnTo>
                    <a:pt x="2412" y="957"/>
                  </a:lnTo>
                  <a:lnTo>
                    <a:pt x="2429" y="962"/>
                  </a:lnTo>
                  <a:lnTo>
                    <a:pt x="2446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1" y="962"/>
                  </a:lnTo>
                  <a:lnTo>
                    <a:pt x="2518" y="957"/>
                  </a:lnTo>
                  <a:lnTo>
                    <a:pt x="2536" y="951"/>
                  </a:lnTo>
                  <a:lnTo>
                    <a:pt x="2551" y="943"/>
                  </a:lnTo>
                  <a:lnTo>
                    <a:pt x="2566" y="935"/>
                  </a:lnTo>
                  <a:lnTo>
                    <a:pt x="2580" y="924"/>
                  </a:lnTo>
                  <a:lnTo>
                    <a:pt x="2593" y="912"/>
                  </a:lnTo>
                  <a:lnTo>
                    <a:pt x="2605" y="899"/>
                  </a:lnTo>
                  <a:lnTo>
                    <a:pt x="2616" y="885"/>
                  </a:lnTo>
                  <a:lnTo>
                    <a:pt x="2624" y="871"/>
                  </a:lnTo>
                  <a:lnTo>
                    <a:pt x="2632" y="855"/>
                  </a:lnTo>
                  <a:lnTo>
                    <a:pt x="2638" y="839"/>
                  </a:lnTo>
                  <a:lnTo>
                    <a:pt x="2643" y="821"/>
                  </a:lnTo>
                  <a:lnTo>
                    <a:pt x="2645" y="803"/>
                  </a:lnTo>
                  <a:lnTo>
                    <a:pt x="2646" y="785"/>
                  </a:lnTo>
                  <a:close/>
                  <a:moveTo>
                    <a:pt x="2274" y="63"/>
                  </a:moveTo>
                  <a:lnTo>
                    <a:pt x="2277" y="68"/>
                  </a:lnTo>
                  <a:lnTo>
                    <a:pt x="2279" y="81"/>
                  </a:lnTo>
                  <a:lnTo>
                    <a:pt x="2283" y="101"/>
                  </a:lnTo>
                  <a:lnTo>
                    <a:pt x="2285" y="128"/>
                  </a:lnTo>
                  <a:lnTo>
                    <a:pt x="2285" y="143"/>
                  </a:lnTo>
                  <a:lnTo>
                    <a:pt x="2285" y="161"/>
                  </a:lnTo>
                  <a:lnTo>
                    <a:pt x="2283" y="178"/>
                  </a:lnTo>
                  <a:lnTo>
                    <a:pt x="2281" y="196"/>
                  </a:lnTo>
                  <a:lnTo>
                    <a:pt x="2278" y="217"/>
                  </a:lnTo>
                  <a:lnTo>
                    <a:pt x="2272" y="237"/>
                  </a:lnTo>
                  <a:lnTo>
                    <a:pt x="2265" y="258"/>
                  </a:lnTo>
                  <a:lnTo>
                    <a:pt x="2256" y="279"/>
                  </a:lnTo>
                  <a:lnTo>
                    <a:pt x="2251" y="290"/>
                  </a:lnTo>
                  <a:lnTo>
                    <a:pt x="2245" y="300"/>
                  </a:lnTo>
                  <a:lnTo>
                    <a:pt x="2240" y="310"/>
                  </a:lnTo>
                  <a:lnTo>
                    <a:pt x="2233" y="318"/>
                  </a:lnTo>
                  <a:lnTo>
                    <a:pt x="2221" y="333"/>
                  </a:lnTo>
                  <a:lnTo>
                    <a:pt x="2207" y="347"/>
                  </a:lnTo>
                  <a:lnTo>
                    <a:pt x="2193" y="359"/>
                  </a:lnTo>
                  <a:lnTo>
                    <a:pt x="2178" y="370"/>
                  </a:lnTo>
                  <a:lnTo>
                    <a:pt x="2163" y="380"/>
                  </a:lnTo>
                  <a:lnTo>
                    <a:pt x="2146" y="388"/>
                  </a:lnTo>
                  <a:lnTo>
                    <a:pt x="2111" y="405"/>
                  </a:lnTo>
                  <a:lnTo>
                    <a:pt x="2075" y="421"/>
                  </a:lnTo>
                  <a:lnTo>
                    <a:pt x="2056" y="429"/>
                  </a:lnTo>
                  <a:lnTo>
                    <a:pt x="2037" y="439"/>
                  </a:lnTo>
                  <a:lnTo>
                    <a:pt x="2017" y="450"/>
                  </a:lnTo>
                  <a:lnTo>
                    <a:pt x="1998" y="462"/>
                  </a:lnTo>
                  <a:lnTo>
                    <a:pt x="1988" y="469"/>
                  </a:lnTo>
                  <a:lnTo>
                    <a:pt x="1978" y="478"/>
                  </a:lnTo>
                  <a:lnTo>
                    <a:pt x="1969" y="489"/>
                  </a:lnTo>
                  <a:lnTo>
                    <a:pt x="1960" y="500"/>
                  </a:lnTo>
                  <a:lnTo>
                    <a:pt x="1951" y="512"/>
                  </a:lnTo>
                  <a:lnTo>
                    <a:pt x="1943" y="524"/>
                  </a:lnTo>
                  <a:lnTo>
                    <a:pt x="1935" y="537"/>
                  </a:lnTo>
                  <a:lnTo>
                    <a:pt x="1928" y="553"/>
                  </a:lnTo>
                  <a:lnTo>
                    <a:pt x="1914" y="583"/>
                  </a:lnTo>
                  <a:lnTo>
                    <a:pt x="1902" y="614"/>
                  </a:lnTo>
                  <a:lnTo>
                    <a:pt x="1891" y="646"/>
                  </a:lnTo>
                  <a:lnTo>
                    <a:pt x="1881" y="679"/>
                  </a:lnTo>
                  <a:lnTo>
                    <a:pt x="1873" y="710"/>
                  </a:lnTo>
                  <a:lnTo>
                    <a:pt x="1865" y="739"/>
                  </a:lnTo>
                  <a:lnTo>
                    <a:pt x="1860" y="767"/>
                  </a:lnTo>
                  <a:lnTo>
                    <a:pt x="1854" y="791"/>
                  </a:lnTo>
                  <a:lnTo>
                    <a:pt x="1849" y="827"/>
                  </a:lnTo>
                  <a:lnTo>
                    <a:pt x="1847" y="840"/>
                  </a:lnTo>
                  <a:lnTo>
                    <a:pt x="2213" y="906"/>
                  </a:lnTo>
                  <a:lnTo>
                    <a:pt x="2212" y="898"/>
                  </a:lnTo>
                  <a:lnTo>
                    <a:pt x="2210" y="876"/>
                  </a:lnTo>
                  <a:lnTo>
                    <a:pt x="2208" y="861"/>
                  </a:lnTo>
                  <a:lnTo>
                    <a:pt x="2207" y="845"/>
                  </a:lnTo>
                  <a:lnTo>
                    <a:pt x="2207" y="826"/>
                  </a:lnTo>
                  <a:lnTo>
                    <a:pt x="2207" y="805"/>
                  </a:lnTo>
                  <a:lnTo>
                    <a:pt x="2210" y="784"/>
                  </a:lnTo>
                  <a:lnTo>
                    <a:pt x="2212" y="762"/>
                  </a:lnTo>
                  <a:lnTo>
                    <a:pt x="2216" y="739"/>
                  </a:lnTo>
                  <a:lnTo>
                    <a:pt x="2221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4"/>
                  </a:lnTo>
                  <a:lnTo>
                    <a:pt x="2240" y="673"/>
                  </a:lnTo>
                  <a:lnTo>
                    <a:pt x="2245" y="664"/>
                  </a:lnTo>
                  <a:lnTo>
                    <a:pt x="2252" y="654"/>
                  </a:lnTo>
                  <a:lnTo>
                    <a:pt x="2258" y="645"/>
                  </a:lnTo>
                  <a:lnTo>
                    <a:pt x="2266" y="636"/>
                  </a:lnTo>
                  <a:lnTo>
                    <a:pt x="2282" y="621"/>
                  </a:lnTo>
                  <a:lnTo>
                    <a:pt x="2297" y="607"/>
                  </a:lnTo>
                  <a:lnTo>
                    <a:pt x="2314" y="596"/>
                  </a:lnTo>
                  <a:lnTo>
                    <a:pt x="2331" y="586"/>
                  </a:lnTo>
                  <a:lnTo>
                    <a:pt x="2347" y="577"/>
                  </a:lnTo>
                  <a:lnTo>
                    <a:pt x="2364" y="570"/>
                  </a:lnTo>
                  <a:lnTo>
                    <a:pt x="2380" y="563"/>
                  </a:lnTo>
                  <a:lnTo>
                    <a:pt x="2397" y="557"/>
                  </a:lnTo>
                  <a:lnTo>
                    <a:pt x="2414" y="551"/>
                  </a:lnTo>
                  <a:lnTo>
                    <a:pt x="2431" y="545"/>
                  </a:lnTo>
                  <a:lnTo>
                    <a:pt x="2447" y="539"/>
                  </a:lnTo>
                  <a:lnTo>
                    <a:pt x="2463" y="530"/>
                  </a:lnTo>
                  <a:lnTo>
                    <a:pt x="2480" y="521"/>
                  </a:lnTo>
                  <a:lnTo>
                    <a:pt x="2496" y="510"/>
                  </a:lnTo>
                  <a:lnTo>
                    <a:pt x="2512" y="499"/>
                  </a:lnTo>
                  <a:lnTo>
                    <a:pt x="2527" y="483"/>
                  </a:lnTo>
                  <a:lnTo>
                    <a:pt x="2535" y="475"/>
                  </a:lnTo>
                  <a:lnTo>
                    <a:pt x="2542" y="465"/>
                  </a:lnTo>
                  <a:lnTo>
                    <a:pt x="2549" y="455"/>
                  </a:lnTo>
                  <a:lnTo>
                    <a:pt x="2555" y="444"/>
                  </a:lnTo>
                  <a:lnTo>
                    <a:pt x="2568" y="420"/>
                  </a:lnTo>
                  <a:lnTo>
                    <a:pt x="2580" y="393"/>
                  </a:lnTo>
                  <a:lnTo>
                    <a:pt x="2590" y="365"/>
                  </a:lnTo>
                  <a:lnTo>
                    <a:pt x="2599" y="336"/>
                  </a:lnTo>
                  <a:lnTo>
                    <a:pt x="2608" y="305"/>
                  </a:lnTo>
                  <a:lnTo>
                    <a:pt x="2616" y="276"/>
                  </a:lnTo>
                  <a:lnTo>
                    <a:pt x="2628" y="222"/>
                  </a:lnTo>
                  <a:lnTo>
                    <a:pt x="2635" y="177"/>
                  </a:lnTo>
                  <a:lnTo>
                    <a:pt x="2640" y="145"/>
                  </a:lnTo>
                  <a:lnTo>
                    <a:pt x="2642" y="134"/>
                  </a:lnTo>
                  <a:lnTo>
                    <a:pt x="2274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1186"/>
            <p:cNvSpPr>
              <a:spLocks noEditPoints="1"/>
            </p:cNvSpPr>
            <p:nvPr userDrawn="1"/>
          </p:nvSpPr>
          <p:spPr bwMode="auto">
            <a:xfrm>
              <a:off x="2497" y="3668"/>
              <a:ext cx="882" cy="632"/>
            </a:xfrm>
            <a:custGeom>
              <a:avLst/>
              <a:gdLst>
                <a:gd name="T0" fmla="*/ 0 w 2646"/>
                <a:gd name="T1" fmla="*/ 0 h 1896"/>
                <a:gd name="T2" fmla="*/ 0 w 2646"/>
                <a:gd name="T3" fmla="*/ 0 h 1896"/>
                <a:gd name="T4" fmla="*/ 0 w 2646"/>
                <a:gd name="T5" fmla="*/ 0 h 1896"/>
                <a:gd name="T6" fmla="*/ 0 w 2646"/>
                <a:gd name="T7" fmla="*/ 0 h 1896"/>
                <a:gd name="T8" fmla="*/ 0 w 2646"/>
                <a:gd name="T9" fmla="*/ 0 h 1896"/>
                <a:gd name="T10" fmla="*/ 0 w 2646"/>
                <a:gd name="T11" fmla="*/ 0 h 1896"/>
                <a:gd name="T12" fmla="*/ 0 w 2646"/>
                <a:gd name="T13" fmla="*/ 0 h 1896"/>
                <a:gd name="T14" fmla="*/ 0 w 2646"/>
                <a:gd name="T15" fmla="*/ 0 h 1896"/>
                <a:gd name="T16" fmla="*/ 0 w 2646"/>
                <a:gd name="T17" fmla="*/ 0 h 1896"/>
                <a:gd name="T18" fmla="*/ 0 w 2646"/>
                <a:gd name="T19" fmla="*/ 0 h 1896"/>
                <a:gd name="T20" fmla="*/ 0 w 2646"/>
                <a:gd name="T21" fmla="*/ 0 h 1896"/>
                <a:gd name="T22" fmla="*/ 0 w 2646"/>
                <a:gd name="T23" fmla="*/ 0 h 1896"/>
                <a:gd name="T24" fmla="*/ 0 w 2646"/>
                <a:gd name="T25" fmla="*/ 0 h 1896"/>
                <a:gd name="T26" fmla="*/ 0 w 2646"/>
                <a:gd name="T27" fmla="*/ 0 h 1896"/>
                <a:gd name="T28" fmla="*/ 0 w 2646"/>
                <a:gd name="T29" fmla="*/ 0 h 1896"/>
                <a:gd name="T30" fmla="*/ 0 w 2646"/>
                <a:gd name="T31" fmla="*/ 0 h 1896"/>
                <a:gd name="T32" fmla="*/ 0 w 2646"/>
                <a:gd name="T33" fmla="*/ 0 h 1896"/>
                <a:gd name="T34" fmla="*/ 0 w 2646"/>
                <a:gd name="T35" fmla="*/ 0 h 1896"/>
                <a:gd name="T36" fmla="*/ 0 w 2646"/>
                <a:gd name="T37" fmla="*/ 0 h 1896"/>
                <a:gd name="T38" fmla="*/ 0 w 2646"/>
                <a:gd name="T39" fmla="*/ 0 h 1896"/>
                <a:gd name="T40" fmla="*/ 0 w 2646"/>
                <a:gd name="T41" fmla="*/ 0 h 1896"/>
                <a:gd name="T42" fmla="*/ 0 w 2646"/>
                <a:gd name="T43" fmla="*/ 0 h 1896"/>
                <a:gd name="T44" fmla="*/ 0 w 2646"/>
                <a:gd name="T45" fmla="*/ 0 h 1896"/>
                <a:gd name="T46" fmla="*/ 0 w 2646"/>
                <a:gd name="T47" fmla="*/ 0 h 1896"/>
                <a:gd name="T48" fmla="*/ 0 w 2646"/>
                <a:gd name="T49" fmla="*/ 0 h 1896"/>
                <a:gd name="T50" fmla="*/ 0 w 2646"/>
                <a:gd name="T51" fmla="*/ 0 h 1896"/>
                <a:gd name="T52" fmla="*/ 0 w 2646"/>
                <a:gd name="T53" fmla="*/ 0 h 1896"/>
                <a:gd name="T54" fmla="*/ 0 w 2646"/>
                <a:gd name="T55" fmla="*/ 0 h 1896"/>
                <a:gd name="T56" fmla="*/ 0 w 2646"/>
                <a:gd name="T57" fmla="*/ 0 h 1896"/>
                <a:gd name="T58" fmla="*/ 0 w 2646"/>
                <a:gd name="T59" fmla="*/ 0 h 1896"/>
                <a:gd name="T60" fmla="*/ 0 w 2646"/>
                <a:gd name="T61" fmla="*/ 0 h 1896"/>
                <a:gd name="T62" fmla="*/ 0 w 2646"/>
                <a:gd name="T63" fmla="*/ 0 h 1896"/>
                <a:gd name="T64" fmla="*/ 0 w 2646"/>
                <a:gd name="T65" fmla="*/ 0 h 1896"/>
                <a:gd name="T66" fmla="*/ 0 w 2646"/>
                <a:gd name="T67" fmla="*/ 0 h 1896"/>
                <a:gd name="T68" fmla="*/ 0 w 2646"/>
                <a:gd name="T69" fmla="*/ 0 h 1896"/>
                <a:gd name="T70" fmla="*/ 0 w 2646"/>
                <a:gd name="T71" fmla="*/ 0 h 1896"/>
                <a:gd name="T72" fmla="*/ 0 w 2646"/>
                <a:gd name="T73" fmla="*/ 0 h 1896"/>
                <a:gd name="T74" fmla="*/ 0 w 2646"/>
                <a:gd name="T75" fmla="*/ 0 h 1896"/>
                <a:gd name="T76" fmla="*/ 0 w 2646"/>
                <a:gd name="T77" fmla="*/ 0 h 1896"/>
                <a:gd name="T78" fmla="*/ 0 w 2646"/>
                <a:gd name="T79" fmla="*/ 0 h 1896"/>
                <a:gd name="T80" fmla="*/ 0 w 2646"/>
                <a:gd name="T81" fmla="*/ 0 h 1896"/>
                <a:gd name="T82" fmla="*/ 0 w 2646"/>
                <a:gd name="T83" fmla="*/ 0 h 1896"/>
                <a:gd name="T84" fmla="*/ 0 w 2646"/>
                <a:gd name="T85" fmla="*/ 0 h 1896"/>
                <a:gd name="T86" fmla="*/ 0 w 2646"/>
                <a:gd name="T87" fmla="*/ 0 h 1896"/>
                <a:gd name="T88" fmla="*/ 0 w 2646"/>
                <a:gd name="T89" fmla="*/ 0 h 1896"/>
                <a:gd name="T90" fmla="*/ 0 w 2646"/>
                <a:gd name="T91" fmla="*/ 0 h 1896"/>
                <a:gd name="T92" fmla="*/ 0 w 2646"/>
                <a:gd name="T93" fmla="*/ 0 h 1896"/>
                <a:gd name="T94" fmla="*/ 0 w 2646"/>
                <a:gd name="T95" fmla="*/ 0 h 1896"/>
                <a:gd name="T96" fmla="*/ 0 w 2646"/>
                <a:gd name="T97" fmla="*/ 0 h 1896"/>
                <a:gd name="T98" fmla="*/ 0 w 2646"/>
                <a:gd name="T99" fmla="*/ 0 h 1896"/>
                <a:gd name="T100" fmla="*/ 0 w 2646"/>
                <a:gd name="T101" fmla="*/ 0 h 1896"/>
                <a:gd name="T102" fmla="*/ 0 w 2646"/>
                <a:gd name="T103" fmla="*/ 0 h 1896"/>
                <a:gd name="T104" fmla="*/ 0 w 2646"/>
                <a:gd name="T105" fmla="*/ 0 h 1896"/>
                <a:gd name="T106" fmla="*/ 0 w 2646"/>
                <a:gd name="T107" fmla="*/ 0 h 1896"/>
                <a:gd name="T108" fmla="*/ 0 w 2646"/>
                <a:gd name="T109" fmla="*/ 0 h 1896"/>
                <a:gd name="T110" fmla="*/ 0 w 2646"/>
                <a:gd name="T111" fmla="*/ 0 h 1896"/>
                <a:gd name="T112" fmla="*/ 0 w 2646"/>
                <a:gd name="T113" fmla="*/ 0 h 1896"/>
                <a:gd name="T114" fmla="*/ 0 w 2646"/>
                <a:gd name="T115" fmla="*/ 0 h 1896"/>
                <a:gd name="T116" fmla="*/ 0 w 2646"/>
                <a:gd name="T117" fmla="*/ 0 h 1896"/>
                <a:gd name="T118" fmla="*/ 0 w 2646"/>
                <a:gd name="T119" fmla="*/ 0 h 1896"/>
                <a:gd name="T120" fmla="*/ 0 w 2646"/>
                <a:gd name="T121" fmla="*/ 0 h 1896"/>
                <a:gd name="T122" fmla="*/ 0 w 2646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6">
                  <a:moveTo>
                    <a:pt x="0" y="1315"/>
                  </a:moveTo>
                  <a:lnTo>
                    <a:pt x="148" y="1315"/>
                  </a:lnTo>
                  <a:lnTo>
                    <a:pt x="148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7"/>
                  </a:lnTo>
                  <a:lnTo>
                    <a:pt x="20" y="1427"/>
                  </a:lnTo>
                  <a:lnTo>
                    <a:pt x="20" y="1512"/>
                  </a:lnTo>
                  <a:lnTo>
                    <a:pt x="150" y="1512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4"/>
                  </a:moveTo>
                  <a:lnTo>
                    <a:pt x="192" y="1374"/>
                  </a:lnTo>
                  <a:lnTo>
                    <a:pt x="192" y="1400"/>
                  </a:lnTo>
                  <a:lnTo>
                    <a:pt x="193" y="1400"/>
                  </a:lnTo>
                  <a:lnTo>
                    <a:pt x="198" y="1394"/>
                  </a:lnTo>
                  <a:lnTo>
                    <a:pt x="202" y="1387"/>
                  </a:lnTo>
                  <a:lnTo>
                    <a:pt x="207" y="1382"/>
                  </a:lnTo>
                  <a:lnTo>
                    <a:pt x="213" y="1377"/>
                  </a:lnTo>
                  <a:lnTo>
                    <a:pt x="219" y="1374"/>
                  </a:lnTo>
                  <a:lnTo>
                    <a:pt x="227" y="1372"/>
                  </a:lnTo>
                  <a:lnTo>
                    <a:pt x="235" y="1370"/>
                  </a:lnTo>
                  <a:lnTo>
                    <a:pt x="244" y="1370"/>
                  </a:lnTo>
                  <a:lnTo>
                    <a:pt x="252" y="1370"/>
                  </a:lnTo>
                  <a:lnTo>
                    <a:pt x="259" y="1371"/>
                  </a:lnTo>
                  <a:lnTo>
                    <a:pt x="266" y="1374"/>
                  </a:lnTo>
                  <a:lnTo>
                    <a:pt x="272" y="1377"/>
                  </a:lnTo>
                  <a:lnTo>
                    <a:pt x="277" y="1382"/>
                  </a:lnTo>
                  <a:lnTo>
                    <a:pt x="282" y="1386"/>
                  </a:lnTo>
                  <a:lnTo>
                    <a:pt x="286" y="1393"/>
                  </a:lnTo>
                  <a:lnTo>
                    <a:pt x="288" y="1400"/>
                  </a:lnTo>
                  <a:lnTo>
                    <a:pt x="293" y="1393"/>
                  </a:lnTo>
                  <a:lnTo>
                    <a:pt x="298" y="1386"/>
                  </a:lnTo>
                  <a:lnTo>
                    <a:pt x="303" y="1382"/>
                  </a:lnTo>
                  <a:lnTo>
                    <a:pt x="309" y="1377"/>
                  </a:lnTo>
                  <a:lnTo>
                    <a:pt x="316" y="1374"/>
                  </a:lnTo>
                  <a:lnTo>
                    <a:pt x="323" y="1371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0" y="1370"/>
                  </a:lnTo>
                  <a:lnTo>
                    <a:pt x="361" y="1373"/>
                  </a:lnTo>
                  <a:lnTo>
                    <a:pt x="365" y="1375"/>
                  </a:lnTo>
                  <a:lnTo>
                    <a:pt x="369" y="1377"/>
                  </a:lnTo>
                  <a:lnTo>
                    <a:pt x="374" y="1380"/>
                  </a:lnTo>
                  <a:lnTo>
                    <a:pt x="377" y="1383"/>
                  </a:lnTo>
                  <a:lnTo>
                    <a:pt x="380" y="1387"/>
                  </a:lnTo>
                  <a:lnTo>
                    <a:pt x="382" y="1390"/>
                  </a:lnTo>
                  <a:lnTo>
                    <a:pt x="384" y="1395"/>
                  </a:lnTo>
                  <a:lnTo>
                    <a:pt x="387" y="1400"/>
                  </a:lnTo>
                  <a:lnTo>
                    <a:pt x="389" y="1411"/>
                  </a:lnTo>
                  <a:lnTo>
                    <a:pt x="390" y="1424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6"/>
                  </a:lnTo>
                  <a:lnTo>
                    <a:pt x="369" y="1408"/>
                  </a:lnTo>
                  <a:lnTo>
                    <a:pt x="366" y="1401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8"/>
                  </a:lnTo>
                  <a:lnTo>
                    <a:pt x="343" y="1386"/>
                  </a:lnTo>
                  <a:lnTo>
                    <a:pt x="334" y="1385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7" y="1388"/>
                  </a:lnTo>
                  <a:lnTo>
                    <a:pt x="313" y="1390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3" y="1399"/>
                  </a:lnTo>
                  <a:lnTo>
                    <a:pt x="300" y="1402"/>
                  </a:lnTo>
                  <a:lnTo>
                    <a:pt x="297" y="1411"/>
                  </a:lnTo>
                  <a:lnTo>
                    <a:pt x="294" y="1421"/>
                  </a:lnTo>
                  <a:lnTo>
                    <a:pt x="293" y="1430"/>
                  </a:lnTo>
                  <a:lnTo>
                    <a:pt x="291" y="1441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4"/>
                  </a:lnTo>
                  <a:lnTo>
                    <a:pt x="272" y="1416"/>
                  </a:lnTo>
                  <a:lnTo>
                    <a:pt x="271" y="1409"/>
                  </a:lnTo>
                  <a:lnTo>
                    <a:pt x="269" y="1402"/>
                  </a:lnTo>
                  <a:lnTo>
                    <a:pt x="266" y="1397"/>
                  </a:lnTo>
                  <a:lnTo>
                    <a:pt x="261" y="1393"/>
                  </a:lnTo>
                  <a:lnTo>
                    <a:pt x="256" y="1388"/>
                  </a:lnTo>
                  <a:lnTo>
                    <a:pt x="248" y="1386"/>
                  </a:lnTo>
                  <a:lnTo>
                    <a:pt x="240" y="1385"/>
                  </a:lnTo>
                  <a:lnTo>
                    <a:pt x="234" y="1386"/>
                  </a:lnTo>
                  <a:lnTo>
                    <a:pt x="229" y="1386"/>
                  </a:lnTo>
                  <a:lnTo>
                    <a:pt x="223" y="1388"/>
                  </a:lnTo>
                  <a:lnTo>
                    <a:pt x="219" y="1390"/>
                  </a:lnTo>
                  <a:lnTo>
                    <a:pt x="215" y="1393"/>
                  </a:lnTo>
                  <a:lnTo>
                    <a:pt x="212" y="1395"/>
                  </a:lnTo>
                  <a:lnTo>
                    <a:pt x="207" y="1398"/>
                  </a:lnTo>
                  <a:lnTo>
                    <a:pt x="205" y="1402"/>
                  </a:lnTo>
                  <a:lnTo>
                    <a:pt x="200" y="1410"/>
                  </a:lnTo>
                  <a:lnTo>
                    <a:pt x="196" y="1420"/>
                  </a:lnTo>
                  <a:lnTo>
                    <a:pt x="194" y="1431"/>
                  </a:lnTo>
                  <a:lnTo>
                    <a:pt x="193" y="1443"/>
                  </a:lnTo>
                  <a:lnTo>
                    <a:pt x="193" y="1530"/>
                  </a:lnTo>
                  <a:lnTo>
                    <a:pt x="175" y="1530"/>
                  </a:lnTo>
                  <a:lnTo>
                    <a:pt x="175" y="1374"/>
                  </a:lnTo>
                  <a:close/>
                  <a:moveTo>
                    <a:pt x="426" y="1374"/>
                  </a:moveTo>
                  <a:lnTo>
                    <a:pt x="444" y="1374"/>
                  </a:lnTo>
                  <a:lnTo>
                    <a:pt x="444" y="1403"/>
                  </a:lnTo>
                  <a:lnTo>
                    <a:pt x="448" y="1396"/>
                  </a:lnTo>
                  <a:lnTo>
                    <a:pt x="452" y="1389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4"/>
                  </a:lnTo>
                  <a:lnTo>
                    <a:pt x="482" y="1372"/>
                  </a:lnTo>
                  <a:lnTo>
                    <a:pt x="490" y="1370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6" y="1371"/>
                  </a:lnTo>
                  <a:lnTo>
                    <a:pt x="524" y="1373"/>
                  </a:lnTo>
                  <a:lnTo>
                    <a:pt x="530" y="1376"/>
                  </a:lnTo>
                  <a:lnTo>
                    <a:pt x="537" y="1380"/>
                  </a:lnTo>
                  <a:lnTo>
                    <a:pt x="542" y="1384"/>
                  </a:lnTo>
                  <a:lnTo>
                    <a:pt x="547" y="1388"/>
                  </a:lnTo>
                  <a:lnTo>
                    <a:pt x="553" y="1394"/>
                  </a:lnTo>
                  <a:lnTo>
                    <a:pt x="556" y="1400"/>
                  </a:lnTo>
                  <a:lnTo>
                    <a:pt x="560" y="1407"/>
                  </a:lnTo>
                  <a:lnTo>
                    <a:pt x="563" y="1413"/>
                  </a:lnTo>
                  <a:lnTo>
                    <a:pt x="566" y="1421"/>
                  </a:lnTo>
                  <a:lnTo>
                    <a:pt x="567" y="1428"/>
                  </a:lnTo>
                  <a:lnTo>
                    <a:pt x="568" y="1436"/>
                  </a:lnTo>
                  <a:lnTo>
                    <a:pt x="569" y="1443"/>
                  </a:lnTo>
                  <a:lnTo>
                    <a:pt x="569" y="1452"/>
                  </a:lnTo>
                  <a:lnTo>
                    <a:pt x="569" y="1460"/>
                  </a:lnTo>
                  <a:lnTo>
                    <a:pt x="568" y="1468"/>
                  </a:lnTo>
                  <a:lnTo>
                    <a:pt x="567" y="1476"/>
                  </a:lnTo>
                  <a:lnTo>
                    <a:pt x="566" y="1483"/>
                  </a:lnTo>
                  <a:lnTo>
                    <a:pt x="563" y="1491"/>
                  </a:lnTo>
                  <a:lnTo>
                    <a:pt x="560" y="1497"/>
                  </a:lnTo>
                  <a:lnTo>
                    <a:pt x="556" y="1504"/>
                  </a:lnTo>
                  <a:lnTo>
                    <a:pt x="553" y="1509"/>
                  </a:lnTo>
                  <a:lnTo>
                    <a:pt x="547" y="1515"/>
                  </a:lnTo>
                  <a:lnTo>
                    <a:pt x="542" y="1520"/>
                  </a:lnTo>
                  <a:lnTo>
                    <a:pt x="537" y="1524"/>
                  </a:lnTo>
                  <a:lnTo>
                    <a:pt x="530" y="1528"/>
                  </a:lnTo>
                  <a:lnTo>
                    <a:pt x="524" y="1531"/>
                  </a:lnTo>
                  <a:lnTo>
                    <a:pt x="516" y="1532"/>
                  </a:lnTo>
                  <a:lnTo>
                    <a:pt x="509" y="1534"/>
                  </a:lnTo>
                  <a:lnTo>
                    <a:pt x="500" y="1534"/>
                  </a:lnTo>
                  <a:lnTo>
                    <a:pt x="491" y="1534"/>
                  </a:lnTo>
                  <a:lnTo>
                    <a:pt x="483" y="1532"/>
                  </a:lnTo>
                  <a:lnTo>
                    <a:pt x="475" y="1530"/>
                  </a:lnTo>
                  <a:lnTo>
                    <a:pt x="468" y="1525"/>
                  </a:lnTo>
                  <a:lnTo>
                    <a:pt x="460" y="1521"/>
                  </a:lnTo>
                  <a:lnTo>
                    <a:pt x="455" y="1515"/>
                  </a:lnTo>
                  <a:lnTo>
                    <a:pt x="449" y="1508"/>
                  </a:lnTo>
                  <a:lnTo>
                    <a:pt x="446" y="1500"/>
                  </a:lnTo>
                  <a:lnTo>
                    <a:pt x="445" y="1500"/>
                  </a:lnTo>
                  <a:lnTo>
                    <a:pt x="445" y="1587"/>
                  </a:lnTo>
                  <a:lnTo>
                    <a:pt x="426" y="1587"/>
                  </a:lnTo>
                  <a:lnTo>
                    <a:pt x="426" y="1374"/>
                  </a:lnTo>
                  <a:close/>
                  <a:moveTo>
                    <a:pt x="500" y="1385"/>
                  </a:moveTo>
                  <a:lnTo>
                    <a:pt x="492" y="1386"/>
                  </a:lnTo>
                  <a:lnTo>
                    <a:pt x="485" y="1387"/>
                  </a:lnTo>
                  <a:lnTo>
                    <a:pt x="479" y="1388"/>
                  </a:lnTo>
                  <a:lnTo>
                    <a:pt x="473" y="1390"/>
                  </a:lnTo>
                  <a:lnTo>
                    <a:pt x="469" y="1394"/>
                  </a:lnTo>
                  <a:lnTo>
                    <a:pt x="464" y="1397"/>
                  </a:lnTo>
                  <a:lnTo>
                    <a:pt x="460" y="1401"/>
                  </a:lnTo>
                  <a:lnTo>
                    <a:pt x="457" y="1406"/>
                  </a:lnTo>
                  <a:lnTo>
                    <a:pt x="451" y="1415"/>
                  </a:lnTo>
                  <a:lnTo>
                    <a:pt x="448" y="1426"/>
                  </a:lnTo>
                  <a:lnTo>
                    <a:pt x="446" y="1439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1" y="1487"/>
                  </a:lnTo>
                  <a:lnTo>
                    <a:pt x="458" y="1497"/>
                  </a:lnTo>
                  <a:lnTo>
                    <a:pt x="461" y="1502"/>
                  </a:lnTo>
                  <a:lnTo>
                    <a:pt x="464" y="1506"/>
                  </a:lnTo>
                  <a:lnTo>
                    <a:pt x="470" y="1509"/>
                  </a:lnTo>
                  <a:lnTo>
                    <a:pt x="474" y="1512"/>
                  </a:lnTo>
                  <a:lnTo>
                    <a:pt x="479" y="1515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8"/>
                  </a:lnTo>
                  <a:lnTo>
                    <a:pt x="506" y="1518"/>
                  </a:lnTo>
                  <a:lnTo>
                    <a:pt x="512" y="1517"/>
                  </a:lnTo>
                  <a:lnTo>
                    <a:pt x="517" y="1515"/>
                  </a:lnTo>
                  <a:lnTo>
                    <a:pt x="523" y="1512"/>
                  </a:lnTo>
                  <a:lnTo>
                    <a:pt x="527" y="1509"/>
                  </a:lnTo>
                  <a:lnTo>
                    <a:pt x="531" y="1506"/>
                  </a:lnTo>
                  <a:lnTo>
                    <a:pt x="536" y="1502"/>
                  </a:lnTo>
                  <a:lnTo>
                    <a:pt x="539" y="1497"/>
                  </a:lnTo>
                  <a:lnTo>
                    <a:pt x="544" y="1487"/>
                  </a:lnTo>
                  <a:lnTo>
                    <a:pt x="547" y="1476"/>
                  </a:lnTo>
                  <a:lnTo>
                    <a:pt x="550" y="1464"/>
                  </a:lnTo>
                  <a:lnTo>
                    <a:pt x="551" y="1452"/>
                  </a:lnTo>
                  <a:lnTo>
                    <a:pt x="550" y="1440"/>
                  </a:lnTo>
                  <a:lnTo>
                    <a:pt x="547" y="1428"/>
                  </a:lnTo>
                  <a:lnTo>
                    <a:pt x="544" y="1416"/>
                  </a:lnTo>
                  <a:lnTo>
                    <a:pt x="539" y="1407"/>
                  </a:lnTo>
                  <a:lnTo>
                    <a:pt x="536" y="1402"/>
                  </a:lnTo>
                  <a:lnTo>
                    <a:pt x="531" y="1398"/>
                  </a:lnTo>
                  <a:lnTo>
                    <a:pt x="527" y="1395"/>
                  </a:lnTo>
                  <a:lnTo>
                    <a:pt x="523" y="1392"/>
                  </a:lnTo>
                  <a:lnTo>
                    <a:pt x="517" y="1389"/>
                  </a:lnTo>
                  <a:lnTo>
                    <a:pt x="512" y="1387"/>
                  </a:lnTo>
                  <a:lnTo>
                    <a:pt x="506" y="1386"/>
                  </a:lnTo>
                  <a:lnTo>
                    <a:pt x="500" y="1385"/>
                  </a:lnTo>
                  <a:close/>
                  <a:moveTo>
                    <a:pt x="599" y="1315"/>
                  </a:moveTo>
                  <a:lnTo>
                    <a:pt x="619" y="1315"/>
                  </a:lnTo>
                  <a:lnTo>
                    <a:pt x="619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4" y="1461"/>
                  </a:lnTo>
                  <a:lnTo>
                    <a:pt x="794" y="1468"/>
                  </a:lnTo>
                  <a:lnTo>
                    <a:pt x="792" y="1476"/>
                  </a:lnTo>
                  <a:lnTo>
                    <a:pt x="789" y="1483"/>
                  </a:lnTo>
                  <a:lnTo>
                    <a:pt x="787" y="1491"/>
                  </a:lnTo>
                  <a:lnTo>
                    <a:pt x="784" y="1497"/>
                  </a:lnTo>
                  <a:lnTo>
                    <a:pt x="780" y="1504"/>
                  </a:lnTo>
                  <a:lnTo>
                    <a:pt x="775" y="1509"/>
                  </a:lnTo>
                  <a:lnTo>
                    <a:pt x="770" y="1515"/>
                  </a:lnTo>
                  <a:lnTo>
                    <a:pt x="765" y="1520"/>
                  </a:lnTo>
                  <a:lnTo>
                    <a:pt x="759" y="1524"/>
                  </a:lnTo>
                  <a:lnTo>
                    <a:pt x="753" y="1528"/>
                  </a:lnTo>
                  <a:lnTo>
                    <a:pt x="745" y="1531"/>
                  </a:lnTo>
                  <a:lnTo>
                    <a:pt x="738" y="1533"/>
                  </a:lnTo>
                  <a:lnTo>
                    <a:pt x="730" y="1534"/>
                  </a:lnTo>
                  <a:lnTo>
                    <a:pt x="721" y="1534"/>
                  </a:lnTo>
                  <a:lnTo>
                    <a:pt x="713" y="1534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89" y="1528"/>
                  </a:lnTo>
                  <a:lnTo>
                    <a:pt x="682" y="1524"/>
                  </a:lnTo>
                  <a:lnTo>
                    <a:pt x="677" y="1520"/>
                  </a:lnTo>
                  <a:lnTo>
                    <a:pt x="672" y="1515"/>
                  </a:lnTo>
                  <a:lnTo>
                    <a:pt x="666" y="1509"/>
                  </a:lnTo>
                  <a:lnTo>
                    <a:pt x="662" y="1504"/>
                  </a:lnTo>
                  <a:lnTo>
                    <a:pt x="658" y="1497"/>
                  </a:lnTo>
                  <a:lnTo>
                    <a:pt x="654" y="1491"/>
                  </a:lnTo>
                  <a:lnTo>
                    <a:pt x="652" y="1483"/>
                  </a:lnTo>
                  <a:lnTo>
                    <a:pt x="650" y="1476"/>
                  </a:lnTo>
                  <a:lnTo>
                    <a:pt x="649" y="1468"/>
                  </a:lnTo>
                  <a:lnTo>
                    <a:pt x="648" y="1461"/>
                  </a:lnTo>
                  <a:lnTo>
                    <a:pt x="647" y="1452"/>
                  </a:lnTo>
                  <a:lnTo>
                    <a:pt x="648" y="1443"/>
                  </a:lnTo>
                  <a:lnTo>
                    <a:pt x="649" y="1436"/>
                  </a:lnTo>
                  <a:lnTo>
                    <a:pt x="650" y="1427"/>
                  </a:lnTo>
                  <a:lnTo>
                    <a:pt x="652" y="1421"/>
                  </a:lnTo>
                  <a:lnTo>
                    <a:pt x="654" y="1413"/>
                  </a:lnTo>
                  <a:lnTo>
                    <a:pt x="658" y="1407"/>
                  </a:lnTo>
                  <a:lnTo>
                    <a:pt x="662" y="1400"/>
                  </a:lnTo>
                  <a:lnTo>
                    <a:pt x="666" y="1394"/>
                  </a:lnTo>
                  <a:lnTo>
                    <a:pt x="672" y="1388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89" y="1376"/>
                  </a:lnTo>
                  <a:lnTo>
                    <a:pt x="696" y="1373"/>
                  </a:lnTo>
                  <a:lnTo>
                    <a:pt x="704" y="1371"/>
                  </a:lnTo>
                  <a:lnTo>
                    <a:pt x="713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8" y="1371"/>
                  </a:lnTo>
                  <a:lnTo>
                    <a:pt x="745" y="1373"/>
                  </a:lnTo>
                  <a:lnTo>
                    <a:pt x="753" y="1376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0" y="1388"/>
                  </a:lnTo>
                  <a:lnTo>
                    <a:pt x="775" y="1394"/>
                  </a:lnTo>
                  <a:lnTo>
                    <a:pt x="780" y="1400"/>
                  </a:lnTo>
                  <a:lnTo>
                    <a:pt x="784" y="1407"/>
                  </a:lnTo>
                  <a:lnTo>
                    <a:pt x="787" y="1413"/>
                  </a:lnTo>
                  <a:lnTo>
                    <a:pt x="789" y="1421"/>
                  </a:lnTo>
                  <a:lnTo>
                    <a:pt x="792" y="1427"/>
                  </a:lnTo>
                  <a:lnTo>
                    <a:pt x="794" y="1436"/>
                  </a:lnTo>
                  <a:lnTo>
                    <a:pt x="794" y="1443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4"/>
                  </a:lnTo>
                  <a:lnTo>
                    <a:pt x="669" y="1476"/>
                  </a:lnTo>
                  <a:lnTo>
                    <a:pt x="674" y="1488"/>
                  </a:lnTo>
                  <a:lnTo>
                    <a:pt x="680" y="1497"/>
                  </a:lnTo>
                  <a:lnTo>
                    <a:pt x="684" y="1502"/>
                  </a:lnTo>
                  <a:lnTo>
                    <a:pt x="688" y="1506"/>
                  </a:lnTo>
                  <a:lnTo>
                    <a:pt x="692" y="1509"/>
                  </a:lnTo>
                  <a:lnTo>
                    <a:pt x="698" y="1512"/>
                  </a:lnTo>
                  <a:lnTo>
                    <a:pt x="702" y="1515"/>
                  </a:lnTo>
                  <a:lnTo>
                    <a:pt x="708" y="1517"/>
                  </a:lnTo>
                  <a:lnTo>
                    <a:pt x="714" y="1518"/>
                  </a:lnTo>
                  <a:lnTo>
                    <a:pt x="721" y="1518"/>
                  </a:lnTo>
                  <a:lnTo>
                    <a:pt x="728" y="1518"/>
                  </a:lnTo>
                  <a:lnTo>
                    <a:pt x="733" y="1517"/>
                  </a:lnTo>
                  <a:lnTo>
                    <a:pt x="740" y="1515"/>
                  </a:lnTo>
                  <a:lnTo>
                    <a:pt x="745" y="1512"/>
                  </a:lnTo>
                  <a:lnTo>
                    <a:pt x="749" y="1509"/>
                  </a:lnTo>
                  <a:lnTo>
                    <a:pt x="754" y="1506"/>
                  </a:lnTo>
                  <a:lnTo>
                    <a:pt x="758" y="1502"/>
                  </a:lnTo>
                  <a:lnTo>
                    <a:pt x="761" y="1497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4" y="1464"/>
                  </a:lnTo>
                  <a:lnTo>
                    <a:pt x="775" y="1452"/>
                  </a:lnTo>
                  <a:lnTo>
                    <a:pt x="774" y="1439"/>
                  </a:lnTo>
                  <a:lnTo>
                    <a:pt x="772" y="1427"/>
                  </a:lnTo>
                  <a:lnTo>
                    <a:pt x="768" y="1416"/>
                  </a:lnTo>
                  <a:lnTo>
                    <a:pt x="761" y="1407"/>
                  </a:lnTo>
                  <a:lnTo>
                    <a:pt x="758" y="1402"/>
                  </a:lnTo>
                  <a:lnTo>
                    <a:pt x="754" y="1398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40" y="1389"/>
                  </a:lnTo>
                  <a:lnTo>
                    <a:pt x="733" y="1387"/>
                  </a:lnTo>
                  <a:lnTo>
                    <a:pt x="728" y="1386"/>
                  </a:lnTo>
                  <a:lnTo>
                    <a:pt x="721" y="1385"/>
                  </a:lnTo>
                  <a:lnTo>
                    <a:pt x="714" y="1386"/>
                  </a:lnTo>
                  <a:lnTo>
                    <a:pt x="708" y="1387"/>
                  </a:lnTo>
                  <a:lnTo>
                    <a:pt x="702" y="1389"/>
                  </a:lnTo>
                  <a:lnTo>
                    <a:pt x="698" y="1392"/>
                  </a:lnTo>
                  <a:lnTo>
                    <a:pt x="692" y="1395"/>
                  </a:lnTo>
                  <a:lnTo>
                    <a:pt x="688" y="1398"/>
                  </a:lnTo>
                  <a:lnTo>
                    <a:pt x="684" y="1402"/>
                  </a:lnTo>
                  <a:lnTo>
                    <a:pt x="680" y="1407"/>
                  </a:lnTo>
                  <a:lnTo>
                    <a:pt x="674" y="1416"/>
                  </a:lnTo>
                  <a:lnTo>
                    <a:pt x="669" y="1427"/>
                  </a:lnTo>
                  <a:lnTo>
                    <a:pt x="667" y="1439"/>
                  </a:lnTo>
                  <a:lnTo>
                    <a:pt x="666" y="1452"/>
                  </a:lnTo>
                  <a:close/>
                  <a:moveTo>
                    <a:pt x="806" y="1374"/>
                  </a:moveTo>
                  <a:lnTo>
                    <a:pt x="826" y="1374"/>
                  </a:lnTo>
                  <a:lnTo>
                    <a:pt x="877" y="1507"/>
                  </a:lnTo>
                  <a:lnTo>
                    <a:pt x="924" y="1374"/>
                  </a:lnTo>
                  <a:lnTo>
                    <a:pt x="944" y="1374"/>
                  </a:lnTo>
                  <a:lnTo>
                    <a:pt x="876" y="1553"/>
                  </a:lnTo>
                  <a:lnTo>
                    <a:pt x="873" y="1562"/>
                  </a:lnTo>
                  <a:lnTo>
                    <a:pt x="868" y="1570"/>
                  </a:lnTo>
                  <a:lnTo>
                    <a:pt x="865" y="1576"/>
                  </a:lnTo>
                  <a:lnTo>
                    <a:pt x="861" y="1580"/>
                  </a:lnTo>
                  <a:lnTo>
                    <a:pt x="855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5" y="1587"/>
                  </a:lnTo>
                  <a:lnTo>
                    <a:pt x="826" y="1587"/>
                  </a:lnTo>
                  <a:lnTo>
                    <a:pt x="821" y="1586"/>
                  </a:lnTo>
                  <a:lnTo>
                    <a:pt x="821" y="1570"/>
                  </a:lnTo>
                  <a:lnTo>
                    <a:pt x="827" y="1571"/>
                  </a:lnTo>
                  <a:lnTo>
                    <a:pt x="834" y="1571"/>
                  </a:lnTo>
                  <a:lnTo>
                    <a:pt x="839" y="1571"/>
                  </a:lnTo>
                  <a:lnTo>
                    <a:pt x="844" y="1570"/>
                  </a:lnTo>
                  <a:lnTo>
                    <a:pt x="848" y="1568"/>
                  </a:lnTo>
                  <a:lnTo>
                    <a:pt x="851" y="1564"/>
                  </a:lnTo>
                  <a:lnTo>
                    <a:pt x="856" y="1557"/>
                  </a:lnTo>
                  <a:lnTo>
                    <a:pt x="861" y="1547"/>
                  </a:lnTo>
                  <a:lnTo>
                    <a:pt x="867" y="1529"/>
                  </a:lnTo>
                  <a:lnTo>
                    <a:pt x="806" y="1374"/>
                  </a:lnTo>
                  <a:close/>
                  <a:moveTo>
                    <a:pt x="962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5" y="1394"/>
                  </a:lnTo>
                  <a:lnTo>
                    <a:pt x="989" y="1387"/>
                  </a:lnTo>
                  <a:lnTo>
                    <a:pt x="995" y="1382"/>
                  </a:lnTo>
                  <a:lnTo>
                    <a:pt x="1001" y="1377"/>
                  </a:lnTo>
                  <a:lnTo>
                    <a:pt x="1008" y="1374"/>
                  </a:lnTo>
                  <a:lnTo>
                    <a:pt x="1015" y="1372"/>
                  </a:lnTo>
                  <a:lnTo>
                    <a:pt x="1023" y="1370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6" y="1371"/>
                  </a:lnTo>
                  <a:lnTo>
                    <a:pt x="1054" y="1374"/>
                  </a:lnTo>
                  <a:lnTo>
                    <a:pt x="1059" y="1377"/>
                  </a:lnTo>
                  <a:lnTo>
                    <a:pt x="1066" y="1382"/>
                  </a:lnTo>
                  <a:lnTo>
                    <a:pt x="1070" y="1386"/>
                  </a:lnTo>
                  <a:lnTo>
                    <a:pt x="1073" y="1393"/>
                  </a:lnTo>
                  <a:lnTo>
                    <a:pt x="1077" y="1400"/>
                  </a:lnTo>
                  <a:lnTo>
                    <a:pt x="1081" y="1393"/>
                  </a:lnTo>
                  <a:lnTo>
                    <a:pt x="1085" y="1386"/>
                  </a:lnTo>
                  <a:lnTo>
                    <a:pt x="1091" y="1382"/>
                  </a:lnTo>
                  <a:lnTo>
                    <a:pt x="1097" y="1377"/>
                  </a:lnTo>
                  <a:lnTo>
                    <a:pt x="1104" y="1374"/>
                  </a:lnTo>
                  <a:lnTo>
                    <a:pt x="1111" y="1371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0"/>
                  </a:lnTo>
                  <a:lnTo>
                    <a:pt x="1149" y="1373"/>
                  </a:lnTo>
                  <a:lnTo>
                    <a:pt x="1153" y="1375"/>
                  </a:lnTo>
                  <a:lnTo>
                    <a:pt x="1158" y="1377"/>
                  </a:lnTo>
                  <a:lnTo>
                    <a:pt x="1161" y="1380"/>
                  </a:lnTo>
                  <a:lnTo>
                    <a:pt x="1165" y="1383"/>
                  </a:lnTo>
                  <a:lnTo>
                    <a:pt x="1167" y="1387"/>
                  </a:lnTo>
                  <a:lnTo>
                    <a:pt x="1171" y="1390"/>
                  </a:lnTo>
                  <a:lnTo>
                    <a:pt x="1173" y="1395"/>
                  </a:lnTo>
                  <a:lnTo>
                    <a:pt x="1174" y="1400"/>
                  </a:lnTo>
                  <a:lnTo>
                    <a:pt x="1177" y="1411"/>
                  </a:lnTo>
                  <a:lnTo>
                    <a:pt x="1177" y="1424"/>
                  </a:lnTo>
                  <a:lnTo>
                    <a:pt x="1177" y="1530"/>
                  </a:lnTo>
                  <a:lnTo>
                    <a:pt x="1159" y="1530"/>
                  </a:lnTo>
                  <a:lnTo>
                    <a:pt x="1159" y="1425"/>
                  </a:lnTo>
                  <a:lnTo>
                    <a:pt x="1158" y="1416"/>
                  </a:lnTo>
                  <a:lnTo>
                    <a:pt x="1157" y="1408"/>
                  </a:lnTo>
                  <a:lnTo>
                    <a:pt x="1154" y="1401"/>
                  </a:lnTo>
                  <a:lnTo>
                    <a:pt x="1150" y="1396"/>
                  </a:lnTo>
                  <a:lnTo>
                    <a:pt x="1146" y="1392"/>
                  </a:lnTo>
                  <a:lnTo>
                    <a:pt x="1139" y="1388"/>
                  </a:lnTo>
                  <a:lnTo>
                    <a:pt x="1132" y="1386"/>
                  </a:lnTo>
                  <a:lnTo>
                    <a:pt x="1122" y="1385"/>
                  </a:lnTo>
                  <a:lnTo>
                    <a:pt x="1116" y="1386"/>
                  </a:lnTo>
                  <a:lnTo>
                    <a:pt x="1110" y="1387"/>
                  </a:lnTo>
                  <a:lnTo>
                    <a:pt x="1106" y="1388"/>
                  </a:lnTo>
                  <a:lnTo>
                    <a:pt x="1101" y="1390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1" y="1399"/>
                  </a:lnTo>
                  <a:lnTo>
                    <a:pt x="1089" y="1402"/>
                  </a:lnTo>
                  <a:lnTo>
                    <a:pt x="1084" y="1411"/>
                  </a:lnTo>
                  <a:lnTo>
                    <a:pt x="1082" y="1421"/>
                  </a:lnTo>
                  <a:lnTo>
                    <a:pt x="1080" y="1430"/>
                  </a:lnTo>
                  <a:lnTo>
                    <a:pt x="1080" y="1441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4"/>
                  </a:lnTo>
                  <a:lnTo>
                    <a:pt x="1060" y="1416"/>
                  </a:lnTo>
                  <a:lnTo>
                    <a:pt x="1059" y="1409"/>
                  </a:lnTo>
                  <a:lnTo>
                    <a:pt x="1057" y="1402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8"/>
                  </a:lnTo>
                  <a:lnTo>
                    <a:pt x="1037" y="1386"/>
                  </a:lnTo>
                  <a:lnTo>
                    <a:pt x="1028" y="1385"/>
                  </a:lnTo>
                  <a:lnTo>
                    <a:pt x="1023" y="1386"/>
                  </a:lnTo>
                  <a:lnTo>
                    <a:pt x="1016" y="1386"/>
                  </a:lnTo>
                  <a:lnTo>
                    <a:pt x="1012" y="1388"/>
                  </a:lnTo>
                  <a:lnTo>
                    <a:pt x="1008" y="1390"/>
                  </a:lnTo>
                  <a:lnTo>
                    <a:pt x="1003" y="1393"/>
                  </a:lnTo>
                  <a:lnTo>
                    <a:pt x="999" y="1395"/>
                  </a:lnTo>
                  <a:lnTo>
                    <a:pt x="996" y="1398"/>
                  </a:lnTo>
                  <a:lnTo>
                    <a:pt x="992" y="1402"/>
                  </a:lnTo>
                  <a:lnTo>
                    <a:pt x="988" y="1410"/>
                  </a:lnTo>
                  <a:lnTo>
                    <a:pt x="984" y="1420"/>
                  </a:lnTo>
                  <a:lnTo>
                    <a:pt x="983" y="1431"/>
                  </a:lnTo>
                  <a:lnTo>
                    <a:pt x="982" y="1443"/>
                  </a:lnTo>
                  <a:lnTo>
                    <a:pt x="982" y="1530"/>
                  </a:lnTo>
                  <a:lnTo>
                    <a:pt x="962" y="1530"/>
                  </a:lnTo>
                  <a:lnTo>
                    <a:pt x="962" y="1374"/>
                  </a:lnTo>
                  <a:close/>
                  <a:moveTo>
                    <a:pt x="1225" y="1457"/>
                  </a:moveTo>
                  <a:lnTo>
                    <a:pt x="1226" y="1467"/>
                  </a:lnTo>
                  <a:lnTo>
                    <a:pt x="1228" y="1478"/>
                  </a:lnTo>
                  <a:lnTo>
                    <a:pt x="1232" y="1489"/>
                  </a:lnTo>
                  <a:lnTo>
                    <a:pt x="1238" y="1498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09"/>
                  </a:lnTo>
                  <a:lnTo>
                    <a:pt x="1253" y="1512"/>
                  </a:lnTo>
                  <a:lnTo>
                    <a:pt x="1258" y="1515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8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1"/>
                  </a:lnTo>
                  <a:lnTo>
                    <a:pt x="1309" y="1507"/>
                  </a:lnTo>
                  <a:lnTo>
                    <a:pt x="1314" y="1502"/>
                  </a:lnTo>
                  <a:lnTo>
                    <a:pt x="1319" y="1494"/>
                  </a:lnTo>
                  <a:lnTo>
                    <a:pt x="1323" y="1487"/>
                  </a:lnTo>
                  <a:lnTo>
                    <a:pt x="1325" y="1478"/>
                  </a:lnTo>
                  <a:lnTo>
                    <a:pt x="1344" y="1478"/>
                  </a:lnTo>
                  <a:lnTo>
                    <a:pt x="1340" y="1491"/>
                  </a:lnTo>
                  <a:lnTo>
                    <a:pt x="1336" y="1502"/>
                  </a:lnTo>
                  <a:lnTo>
                    <a:pt x="1329" y="1511"/>
                  </a:lnTo>
                  <a:lnTo>
                    <a:pt x="1322" y="1519"/>
                  </a:lnTo>
                  <a:lnTo>
                    <a:pt x="1317" y="1523"/>
                  </a:lnTo>
                  <a:lnTo>
                    <a:pt x="1313" y="1525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3"/>
                  </a:lnTo>
                  <a:lnTo>
                    <a:pt x="1276" y="1534"/>
                  </a:lnTo>
                  <a:lnTo>
                    <a:pt x="1268" y="1534"/>
                  </a:lnTo>
                  <a:lnTo>
                    <a:pt x="1259" y="1532"/>
                  </a:lnTo>
                  <a:lnTo>
                    <a:pt x="1252" y="1531"/>
                  </a:lnTo>
                  <a:lnTo>
                    <a:pt x="1244" y="1528"/>
                  </a:lnTo>
                  <a:lnTo>
                    <a:pt x="1239" y="1524"/>
                  </a:lnTo>
                  <a:lnTo>
                    <a:pt x="1232" y="1520"/>
                  </a:lnTo>
                  <a:lnTo>
                    <a:pt x="1227" y="1515"/>
                  </a:lnTo>
                  <a:lnTo>
                    <a:pt x="1222" y="1509"/>
                  </a:lnTo>
                  <a:lnTo>
                    <a:pt x="1219" y="1504"/>
                  </a:lnTo>
                  <a:lnTo>
                    <a:pt x="1215" y="1497"/>
                  </a:lnTo>
                  <a:lnTo>
                    <a:pt x="1213" y="1491"/>
                  </a:lnTo>
                  <a:lnTo>
                    <a:pt x="1211" y="1483"/>
                  </a:lnTo>
                  <a:lnTo>
                    <a:pt x="1207" y="1468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1" y="1422"/>
                  </a:lnTo>
                  <a:lnTo>
                    <a:pt x="1213" y="1414"/>
                  </a:lnTo>
                  <a:lnTo>
                    <a:pt x="1215" y="1408"/>
                  </a:lnTo>
                  <a:lnTo>
                    <a:pt x="1219" y="1401"/>
                  </a:lnTo>
                  <a:lnTo>
                    <a:pt x="1222" y="1396"/>
                  </a:lnTo>
                  <a:lnTo>
                    <a:pt x="1227" y="1389"/>
                  </a:lnTo>
                  <a:lnTo>
                    <a:pt x="1232" y="1385"/>
                  </a:lnTo>
                  <a:lnTo>
                    <a:pt x="1239" y="1381"/>
                  </a:lnTo>
                  <a:lnTo>
                    <a:pt x="1244" y="1376"/>
                  </a:lnTo>
                  <a:lnTo>
                    <a:pt x="1252" y="1373"/>
                  </a:lnTo>
                  <a:lnTo>
                    <a:pt x="1259" y="1371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4" y="1371"/>
                  </a:lnTo>
                  <a:lnTo>
                    <a:pt x="1301" y="1374"/>
                  </a:lnTo>
                  <a:lnTo>
                    <a:pt x="1308" y="1377"/>
                  </a:lnTo>
                  <a:lnTo>
                    <a:pt x="1314" y="1381"/>
                  </a:lnTo>
                  <a:lnTo>
                    <a:pt x="1321" y="1386"/>
                  </a:lnTo>
                  <a:lnTo>
                    <a:pt x="1325" y="1392"/>
                  </a:lnTo>
                  <a:lnTo>
                    <a:pt x="1329" y="1397"/>
                  </a:lnTo>
                  <a:lnTo>
                    <a:pt x="1334" y="1403"/>
                  </a:lnTo>
                  <a:lnTo>
                    <a:pt x="1337" y="1410"/>
                  </a:lnTo>
                  <a:lnTo>
                    <a:pt x="1340" y="1417"/>
                  </a:lnTo>
                  <a:lnTo>
                    <a:pt x="1341" y="1425"/>
                  </a:lnTo>
                  <a:lnTo>
                    <a:pt x="1344" y="1441"/>
                  </a:lnTo>
                  <a:lnTo>
                    <a:pt x="1344" y="1457"/>
                  </a:lnTo>
                  <a:lnTo>
                    <a:pt x="1225" y="1457"/>
                  </a:lnTo>
                  <a:close/>
                  <a:moveTo>
                    <a:pt x="1326" y="1441"/>
                  </a:moveTo>
                  <a:lnTo>
                    <a:pt x="1325" y="1430"/>
                  </a:lnTo>
                  <a:lnTo>
                    <a:pt x="1322" y="1421"/>
                  </a:lnTo>
                  <a:lnTo>
                    <a:pt x="1317" y="1411"/>
                  </a:lnTo>
                  <a:lnTo>
                    <a:pt x="1312" y="1402"/>
                  </a:lnTo>
                  <a:lnTo>
                    <a:pt x="1306" y="1396"/>
                  </a:lnTo>
                  <a:lnTo>
                    <a:pt x="1297" y="1390"/>
                  </a:lnTo>
                  <a:lnTo>
                    <a:pt x="1293" y="1388"/>
                  </a:lnTo>
                  <a:lnTo>
                    <a:pt x="1287" y="1387"/>
                  </a:lnTo>
                  <a:lnTo>
                    <a:pt x="1282" y="1386"/>
                  </a:lnTo>
                  <a:lnTo>
                    <a:pt x="1276" y="1385"/>
                  </a:lnTo>
                  <a:lnTo>
                    <a:pt x="1271" y="1386"/>
                  </a:lnTo>
                  <a:lnTo>
                    <a:pt x="1266" y="1387"/>
                  </a:lnTo>
                  <a:lnTo>
                    <a:pt x="1260" y="1388"/>
                  </a:lnTo>
                  <a:lnTo>
                    <a:pt x="1256" y="1390"/>
                  </a:lnTo>
                  <a:lnTo>
                    <a:pt x="1247" y="1396"/>
                  </a:lnTo>
                  <a:lnTo>
                    <a:pt x="1240" y="1402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0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3" y="1394"/>
                  </a:lnTo>
                  <a:lnTo>
                    <a:pt x="1397" y="1388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6" y="1374"/>
                  </a:lnTo>
                  <a:lnTo>
                    <a:pt x="1423" y="1372"/>
                  </a:lnTo>
                  <a:lnTo>
                    <a:pt x="1432" y="1370"/>
                  </a:lnTo>
                  <a:lnTo>
                    <a:pt x="1440" y="1370"/>
                  </a:lnTo>
                  <a:lnTo>
                    <a:pt x="1447" y="1370"/>
                  </a:lnTo>
                  <a:lnTo>
                    <a:pt x="1455" y="1371"/>
                  </a:lnTo>
                  <a:lnTo>
                    <a:pt x="1461" y="1372"/>
                  </a:lnTo>
                  <a:lnTo>
                    <a:pt x="1467" y="1373"/>
                  </a:lnTo>
                  <a:lnTo>
                    <a:pt x="1472" y="1376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6"/>
                  </a:lnTo>
                  <a:lnTo>
                    <a:pt x="1487" y="1389"/>
                  </a:lnTo>
                  <a:lnTo>
                    <a:pt x="1490" y="1395"/>
                  </a:lnTo>
                  <a:lnTo>
                    <a:pt x="1492" y="1399"/>
                  </a:lnTo>
                  <a:lnTo>
                    <a:pt x="1494" y="1404"/>
                  </a:lnTo>
                  <a:lnTo>
                    <a:pt x="1496" y="1416"/>
                  </a:lnTo>
                  <a:lnTo>
                    <a:pt x="1497" y="1429"/>
                  </a:lnTo>
                  <a:lnTo>
                    <a:pt x="1497" y="1530"/>
                  </a:lnTo>
                  <a:lnTo>
                    <a:pt x="1477" y="1530"/>
                  </a:lnTo>
                  <a:lnTo>
                    <a:pt x="1477" y="1433"/>
                  </a:lnTo>
                  <a:lnTo>
                    <a:pt x="1477" y="1423"/>
                  </a:lnTo>
                  <a:lnTo>
                    <a:pt x="1476" y="1414"/>
                  </a:lnTo>
                  <a:lnTo>
                    <a:pt x="1473" y="1406"/>
                  </a:lnTo>
                  <a:lnTo>
                    <a:pt x="1470" y="1399"/>
                  </a:lnTo>
                  <a:lnTo>
                    <a:pt x="1464" y="1394"/>
                  </a:lnTo>
                  <a:lnTo>
                    <a:pt x="1457" y="1389"/>
                  </a:lnTo>
                  <a:lnTo>
                    <a:pt x="1448" y="1386"/>
                  </a:lnTo>
                  <a:lnTo>
                    <a:pt x="1438" y="1385"/>
                  </a:lnTo>
                  <a:lnTo>
                    <a:pt x="1433" y="1386"/>
                  </a:lnTo>
                  <a:lnTo>
                    <a:pt x="1428" y="1386"/>
                  </a:lnTo>
                  <a:lnTo>
                    <a:pt x="1422" y="1388"/>
                  </a:lnTo>
                  <a:lnTo>
                    <a:pt x="1418" y="1389"/>
                  </a:lnTo>
                  <a:lnTo>
                    <a:pt x="1409" y="1395"/>
                  </a:lnTo>
                  <a:lnTo>
                    <a:pt x="1403" y="1401"/>
                  </a:lnTo>
                  <a:lnTo>
                    <a:pt x="1397" y="1409"/>
                  </a:lnTo>
                  <a:lnTo>
                    <a:pt x="1393" y="1417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4"/>
                  </a:lnTo>
                  <a:close/>
                  <a:moveTo>
                    <a:pt x="1563" y="1374"/>
                  </a:moveTo>
                  <a:lnTo>
                    <a:pt x="1594" y="1374"/>
                  </a:lnTo>
                  <a:lnTo>
                    <a:pt x="1594" y="1390"/>
                  </a:lnTo>
                  <a:lnTo>
                    <a:pt x="1563" y="1390"/>
                  </a:lnTo>
                  <a:lnTo>
                    <a:pt x="1563" y="1495"/>
                  </a:lnTo>
                  <a:lnTo>
                    <a:pt x="1564" y="1503"/>
                  </a:lnTo>
                  <a:lnTo>
                    <a:pt x="1565" y="1509"/>
                  </a:lnTo>
                  <a:lnTo>
                    <a:pt x="1567" y="1511"/>
                  </a:lnTo>
                  <a:lnTo>
                    <a:pt x="1570" y="1514"/>
                  </a:lnTo>
                  <a:lnTo>
                    <a:pt x="1573" y="1515"/>
                  </a:lnTo>
                  <a:lnTo>
                    <a:pt x="1578" y="1516"/>
                  </a:lnTo>
                  <a:lnTo>
                    <a:pt x="1586" y="1516"/>
                  </a:lnTo>
                  <a:lnTo>
                    <a:pt x="1594" y="1515"/>
                  </a:lnTo>
                  <a:lnTo>
                    <a:pt x="1594" y="1531"/>
                  </a:lnTo>
                  <a:lnTo>
                    <a:pt x="1586" y="1531"/>
                  </a:lnTo>
                  <a:lnTo>
                    <a:pt x="1578" y="1532"/>
                  </a:lnTo>
                  <a:lnTo>
                    <a:pt x="1569" y="1531"/>
                  </a:lnTo>
                  <a:lnTo>
                    <a:pt x="1562" y="1530"/>
                  </a:lnTo>
                  <a:lnTo>
                    <a:pt x="1556" y="1528"/>
                  </a:lnTo>
                  <a:lnTo>
                    <a:pt x="1551" y="1524"/>
                  </a:lnTo>
                  <a:lnTo>
                    <a:pt x="1548" y="1519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6"/>
                  </a:lnTo>
                  <a:lnTo>
                    <a:pt x="1544" y="1390"/>
                  </a:lnTo>
                  <a:lnTo>
                    <a:pt x="1516" y="1390"/>
                  </a:lnTo>
                  <a:lnTo>
                    <a:pt x="1516" y="1374"/>
                  </a:lnTo>
                  <a:lnTo>
                    <a:pt x="1544" y="1374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4"/>
                  </a:lnTo>
                  <a:close/>
                  <a:moveTo>
                    <a:pt x="1719" y="1458"/>
                  </a:moveTo>
                  <a:lnTo>
                    <a:pt x="1719" y="1467"/>
                  </a:lnTo>
                  <a:lnTo>
                    <a:pt x="1720" y="1474"/>
                  </a:lnTo>
                  <a:lnTo>
                    <a:pt x="1721" y="1480"/>
                  </a:lnTo>
                  <a:lnTo>
                    <a:pt x="1725" y="1487"/>
                  </a:lnTo>
                  <a:lnTo>
                    <a:pt x="1727" y="1492"/>
                  </a:lnTo>
                  <a:lnTo>
                    <a:pt x="1730" y="1496"/>
                  </a:lnTo>
                  <a:lnTo>
                    <a:pt x="1734" y="1501"/>
                  </a:lnTo>
                  <a:lnTo>
                    <a:pt x="1739" y="1504"/>
                  </a:lnTo>
                  <a:lnTo>
                    <a:pt x="1744" y="1507"/>
                  </a:lnTo>
                  <a:lnTo>
                    <a:pt x="1749" y="1510"/>
                  </a:lnTo>
                  <a:lnTo>
                    <a:pt x="1755" y="1512"/>
                  </a:lnTo>
                  <a:lnTo>
                    <a:pt x="1761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8" y="1516"/>
                  </a:lnTo>
                  <a:lnTo>
                    <a:pt x="1808" y="1515"/>
                  </a:lnTo>
                  <a:lnTo>
                    <a:pt x="1818" y="1511"/>
                  </a:lnTo>
                  <a:lnTo>
                    <a:pt x="1826" y="1507"/>
                  </a:lnTo>
                  <a:lnTo>
                    <a:pt x="1830" y="1504"/>
                  </a:lnTo>
                  <a:lnTo>
                    <a:pt x="1834" y="1501"/>
                  </a:lnTo>
                  <a:lnTo>
                    <a:pt x="1838" y="1497"/>
                  </a:lnTo>
                  <a:lnTo>
                    <a:pt x="1840" y="1493"/>
                  </a:lnTo>
                  <a:lnTo>
                    <a:pt x="1843" y="1489"/>
                  </a:lnTo>
                  <a:lnTo>
                    <a:pt x="1845" y="1483"/>
                  </a:lnTo>
                  <a:lnTo>
                    <a:pt x="1846" y="1479"/>
                  </a:lnTo>
                  <a:lnTo>
                    <a:pt x="1847" y="1473"/>
                  </a:lnTo>
                  <a:lnTo>
                    <a:pt x="1846" y="1468"/>
                  </a:lnTo>
                  <a:lnTo>
                    <a:pt x="1846" y="1465"/>
                  </a:lnTo>
                  <a:lnTo>
                    <a:pt x="1843" y="1461"/>
                  </a:lnTo>
                  <a:lnTo>
                    <a:pt x="1842" y="1457"/>
                  </a:lnTo>
                  <a:lnTo>
                    <a:pt x="1838" y="1451"/>
                  </a:lnTo>
                  <a:lnTo>
                    <a:pt x="1832" y="1447"/>
                  </a:lnTo>
                  <a:lnTo>
                    <a:pt x="1825" y="1442"/>
                  </a:lnTo>
                  <a:lnTo>
                    <a:pt x="1818" y="1439"/>
                  </a:lnTo>
                  <a:lnTo>
                    <a:pt x="1810" y="1436"/>
                  </a:lnTo>
                  <a:lnTo>
                    <a:pt x="1802" y="1434"/>
                  </a:lnTo>
                  <a:lnTo>
                    <a:pt x="1754" y="1422"/>
                  </a:lnTo>
                  <a:lnTo>
                    <a:pt x="1745" y="1420"/>
                  </a:lnTo>
                  <a:lnTo>
                    <a:pt x="1735" y="1416"/>
                  </a:lnTo>
                  <a:lnTo>
                    <a:pt x="1728" y="1412"/>
                  </a:lnTo>
                  <a:lnTo>
                    <a:pt x="1720" y="1407"/>
                  </a:lnTo>
                  <a:lnTo>
                    <a:pt x="1714" y="1400"/>
                  </a:lnTo>
                  <a:lnTo>
                    <a:pt x="1710" y="1392"/>
                  </a:lnTo>
                  <a:lnTo>
                    <a:pt x="1707" y="1387"/>
                  </a:lnTo>
                  <a:lnTo>
                    <a:pt x="1706" y="1382"/>
                  </a:lnTo>
                  <a:lnTo>
                    <a:pt x="1706" y="1376"/>
                  </a:lnTo>
                  <a:lnTo>
                    <a:pt x="1705" y="1370"/>
                  </a:lnTo>
                  <a:lnTo>
                    <a:pt x="1706" y="1361"/>
                  </a:lnTo>
                  <a:lnTo>
                    <a:pt x="1708" y="1352"/>
                  </a:lnTo>
                  <a:lnTo>
                    <a:pt x="1711" y="1347"/>
                  </a:lnTo>
                  <a:lnTo>
                    <a:pt x="1713" y="1342"/>
                  </a:lnTo>
                  <a:lnTo>
                    <a:pt x="1716" y="1338"/>
                  </a:lnTo>
                  <a:lnTo>
                    <a:pt x="1720" y="1332"/>
                  </a:lnTo>
                  <a:lnTo>
                    <a:pt x="1725" y="1328"/>
                  </a:lnTo>
                  <a:lnTo>
                    <a:pt x="1730" y="1324"/>
                  </a:lnTo>
                  <a:lnTo>
                    <a:pt x="1735" y="1319"/>
                  </a:lnTo>
                  <a:lnTo>
                    <a:pt x="1743" y="1316"/>
                  </a:lnTo>
                  <a:lnTo>
                    <a:pt x="1751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80" y="1309"/>
                  </a:lnTo>
                  <a:lnTo>
                    <a:pt x="1787" y="1311"/>
                  </a:lnTo>
                  <a:lnTo>
                    <a:pt x="1796" y="1311"/>
                  </a:lnTo>
                  <a:lnTo>
                    <a:pt x="1802" y="1313"/>
                  </a:lnTo>
                  <a:lnTo>
                    <a:pt x="1810" y="1314"/>
                  </a:lnTo>
                  <a:lnTo>
                    <a:pt x="1818" y="1316"/>
                  </a:lnTo>
                  <a:lnTo>
                    <a:pt x="1824" y="1319"/>
                  </a:lnTo>
                  <a:lnTo>
                    <a:pt x="1829" y="1322"/>
                  </a:lnTo>
                  <a:lnTo>
                    <a:pt x="1836" y="1327"/>
                  </a:lnTo>
                  <a:lnTo>
                    <a:pt x="1840" y="1331"/>
                  </a:lnTo>
                  <a:lnTo>
                    <a:pt x="1846" y="1336"/>
                  </a:lnTo>
                  <a:lnTo>
                    <a:pt x="1850" y="1342"/>
                  </a:lnTo>
                  <a:lnTo>
                    <a:pt x="1853" y="1347"/>
                  </a:lnTo>
                  <a:lnTo>
                    <a:pt x="1855" y="1354"/>
                  </a:lnTo>
                  <a:lnTo>
                    <a:pt x="1857" y="1361"/>
                  </a:lnTo>
                  <a:lnTo>
                    <a:pt x="1859" y="1369"/>
                  </a:lnTo>
                  <a:lnTo>
                    <a:pt x="1860" y="1376"/>
                  </a:lnTo>
                  <a:lnTo>
                    <a:pt x="1839" y="1376"/>
                  </a:lnTo>
                  <a:lnTo>
                    <a:pt x="1838" y="1371"/>
                  </a:lnTo>
                  <a:lnTo>
                    <a:pt x="1837" y="1366"/>
                  </a:lnTo>
                  <a:lnTo>
                    <a:pt x="1836" y="1360"/>
                  </a:lnTo>
                  <a:lnTo>
                    <a:pt x="1834" y="1355"/>
                  </a:lnTo>
                  <a:lnTo>
                    <a:pt x="1830" y="1350"/>
                  </a:lnTo>
                  <a:lnTo>
                    <a:pt x="1827" y="1347"/>
                  </a:lnTo>
                  <a:lnTo>
                    <a:pt x="1824" y="1343"/>
                  </a:lnTo>
                  <a:lnTo>
                    <a:pt x="1821" y="1340"/>
                  </a:lnTo>
                  <a:lnTo>
                    <a:pt x="1812" y="1334"/>
                  </a:lnTo>
                  <a:lnTo>
                    <a:pt x="1802" y="1330"/>
                  </a:lnTo>
                  <a:lnTo>
                    <a:pt x="1792" y="1328"/>
                  </a:lnTo>
                  <a:lnTo>
                    <a:pt x="1780" y="1328"/>
                  </a:lnTo>
                  <a:lnTo>
                    <a:pt x="1770" y="1328"/>
                  </a:lnTo>
                  <a:lnTo>
                    <a:pt x="1759" y="1330"/>
                  </a:lnTo>
                  <a:lnTo>
                    <a:pt x="1751" y="1332"/>
                  </a:lnTo>
                  <a:lnTo>
                    <a:pt x="1743" y="1336"/>
                  </a:lnTo>
                  <a:lnTo>
                    <a:pt x="1739" y="1340"/>
                  </a:lnTo>
                  <a:lnTo>
                    <a:pt x="1735" y="1343"/>
                  </a:lnTo>
                  <a:lnTo>
                    <a:pt x="1733" y="1346"/>
                  </a:lnTo>
                  <a:lnTo>
                    <a:pt x="1730" y="1350"/>
                  </a:lnTo>
                  <a:lnTo>
                    <a:pt x="1729" y="1355"/>
                  </a:lnTo>
                  <a:lnTo>
                    <a:pt x="1727" y="1359"/>
                  </a:lnTo>
                  <a:lnTo>
                    <a:pt x="1727" y="1365"/>
                  </a:lnTo>
                  <a:lnTo>
                    <a:pt x="1726" y="1370"/>
                  </a:lnTo>
                  <a:lnTo>
                    <a:pt x="1727" y="1377"/>
                  </a:lnTo>
                  <a:lnTo>
                    <a:pt x="1729" y="1383"/>
                  </a:lnTo>
                  <a:lnTo>
                    <a:pt x="1732" y="1388"/>
                  </a:lnTo>
                  <a:lnTo>
                    <a:pt x="1735" y="1393"/>
                  </a:lnTo>
                  <a:lnTo>
                    <a:pt x="1741" y="1396"/>
                  </a:lnTo>
                  <a:lnTo>
                    <a:pt x="1746" y="1399"/>
                  </a:lnTo>
                  <a:lnTo>
                    <a:pt x="1752" y="1401"/>
                  </a:lnTo>
                  <a:lnTo>
                    <a:pt x="1758" y="1403"/>
                  </a:lnTo>
                  <a:lnTo>
                    <a:pt x="1811" y="1416"/>
                  </a:lnTo>
                  <a:lnTo>
                    <a:pt x="1822" y="1420"/>
                  </a:lnTo>
                  <a:lnTo>
                    <a:pt x="1833" y="1423"/>
                  </a:lnTo>
                  <a:lnTo>
                    <a:pt x="1842" y="1428"/>
                  </a:lnTo>
                  <a:lnTo>
                    <a:pt x="1850" y="1435"/>
                  </a:lnTo>
                  <a:lnTo>
                    <a:pt x="1854" y="1438"/>
                  </a:lnTo>
                  <a:lnTo>
                    <a:pt x="1857" y="1441"/>
                  </a:lnTo>
                  <a:lnTo>
                    <a:pt x="1860" y="1446"/>
                  </a:lnTo>
                  <a:lnTo>
                    <a:pt x="1863" y="1450"/>
                  </a:lnTo>
                  <a:lnTo>
                    <a:pt x="1864" y="1455"/>
                  </a:lnTo>
                  <a:lnTo>
                    <a:pt x="1866" y="1461"/>
                  </a:lnTo>
                  <a:lnTo>
                    <a:pt x="1866" y="1466"/>
                  </a:lnTo>
                  <a:lnTo>
                    <a:pt x="1867" y="1473"/>
                  </a:lnTo>
                  <a:lnTo>
                    <a:pt x="1866" y="1479"/>
                  </a:lnTo>
                  <a:lnTo>
                    <a:pt x="1865" y="1489"/>
                  </a:lnTo>
                  <a:lnTo>
                    <a:pt x="1863" y="1493"/>
                  </a:lnTo>
                  <a:lnTo>
                    <a:pt x="1861" y="1498"/>
                  </a:lnTo>
                  <a:lnTo>
                    <a:pt x="1857" y="1504"/>
                  </a:lnTo>
                  <a:lnTo>
                    <a:pt x="1854" y="1509"/>
                  </a:lnTo>
                  <a:lnTo>
                    <a:pt x="1850" y="1514"/>
                  </a:lnTo>
                  <a:lnTo>
                    <a:pt x="1845" y="1519"/>
                  </a:lnTo>
                  <a:lnTo>
                    <a:pt x="1837" y="1523"/>
                  </a:lnTo>
                  <a:lnTo>
                    <a:pt x="1829" y="1526"/>
                  </a:lnTo>
                  <a:lnTo>
                    <a:pt x="1821" y="1530"/>
                  </a:lnTo>
                  <a:lnTo>
                    <a:pt x="1810" y="1532"/>
                  </a:lnTo>
                  <a:lnTo>
                    <a:pt x="1798" y="1534"/>
                  </a:lnTo>
                  <a:lnTo>
                    <a:pt x="1784" y="1534"/>
                  </a:lnTo>
                  <a:lnTo>
                    <a:pt x="1775" y="1534"/>
                  </a:lnTo>
                  <a:lnTo>
                    <a:pt x="1766" y="1533"/>
                  </a:lnTo>
                  <a:lnTo>
                    <a:pt x="1757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4"/>
                  </a:lnTo>
                  <a:lnTo>
                    <a:pt x="1728" y="1520"/>
                  </a:lnTo>
                  <a:lnTo>
                    <a:pt x="1721" y="1516"/>
                  </a:lnTo>
                  <a:lnTo>
                    <a:pt x="1716" y="1511"/>
                  </a:lnTo>
                  <a:lnTo>
                    <a:pt x="1712" y="1506"/>
                  </a:lnTo>
                  <a:lnTo>
                    <a:pt x="1707" y="1500"/>
                  </a:lnTo>
                  <a:lnTo>
                    <a:pt x="1704" y="1493"/>
                  </a:lnTo>
                  <a:lnTo>
                    <a:pt x="1701" y="1485"/>
                  </a:lnTo>
                  <a:lnTo>
                    <a:pt x="1700" y="1477"/>
                  </a:lnTo>
                  <a:lnTo>
                    <a:pt x="1699" y="1468"/>
                  </a:lnTo>
                  <a:lnTo>
                    <a:pt x="1699" y="1458"/>
                  </a:lnTo>
                  <a:lnTo>
                    <a:pt x="1719" y="1458"/>
                  </a:lnTo>
                  <a:close/>
                  <a:moveTo>
                    <a:pt x="1907" y="1457"/>
                  </a:moveTo>
                  <a:lnTo>
                    <a:pt x="1908" y="1467"/>
                  </a:lnTo>
                  <a:lnTo>
                    <a:pt x="1910" y="1478"/>
                  </a:lnTo>
                  <a:lnTo>
                    <a:pt x="1914" y="1489"/>
                  </a:lnTo>
                  <a:lnTo>
                    <a:pt x="1919" y="1498"/>
                  </a:lnTo>
                  <a:lnTo>
                    <a:pt x="1922" y="1503"/>
                  </a:lnTo>
                  <a:lnTo>
                    <a:pt x="1927" y="1506"/>
                  </a:lnTo>
                  <a:lnTo>
                    <a:pt x="1931" y="1509"/>
                  </a:lnTo>
                  <a:lnTo>
                    <a:pt x="1935" y="1512"/>
                  </a:lnTo>
                  <a:lnTo>
                    <a:pt x="1941" y="1515"/>
                  </a:lnTo>
                  <a:lnTo>
                    <a:pt x="1946" y="1517"/>
                  </a:lnTo>
                  <a:lnTo>
                    <a:pt x="1951" y="1518"/>
                  </a:lnTo>
                  <a:lnTo>
                    <a:pt x="1958" y="1518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1"/>
                  </a:lnTo>
                  <a:lnTo>
                    <a:pt x="1991" y="1507"/>
                  </a:lnTo>
                  <a:lnTo>
                    <a:pt x="1997" y="1502"/>
                  </a:lnTo>
                  <a:lnTo>
                    <a:pt x="2001" y="1494"/>
                  </a:lnTo>
                  <a:lnTo>
                    <a:pt x="2004" y="1487"/>
                  </a:lnTo>
                  <a:lnTo>
                    <a:pt x="2008" y="1478"/>
                  </a:lnTo>
                  <a:lnTo>
                    <a:pt x="2026" y="1478"/>
                  </a:lnTo>
                  <a:lnTo>
                    <a:pt x="2023" y="1491"/>
                  </a:lnTo>
                  <a:lnTo>
                    <a:pt x="2017" y="1502"/>
                  </a:lnTo>
                  <a:lnTo>
                    <a:pt x="2012" y="1511"/>
                  </a:lnTo>
                  <a:lnTo>
                    <a:pt x="2004" y="1519"/>
                  </a:lnTo>
                  <a:lnTo>
                    <a:pt x="2000" y="1523"/>
                  </a:lnTo>
                  <a:lnTo>
                    <a:pt x="1995" y="1525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3"/>
                  </a:lnTo>
                  <a:lnTo>
                    <a:pt x="1958" y="1534"/>
                  </a:lnTo>
                  <a:lnTo>
                    <a:pt x="1949" y="1534"/>
                  </a:lnTo>
                  <a:lnTo>
                    <a:pt x="1941" y="1532"/>
                  </a:lnTo>
                  <a:lnTo>
                    <a:pt x="1933" y="1531"/>
                  </a:lnTo>
                  <a:lnTo>
                    <a:pt x="1927" y="1528"/>
                  </a:lnTo>
                  <a:lnTo>
                    <a:pt x="1920" y="1524"/>
                  </a:lnTo>
                  <a:lnTo>
                    <a:pt x="1915" y="1520"/>
                  </a:lnTo>
                  <a:lnTo>
                    <a:pt x="1909" y="1515"/>
                  </a:lnTo>
                  <a:lnTo>
                    <a:pt x="1905" y="1509"/>
                  </a:lnTo>
                  <a:lnTo>
                    <a:pt x="1901" y="1504"/>
                  </a:lnTo>
                  <a:lnTo>
                    <a:pt x="1897" y="1497"/>
                  </a:lnTo>
                  <a:lnTo>
                    <a:pt x="1894" y="1491"/>
                  </a:lnTo>
                  <a:lnTo>
                    <a:pt x="1892" y="1483"/>
                  </a:lnTo>
                  <a:lnTo>
                    <a:pt x="1889" y="1468"/>
                  </a:lnTo>
                  <a:lnTo>
                    <a:pt x="1888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4"/>
                  </a:lnTo>
                  <a:lnTo>
                    <a:pt x="1897" y="1408"/>
                  </a:lnTo>
                  <a:lnTo>
                    <a:pt x="1901" y="1401"/>
                  </a:lnTo>
                  <a:lnTo>
                    <a:pt x="1905" y="1396"/>
                  </a:lnTo>
                  <a:lnTo>
                    <a:pt x="1909" y="1389"/>
                  </a:lnTo>
                  <a:lnTo>
                    <a:pt x="1915" y="1385"/>
                  </a:lnTo>
                  <a:lnTo>
                    <a:pt x="1920" y="1381"/>
                  </a:lnTo>
                  <a:lnTo>
                    <a:pt x="1927" y="1376"/>
                  </a:lnTo>
                  <a:lnTo>
                    <a:pt x="1933" y="1373"/>
                  </a:lnTo>
                  <a:lnTo>
                    <a:pt x="1941" y="1371"/>
                  </a:lnTo>
                  <a:lnTo>
                    <a:pt x="1949" y="1370"/>
                  </a:lnTo>
                  <a:lnTo>
                    <a:pt x="1958" y="1370"/>
                  </a:lnTo>
                  <a:lnTo>
                    <a:pt x="1968" y="1370"/>
                  </a:lnTo>
                  <a:lnTo>
                    <a:pt x="1975" y="1371"/>
                  </a:lnTo>
                  <a:lnTo>
                    <a:pt x="1983" y="1374"/>
                  </a:lnTo>
                  <a:lnTo>
                    <a:pt x="1990" y="1377"/>
                  </a:lnTo>
                  <a:lnTo>
                    <a:pt x="1997" y="1381"/>
                  </a:lnTo>
                  <a:lnTo>
                    <a:pt x="2002" y="1386"/>
                  </a:lnTo>
                  <a:lnTo>
                    <a:pt x="2008" y="1392"/>
                  </a:lnTo>
                  <a:lnTo>
                    <a:pt x="2012" y="1397"/>
                  </a:lnTo>
                  <a:lnTo>
                    <a:pt x="2015" y="1403"/>
                  </a:lnTo>
                  <a:lnTo>
                    <a:pt x="2018" y="1410"/>
                  </a:lnTo>
                  <a:lnTo>
                    <a:pt x="2022" y="1417"/>
                  </a:lnTo>
                  <a:lnTo>
                    <a:pt x="2024" y="1425"/>
                  </a:lnTo>
                  <a:lnTo>
                    <a:pt x="2026" y="1441"/>
                  </a:lnTo>
                  <a:lnTo>
                    <a:pt x="2027" y="1457"/>
                  </a:lnTo>
                  <a:lnTo>
                    <a:pt x="1907" y="1457"/>
                  </a:lnTo>
                  <a:close/>
                  <a:moveTo>
                    <a:pt x="2008" y="1441"/>
                  </a:moveTo>
                  <a:lnTo>
                    <a:pt x="2007" y="1430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5" y="1402"/>
                  </a:lnTo>
                  <a:lnTo>
                    <a:pt x="1987" y="1396"/>
                  </a:lnTo>
                  <a:lnTo>
                    <a:pt x="1978" y="1390"/>
                  </a:lnTo>
                  <a:lnTo>
                    <a:pt x="1974" y="1388"/>
                  </a:lnTo>
                  <a:lnTo>
                    <a:pt x="1969" y="1387"/>
                  </a:lnTo>
                  <a:lnTo>
                    <a:pt x="1964" y="1386"/>
                  </a:lnTo>
                  <a:lnTo>
                    <a:pt x="1958" y="1385"/>
                  </a:lnTo>
                  <a:lnTo>
                    <a:pt x="1953" y="1386"/>
                  </a:lnTo>
                  <a:lnTo>
                    <a:pt x="1947" y="1387"/>
                  </a:lnTo>
                  <a:lnTo>
                    <a:pt x="1942" y="1388"/>
                  </a:lnTo>
                  <a:lnTo>
                    <a:pt x="1937" y="1390"/>
                  </a:lnTo>
                  <a:lnTo>
                    <a:pt x="1929" y="1396"/>
                  </a:lnTo>
                  <a:lnTo>
                    <a:pt x="1922" y="1402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09" y="1430"/>
                  </a:lnTo>
                  <a:lnTo>
                    <a:pt x="1907" y="1441"/>
                  </a:lnTo>
                  <a:lnTo>
                    <a:pt x="2008" y="1441"/>
                  </a:lnTo>
                  <a:close/>
                  <a:moveTo>
                    <a:pt x="2053" y="1374"/>
                  </a:moveTo>
                  <a:lnTo>
                    <a:pt x="2070" y="1374"/>
                  </a:lnTo>
                  <a:lnTo>
                    <a:pt x="2070" y="1411"/>
                  </a:lnTo>
                  <a:lnTo>
                    <a:pt x="2075" y="1401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3" y="1382"/>
                  </a:lnTo>
                  <a:lnTo>
                    <a:pt x="2102" y="1377"/>
                  </a:lnTo>
                  <a:lnTo>
                    <a:pt x="2110" y="1374"/>
                  </a:lnTo>
                  <a:lnTo>
                    <a:pt x="2119" y="1372"/>
                  </a:lnTo>
                  <a:lnTo>
                    <a:pt x="2130" y="1372"/>
                  </a:lnTo>
                  <a:lnTo>
                    <a:pt x="2130" y="1390"/>
                  </a:lnTo>
                  <a:lnTo>
                    <a:pt x="2123" y="1392"/>
                  </a:lnTo>
                  <a:lnTo>
                    <a:pt x="2117" y="1392"/>
                  </a:lnTo>
                  <a:lnTo>
                    <a:pt x="2111" y="1393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399"/>
                  </a:lnTo>
                  <a:lnTo>
                    <a:pt x="2092" y="1402"/>
                  </a:lnTo>
                  <a:lnTo>
                    <a:pt x="2088" y="1406"/>
                  </a:lnTo>
                  <a:lnTo>
                    <a:pt x="2084" y="1410"/>
                  </a:lnTo>
                  <a:lnTo>
                    <a:pt x="2081" y="1414"/>
                  </a:lnTo>
                  <a:lnTo>
                    <a:pt x="2078" y="1419"/>
                  </a:lnTo>
                  <a:lnTo>
                    <a:pt x="2076" y="1424"/>
                  </a:lnTo>
                  <a:lnTo>
                    <a:pt x="2073" y="1429"/>
                  </a:lnTo>
                  <a:lnTo>
                    <a:pt x="2072" y="1435"/>
                  </a:lnTo>
                  <a:lnTo>
                    <a:pt x="2071" y="1441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4"/>
                  </a:lnTo>
                  <a:close/>
                  <a:moveTo>
                    <a:pt x="2130" y="1374"/>
                  </a:moveTo>
                  <a:lnTo>
                    <a:pt x="2151" y="1374"/>
                  </a:lnTo>
                  <a:lnTo>
                    <a:pt x="2200" y="1510"/>
                  </a:lnTo>
                  <a:lnTo>
                    <a:pt x="2201" y="1510"/>
                  </a:lnTo>
                  <a:lnTo>
                    <a:pt x="2248" y="1374"/>
                  </a:lnTo>
                  <a:lnTo>
                    <a:pt x="2269" y="1374"/>
                  </a:lnTo>
                  <a:lnTo>
                    <a:pt x="2211" y="1530"/>
                  </a:lnTo>
                  <a:lnTo>
                    <a:pt x="2190" y="1530"/>
                  </a:lnTo>
                  <a:lnTo>
                    <a:pt x="2130" y="1374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7" y="1345"/>
                  </a:lnTo>
                  <a:lnTo>
                    <a:pt x="2287" y="1315"/>
                  </a:lnTo>
                  <a:close/>
                  <a:moveTo>
                    <a:pt x="2287" y="1374"/>
                  </a:moveTo>
                  <a:lnTo>
                    <a:pt x="2307" y="1374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4"/>
                  </a:lnTo>
                  <a:close/>
                  <a:moveTo>
                    <a:pt x="2453" y="1423"/>
                  </a:moveTo>
                  <a:lnTo>
                    <a:pt x="2450" y="1414"/>
                  </a:lnTo>
                  <a:lnTo>
                    <a:pt x="2447" y="1408"/>
                  </a:lnTo>
                  <a:lnTo>
                    <a:pt x="2443" y="1401"/>
                  </a:lnTo>
                  <a:lnTo>
                    <a:pt x="2439" y="1396"/>
                  </a:lnTo>
                  <a:lnTo>
                    <a:pt x="2432" y="1392"/>
                  </a:lnTo>
                  <a:lnTo>
                    <a:pt x="2426" y="1388"/>
                  </a:lnTo>
                  <a:lnTo>
                    <a:pt x="2418" y="1386"/>
                  </a:lnTo>
                  <a:lnTo>
                    <a:pt x="2409" y="1385"/>
                  </a:lnTo>
                  <a:lnTo>
                    <a:pt x="2402" y="1386"/>
                  </a:lnTo>
                  <a:lnTo>
                    <a:pt x="2396" y="1387"/>
                  </a:lnTo>
                  <a:lnTo>
                    <a:pt x="2390" y="1389"/>
                  </a:lnTo>
                  <a:lnTo>
                    <a:pt x="2386" y="1392"/>
                  </a:lnTo>
                  <a:lnTo>
                    <a:pt x="2380" y="1395"/>
                  </a:lnTo>
                  <a:lnTo>
                    <a:pt x="2376" y="1398"/>
                  </a:lnTo>
                  <a:lnTo>
                    <a:pt x="2372" y="1402"/>
                  </a:lnTo>
                  <a:lnTo>
                    <a:pt x="2368" y="1407"/>
                  </a:lnTo>
                  <a:lnTo>
                    <a:pt x="2362" y="1416"/>
                  </a:lnTo>
                  <a:lnTo>
                    <a:pt x="2358" y="1427"/>
                  </a:lnTo>
                  <a:lnTo>
                    <a:pt x="2355" y="1439"/>
                  </a:lnTo>
                  <a:lnTo>
                    <a:pt x="2354" y="1452"/>
                  </a:lnTo>
                  <a:lnTo>
                    <a:pt x="2355" y="1464"/>
                  </a:lnTo>
                  <a:lnTo>
                    <a:pt x="2358" y="1476"/>
                  </a:lnTo>
                  <a:lnTo>
                    <a:pt x="2362" y="1488"/>
                  </a:lnTo>
                  <a:lnTo>
                    <a:pt x="2368" y="1497"/>
                  </a:lnTo>
                  <a:lnTo>
                    <a:pt x="2372" y="1502"/>
                  </a:lnTo>
                  <a:lnTo>
                    <a:pt x="2376" y="1506"/>
                  </a:lnTo>
                  <a:lnTo>
                    <a:pt x="2380" y="1509"/>
                  </a:lnTo>
                  <a:lnTo>
                    <a:pt x="2386" y="1512"/>
                  </a:lnTo>
                  <a:lnTo>
                    <a:pt x="2390" y="1515"/>
                  </a:lnTo>
                  <a:lnTo>
                    <a:pt x="2396" y="1517"/>
                  </a:lnTo>
                  <a:lnTo>
                    <a:pt x="2402" y="1518"/>
                  </a:lnTo>
                  <a:lnTo>
                    <a:pt x="2409" y="1518"/>
                  </a:lnTo>
                  <a:lnTo>
                    <a:pt x="2417" y="1517"/>
                  </a:lnTo>
                  <a:lnTo>
                    <a:pt x="2426" y="1515"/>
                  </a:lnTo>
                  <a:lnTo>
                    <a:pt x="2433" y="1511"/>
                  </a:lnTo>
                  <a:lnTo>
                    <a:pt x="2440" y="1506"/>
                  </a:lnTo>
                  <a:lnTo>
                    <a:pt x="2445" y="1500"/>
                  </a:lnTo>
                  <a:lnTo>
                    <a:pt x="2449" y="1492"/>
                  </a:lnTo>
                  <a:lnTo>
                    <a:pt x="2453" y="1483"/>
                  </a:lnTo>
                  <a:lnTo>
                    <a:pt x="2454" y="1474"/>
                  </a:lnTo>
                  <a:lnTo>
                    <a:pt x="2473" y="1474"/>
                  </a:lnTo>
                  <a:lnTo>
                    <a:pt x="2470" y="1488"/>
                  </a:lnTo>
                  <a:lnTo>
                    <a:pt x="2466" y="1500"/>
                  </a:lnTo>
                  <a:lnTo>
                    <a:pt x="2463" y="1505"/>
                  </a:lnTo>
                  <a:lnTo>
                    <a:pt x="2460" y="1509"/>
                  </a:lnTo>
                  <a:lnTo>
                    <a:pt x="2456" y="1514"/>
                  </a:lnTo>
                  <a:lnTo>
                    <a:pt x="2453" y="1518"/>
                  </a:lnTo>
                  <a:lnTo>
                    <a:pt x="2448" y="1522"/>
                  </a:lnTo>
                  <a:lnTo>
                    <a:pt x="2443" y="1525"/>
                  </a:lnTo>
                  <a:lnTo>
                    <a:pt x="2439" y="1528"/>
                  </a:lnTo>
                  <a:lnTo>
                    <a:pt x="2433" y="1530"/>
                  </a:lnTo>
                  <a:lnTo>
                    <a:pt x="2428" y="1532"/>
                  </a:lnTo>
                  <a:lnTo>
                    <a:pt x="2421" y="1533"/>
                  </a:lnTo>
                  <a:lnTo>
                    <a:pt x="2415" y="1534"/>
                  </a:lnTo>
                  <a:lnTo>
                    <a:pt x="2409" y="1534"/>
                  </a:lnTo>
                  <a:lnTo>
                    <a:pt x="2401" y="1534"/>
                  </a:lnTo>
                  <a:lnTo>
                    <a:pt x="2392" y="1533"/>
                  </a:lnTo>
                  <a:lnTo>
                    <a:pt x="2385" y="1531"/>
                  </a:lnTo>
                  <a:lnTo>
                    <a:pt x="2377" y="1528"/>
                  </a:lnTo>
                  <a:lnTo>
                    <a:pt x="2370" y="1524"/>
                  </a:lnTo>
                  <a:lnTo>
                    <a:pt x="2365" y="1520"/>
                  </a:lnTo>
                  <a:lnTo>
                    <a:pt x="2360" y="1515"/>
                  </a:lnTo>
                  <a:lnTo>
                    <a:pt x="2354" y="1509"/>
                  </a:lnTo>
                  <a:lnTo>
                    <a:pt x="2350" y="1504"/>
                  </a:lnTo>
                  <a:lnTo>
                    <a:pt x="2346" y="1497"/>
                  </a:lnTo>
                  <a:lnTo>
                    <a:pt x="2342" y="1491"/>
                  </a:lnTo>
                  <a:lnTo>
                    <a:pt x="2340" y="1483"/>
                  </a:lnTo>
                  <a:lnTo>
                    <a:pt x="2338" y="1476"/>
                  </a:lnTo>
                  <a:lnTo>
                    <a:pt x="2337" y="1468"/>
                  </a:lnTo>
                  <a:lnTo>
                    <a:pt x="2336" y="1461"/>
                  </a:lnTo>
                  <a:lnTo>
                    <a:pt x="2335" y="1452"/>
                  </a:lnTo>
                  <a:lnTo>
                    <a:pt x="2336" y="1443"/>
                  </a:lnTo>
                  <a:lnTo>
                    <a:pt x="2337" y="1436"/>
                  </a:lnTo>
                  <a:lnTo>
                    <a:pt x="2338" y="1427"/>
                  </a:lnTo>
                  <a:lnTo>
                    <a:pt x="2340" y="1421"/>
                  </a:lnTo>
                  <a:lnTo>
                    <a:pt x="2342" y="1413"/>
                  </a:lnTo>
                  <a:lnTo>
                    <a:pt x="2346" y="1407"/>
                  </a:lnTo>
                  <a:lnTo>
                    <a:pt x="2350" y="1400"/>
                  </a:lnTo>
                  <a:lnTo>
                    <a:pt x="2354" y="1394"/>
                  </a:lnTo>
                  <a:lnTo>
                    <a:pt x="2360" y="1388"/>
                  </a:lnTo>
                  <a:lnTo>
                    <a:pt x="2365" y="1384"/>
                  </a:lnTo>
                  <a:lnTo>
                    <a:pt x="2370" y="1380"/>
                  </a:lnTo>
                  <a:lnTo>
                    <a:pt x="2377" y="1376"/>
                  </a:lnTo>
                  <a:lnTo>
                    <a:pt x="2385" y="1373"/>
                  </a:lnTo>
                  <a:lnTo>
                    <a:pt x="2392" y="1371"/>
                  </a:lnTo>
                  <a:lnTo>
                    <a:pt x="2401" y="1370"/>
                  </a:lnTo>
                  <a:lnTo>
                    <a:pt x="2409" y="1370"/>
                  </a:lnTo>
                  <a:lnTo>
                    <a:pt x="2421" y="1370"/>
                  </a:lnTo>
                  <a:lnTo>
                    <a:pt x="2432" y="1373"/>
                  </a:lnTo>
                  <a:lnTo>
                    <a:pt x="2443" y="1377"/>
                  </a:lnTo>
                  <a:lnTo>
                    <a:pt x="2451" y="1383"/>
                  </a:lnTo>
                  <a:lnTo>
                    <a:pt x="2455" y="1386"/>
                  </a:lnTo>
                  <a:lnTo>
                    <a:pt x="2459" y="1390"/>
                  </a:lnTo>
                  <a:lnTo>
                    <a:pt x="2462" y="1395"/>
                  </a:lnTo>
                  <a:lnTo>
                    <a:pt x="2464" y="1399"/>
                  </a:lnTo>
                  <a:lnTo>
                    <a:pt x="2468" y="1404"/>
                  </a:lnTo>
                  <a:lnTo>
                    <a:pt x="2469" y="1410"/>
                  </a:lnTo>
                  <a:lnTo>
                    <a:pt x="2471" y="1416"/>
                  </a:lnTo>
                  <a:lnTo>
                    <a:pt x="2472" y="1423"/>
                  </a:lnTo>
                  <a:lnTo>
                    <a:pt x="2453" y="1423"/>
                  </a:lnTo>
                  <a:close/>
                  <a:moveTo>
                    <a:pt x="2511" y="1457"/>
                  </a:moveTo>
                  <a:lnTo>
                    <a:pt x="2512" y="1467"/>
                  </a:lnTo>
                  <a:lnTo>
                    <a:pt x="2514" y="1478"/>
                  </a:lnTo>
                  <a:lnTo>
                    <a:pt x="2517" y="1489"/>
                  </a:lnTo>
                  <a:lnTo>
                    <a:pt x="2523" y="1498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5" y="1509"/>
                  </a:lnTo>
                  <a:lnTo>
                    <a:pt x="2539" y="1512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5" y="1518"/>
                  </a:lnTo>
                  <a:lnTo>
                    <a:pt x="2563" y="1518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9" y="1511"/>
                  </a:lnTo>
                  <a:lnTo>
                    <a:pt x="2595" y="1507"/>
                  </a:lnTo>
                  <a:lnTo>
                    <a:pt x="2601" y="1502"/>
                  </a:lnTo>
                  <a:lnTo>
                    <a:pt x="2605" y="1494"/>
                  </a:lnTo>
                  <a:lnTo>
                    <a:pt x="2608" y="1487"/>
                  </a:lnTo>
                  <a:lnTo>
                    <a:pt x="2611" y="1478"/>
                  </a:lnTo>
                  <a:lnTo>
                    <a:pt x="2630" y="1478"/>
                  </a:lnTo>
                  <a:lnTo>
                    <a:pt x="2626" y="1491"/>
                  </a:lnTo>
                  <a:lnTo>
                    <a:pt x="2621" y="1502"/>
                  </a:lnTo>
                  <a:lnTo>
                    <a:pt x="2616" y="1511"/>
                  </a:lnTo>
                  <a:lnTo>
                    <a:pt x="2608" y="1519"/>
                  </a:lnTo>
                  <a:lnTo>
                    <a:pt x="2604" y="1523"/>
                  </a:lnTo>
                  <a:lnTo>
                    <a:pt x="2598" y="1525"/>
                  </a:lnTo>
                  <a:lnTo>
                    <a:pt x="2594" y="1529"/>
                  </a:lnTo>
                  <a:lnTo>
                    <a:pt x="2589" y="1531"/>
                  </a:lnTo>
                  <a:lnTo>
                    <a:pt x="2576" y="1533"/>
                  </a:lnTo>
                  <a:lnTo>
                    <a:pt x="2563" y="1534"/>
                  </a:lnTo>
                  <a:lnTo>
                    <a:pt x="2553" y="1534"/>
                  </a:lnTo>
                  <a:lnTo>
                    <a:pt x="2545" y="1532"/>
                  </a:lnTo>
                  <a:lnTo>
                    <a:pt x="2537" y="1531"/>
                  </a:lnTo>
                  <a:lnTo>
                    <a:pt x="2530" y="1528"/>
                  </a:lnTo>
                  <a:lnTo>
                    <a:pt x="2524" y="1524"/>
                  </a:lnTo>
                  <a:lnTo>
                    <a:pt x="2518" y="1520"/>
                  </a:lnTo>
                  <a:lnTo>
                    <a:pt x="2513" y="1515"/>
                  </a:lnTo>
                  <a:lnTo>
                    <a:pt x="2509" y="1509"/>
                  </a:lnTo>
                  <a:lnTo>
                    <a:pt x="2504" y="1504"/>
                  </a:lnTo>
                  <a:lnTo>
                    <a:pt x="2501" y="1497"/>
                  </a:lnTo>
                  <a:lnTo>
                    <a:pt x="2498" y="1491"/>
                  </a:lnTo>
                  <a:lnTo>
                    <a:pt x="2496" y="1483"/>
                  </a:lnTo>
                  <a:lnTo>
                    <a:pt x="2493" y="1468"/>
                  </a:lnTo>
                  <a:lnTo>
                    <a:pt x="2491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4"/>
                  </a:lnTo>
                  <a:lnTo>
                    <a:pt x="2501" y="1408"/>
                  </a:lnTo>
                  <a:lnTo>
                    <a:pt x="2504" y="1401"/>
                  </a:lnTo>
                  <a:lnTo>
                    <a:pt x="2509" y="1396"/>
                  </a:lnTo>
                  <a:lnTo>
                    <a:pt x="2513" y="1389"/>
                  </a:lnTo>
                  <a:lnTo>
                    <a:pt x="2518" y="1385"/>
                  </a:lnTo>
                  <a:lnTo>
                    <a:pt x="2524" y="1381"/>
                  </a:lnTo>
                  <a:lnTo>
                    <a:pt x="2530" y="1376"/>
                  </a:lnTo>
                  <a:lnTo>
                    <a:pt x="2537" y="1373"/>
                  </a:lnTo>
                  <a:lnTo>
                    <a:pt x="2545" y="1371"/>
                  </a:lnTo>
                  <a:lnTo>
                    <a:pt x="2553" y="1370"/>
                  </a:lnTo>
                  <a:lnTo>
                    <a:pt x="2563" y="1370"/>
                  </a:lnTo>
                  <a:lnTo>
                    <a:pt x="2571" y="1370"/>
                  </a:lnTo>
                  <a:lnTo>
                    <a:pt x="2580" y="1371"/>
                  </a:lnTo>
                  <a:lnTo>
                    <a:pt x="2588" y="1374"/>
                  </a:lnTo>
                  <a:lnTo>
                    <a:pt x="2594" y="1377"/>
                  </a:lnTo>
                  <a:lnTo>
                    <a:pt x="2601" y="1381"/>
                  </a:lnTo>
                  <a:lnTo>
                    <a:pt x="2606" y="1386"/>
                  </a:lnTo>
                  <a:lnTo>
                    <a:pt x="2611" y="1392"/>
                  </a:lnTo>
                  <a:lnTo>
                    <a:pt x="2616" y="1397"/>
                  </a:lnTo>
                  <a:lnTo>
                    <a:pt x="2620" y="1403"/>
                  </a:lnTo>
                  <a:lnTo>
                    <a:pt x="2623" y="1410"/>
                  </a:lnTo>
                  <a:lnTo>
                    <a:pt x="2625" y="1417"/>
                  </a:lnTo>
                  <a:lnTo>
                    <a:pt x="2628" y="1425"/>
                  </a:lnTo>
                  <a:lnTo>
                    <a:pt x="2630" y="1433"/>
                  </a:lnTo>
                  <a:lnTo>
                    <a:pt x="2630" y="1441"/>
                  </a:lnTo>
                  <a:lnTo>
                    <a:pt x="2631" y="1449"/>
                  </a:lnTo>
                  <a:lnTo>
                    <a:pt x="2631" y="1457"/>
                  </a:lnTo>
                  <a:lnTo>
                    <a:pt x="2511" y="1457"/>
                  </a:lnTo>
                  <a:close/>
                  <a:moveTo>
                    <a:pt x="2611" y="1441"/>
                  </a:moveTo>
                  <a:lnTo>
                    <a:pt x="2610" y="1430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2"/>
                  </a:lnTo>
                  <a:lnTo>
                    <a:pt x="2591" y="1396"/>
                  </a:lnTo>
                  <a:lnTo>
                    <a:pt x="2582" y="1390"/>
                  </a:lnTo>
                  <a:lnTo>
                    <a:pt x="2578" y="1388"/>
                  </a:lnTo>
                  <a:lnTo>
                    <a:pt x="2574" y="1387"/>
                  </a:lnTo>
                  <a:lnTo>
                    <a:pt x="2568" y="1386"/>
                  </a:lnTo>
                  <a:lnTo>
                    <a:pt x="2563" y="1385"/>
                  </a:lnTo>
                  <a:lnTo>
                    <a:pt x="2556" y="1386"/>
                  </a:lnTo>
                  <a:lnTo>
                    <a:pt x="2551" y="1387"/>
                  </a:lnTo>
                  <a:lnTo>
                    <a:pt x="2547" y="1388"/>
                  </a:lnTo>
                  <a:lnTo>
                    <a:pt x="2541" y="1390"/>
                  </a:lnTo>
                  <a:lnTo>
                    <a:pt x="2534" y="1396"/>
                  </a:lnTo>
                  <a:lnTo>
                    <a:pt x="2526" y="1402"/>
                  </a:lnTo>
                  <a:lnTo>
                    <a:pt x="2521" y="1411"/>
                  </a:lnTo>
                  <a:lnTo>
                    <a:pt x="2516" y="1421"/>
                  </a:lnTo>
                  <a:lnTo>
                    <a:pt x="2513" y="1430"/>
                  </a:lnTo>
                  <a:lnTo>
                    <a:pt x="2511" y="1441"/>
                  </a:lnTo>
                  <a:lnTo>
                    <a:pt x="2611" y="1441"/>
                  </a:lnTo>
                  <a:close/>
                  <a:moveTo>
                    <a:pt x="1381" y="1814"/>
                  </a:moveTo>
                  <a:lnTo>
                    <a:pt x="1381" y="1822"/>
                  </a:lnTo>
                  <a:lnTo>
                    <a:pt x="1380" y="1830"/>
                  </a:lnTo>
                  <a:lnTo>
                    <a:pt x="1379" y="1839"/>
                  </a:lnTo>
                  <a:lnTo>
                    <a:pt x="1377" y="1846"/>
                  </a:lnTo>
                  <a:lnTo>
                    <a:pt x="1374" y="1853"/>
                  </a:lnTo>
                  <a:lnTo>
                    <a:pt x="1370" y="1859"/>
                  </a:lnTo>
                  <a:lnTo>
                    <a:pt x="1367" y="1866"/>
                  </a:lnTo>
                  <a:lnTo>
                    <a:pt x="1362" y="1872"/>
                  </a:lnTo>
                  <a:lnTo>
                    <a:pt x="1357" y="1877"/>
                  </a:lnTo>
                  <a:lnTo>
                    <a:pt x="1352" y="1882"/>
                  </a:lnTo>
                  <a:lnTo>
                    <a:pt x="1346" y="1886"/>
                  </a:lnTo>
                  <a:lnTo>
                    <a:pt x="1339" y="1889"/>
                  </a:lnTo>
                  <a:lnTo>
                    <a:pt x="1333" y="1893"/>
                  </a:lnTo>
                  <a:lnTo>
                    <a:pt x="1324" y="1895"/>
                  </a:lnTo>
                  <a:lnTo>
                    <a:pt x="1316" y="1896"/>
                  </a:lnTo>
                  <a:lnTo>
                    <a:pt x="1308" y="1896"/>
                  </a:lnTo>
                  <a:lnTo>
                    <a:pt x="1299" y="1896"/>
                  </a:lnTo>
                  <a:lnTo>
                    <a:pt x="1290" y="1895"/>
                  </a:lnTo>
                  <a:lnTo>
                    <a:pt x="1283" y="1893"/>
                  </a:lnTo>
                  <a:lnTo>
                    <a:pt x="1276" y="1889"/>
                  </a:lnTo>
                  <a:lnTo>
                    <a:pt x="1270" y="1886"/>
                  </a:lnTo>
                  <a:lnTo>
                    <a:pt x="1263" y="1882"/>
                  </a:lnTo>
                  <a:lnTo>
                    <a:pt x="1258" y="1877"/>
                  </a:lnTo>
                  <a:lnTo>
                    <a:pt x="1253" y="1872"/>
                  </a:lnTo>
                  <a:lnTo>
                    <a:pt x="1248" y="1866"/>
                  </a:lnTo>
                  <a:lnTo>
                    <a:pt x="1245" y="1859"/>
                  </a:lnTo>
                  <a:lnTo>
                    <a:pt x="1242" y="1853"/>
                  </a:lnTo>
                  <a:lnTo>
                    <a:pt x="1239" y="1846"/>
                  </a:lnTo>
                  <a:lnTo>
                    <a:pt x="1236" y="1839"/>
                  </a:lnTo>
                  <a:lnTo>
                    <a:pt x="1235" y="1830"/>
                  </a:lnTo>
                  <a:lnTo>
                    <a:pt x="1234" y="1822"/>
                  </a:lnTo>
                  <a:lnTo>
                    <a:pt x="1234" y="1814"/>
                  </a:lnTo>
                  <a:lnTo>
                    <a:pt x="1234" y="1806"/>
                  </a:lnTo>
                  <a:lnTo>
                    <a:pt x="1235" y="1798"/>
                  </a:lnTo>
                  <a:lnTo>
                    <a:pt x="1236" y="1790"/>
                  </a:lnTo>
                  <a:lnTo>
                    <a:pt x="1239" y="1782"/>
                  </a:lnTo>
                  <a:lnTo>
                    <a:pt x="1242" y="1775"/>
                  </a:lnTo>
                  <a:lnTo>
                    <a:pt x="1245" y="1768"/>
                  </a:lnTo>
                  <a:lnTo>
                    <a:pt x="1248" y="1762"/>
                  </a:lnTo>
                  <a:lnTo>
                    <a:pt x="1253" y="1756"/>
                  </a:lnTo>
                  <a:lnTo>
                    <a:pt x="1258" y="1751"/>
                  </a:lnTo>
                  <a:lnTo>
                    <a:pt x="1263" y="1746"/>
                  </a:lnTo>
                  <a:lnTo>
                    <a:pt x="1270" y="1741"/>
                  </a:lnTo>
                  <a:lnTo>
                    <a:pt x="1276" y="1738"/>
                  </a:lnTo>
                  <a:lnTo>
                    <a:pt x="1283" y="1735"/>
                  </a:lnTo>
                  <a:lnTo>
                    <a:pt x="1290" y="1734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4" y="1734"/>
                  </a:lnTo>
                  <a:lnTo>
                    <a:pt x="1333" y="1735"/>
                  </a:lnTo>
                  <a:lnTo>
                    <a:pt x="1339" y="1738"/>
                  </a:lnTo>
                  <a:lnTo>
                    <a:pt x="1346" y="1741"/>
                  </a:lnTo>
                  <a:lnTo>
                    <a:pt x="1352" y="1746"/>
                  </a:lnTo>
                  <a:lnTo>
                    <a:pt x="1357" y="1751"/>
                  </a:lnTo>
                  <a:lnTo>
                    <a:pt x="1362" y="1756"/>
                  </a:lnTo>
                  <a:lnTo>
                    <a:pt x="1367" y="1762"/>
                  </a:lnTo>
                  <a:lnTo>
                    <a:pt x="1370" y="1768"/>
                  </a:lnTo>
                  <a:lnTo>
                    <a:pt x="1374" y="1775"/>
                  </a:lnTo>
                  <a:lnTo>
                    <a:pt x="1377" y="1782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1" y="1814"/>
                  </a:lnTo>
                  <a:close/>
                  <a:moveTo>
                    <a:pt x="1253" y="1814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49"/>
                  </a:lnTo>
                  <a:lnTo>
                    <a:pt x="1267" y="1859"/>
                  </a:lnTo>
                  <a:lnTo>
                    <a:pt x="1270" y="1863"/>
                  </a:lnTo>
                  <a:lnTo>
                    <a:pt x="1274" y="1868"/>
                  </a:lnTo>
                  <a:lnTo>
                    <a:pt x="1279" y="1871"/>
                  </a:lnTo>
                  <a:lnTo>
                    <a:pt x="1284" y="1874"/>
                  </a:lnTo>
                  <a:lnTo>
                    <a:pt x="1289" y="1877"/>
                  </a:lnTo>
                  <a:lnTo>
                    <a:pt x="1295" y="1878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4" y="1880"/>
                  </a:lnTo>
                  <a:lnTo>
                    <a:pt x="1321" y="1878"/>
                  </a:lnTo>
                  <a:lnTo>
                    <a:pt x="1326" y="1877"/>
                  </a:lnTo>
                  <a:lnTo>
                    <a:pt x="1332" y="1874"/>
                  </a:lnTo>
                  <a:lnTo>
                    <a:pt x="1337" y="1871"/>
                  </a:lnTo>
                  <a:lnTo>
                    <a:pt x="1341" y="1868"/>
                  </a:lnTo>
                  <a:lnTo>
                    <a:pt x="1344" y="1863"/>
                  </a:lnTo>
                  <a:lnTo>
                    <a:pt x="1349" y="1859"/>
                  </a:lnTo>
                  <a:lnTo>
                    <a:pt x="1354" y="1849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4" y="1778"/>
                  </a:lnTo>
                  <a:lnTo>
                    <a:pt x="1349" y="1768"/>
                  </a:lnTo>
                  <a:lnTo>
                    <a:pt x="1344" y="1764"/>
                  </a:lnTo>
                  <a:lnTo>
                    <a:pt x="1341" y="1760"/>
                  </a:lnTo>
                  <a:lnTo>
                    <a:pt x="1337" y="1756"/>
                  </a:lnTo>
                  <a:lnTo>
                    <a:pt x="1332" y="1753"/>
                  </a:lnTo>
                  <a:lnTo>
                    <a:pt x="1326" y="1751"/>
                  </a:lnTo>
                  <a:lnTo>
                    <a:pt x="1321" y="1749"/>
                  </a:lnTo>
                  <a:lnTo>
                    <a:pt x="1314" y="1748"/>
                  </a:lnTo>
                  <a:lnTo>
                    <a:pt x="1308" y="1748"/>
                  </a:lnTo>
                  <a:lnTo>
                    <a:pt x="1301" y="1748"/>
                  </a:lnTo>
                  <a:lnTo>
                    <a:pt x="1295" y="1749"/>
                  </a:lnTo>
                  <a:lnTo>
                    <a:pt x="1289" y="1751"/>
                  </a:lnTo>
                  <a:lnTo>
                    <a:pt x="1284" y="1753"/>
                  </a:lnTo>
                  <a:lnTo>
                    <a:pt x="1279" y="1756"/>
                  </a:lnTo>
                  <a:lnTo>
                    <a:pt x="1274" y="1760"/>
                  </a:lnTo>
                  <a:lnTo>
                    <a:pt x="1270" y="1764"/>
                  </a:lnTo>
                  <a:lnTo>
                    <a:pt x="1267" y="1768"/>
                  </a:lnTo>
                  <a:lnTo>
                    <a:pt x="1261" y="1778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3" y="1814"/>
                  </a:lnTo>
                  <a:close/>
                  <a:moveTo>
                    <a:pt x="1470" y="1752"/>
                  </a:moveTo>
                  <a:lnTo>
                    <a:pt x="1440" y="1752"/>
                  </a:lnTo>
                  <a:lnTo>
                    <a:pt x="1440" y="1891"/>
                  </a:lnTo>
                  <a:lnTo>
                    <a:pt x="1420" y="1891"/>
                  </a:lnTo>
                  <a:lnTo>
                    <a:pt x="1420" y="1752"/>
                  </a:lnTo>
                  <a:lnTo>
                    <a:pt x="1393" y="1752"/>
                  </a:lnTo>
                  <a:lnTo>
                    <a:pt x="1393" y="1736"/>
                  </a:lnTo>
                  <a:lnTo>
                    <a:pt x="1420" y="1736"/>
                  </a:lnTo>
                  <a:lnTo>
                    <a:pt x="1420" y="1722"/>
                  </a:lnTo>
                  <a:lnTo>
                    <a:pt x="1420" y="1712"/>
                  </a:lnTo>
                  <a:lnTo>
                    <a:pt x="1421" y="1704"/>
                  </a:lnTo>
                  <a:lnTo>
                    <a:pt x="1424" y="1696"/>
                  </a:lnTo>
                  <a:lnTo>
                    <a:pt x="1428" y="1690"/>
                  </a:lnTo>
                  <a:lnTo>
                    <a:pt x="1432" y="1684"/>
                  </a:lnTo>
                  <a:lnTo>
                    <a:pt x="1438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2" y="1693"/>
                  </a:lnTo>
                  <a:lnTo>
                    <a:pt x="1448" y="1695"/>
                  </a:lnTo>
                  <a:lnTo>
                    <a:pt x="1444" y="1697"/>
                  </a:lnTo>
                  <a:lnTo>
                    <a:pt x="1442" y="1701"/>
                  </a:lnTo>
                  <a:lnTo>
                    <a:pt x="1441" y="1706"/>
                  </a:lnTo>
                  <a:lnTo>
                    <a:pt x="1440" y="1711"/>
                  </a:lnTo>
                  <a:lnTo>
                    <a:pt x="1440" y="1717"/>
                  </a:lnTo>
                  <a:lnTo>
                    <a:pt x="1440" y="1723"/>
                  </a:lnTo>
                  <a:lnTo>
                    <a:pt x="1440" y="1736"/>
                  </a:lnTo>
                  <a:lnTo>
                    <a:pt x="1470" y="1736"/>
                  </a:lnTo>
                  <a:lnTo>
                    <a:pt x="1470" y="1752"/>
                  </a:lnTo>
                  <a:close/>
                  <a:moveTo>
                    <a:pt x="1585" y="1821"/>
                  </a:moveTo>
                  <a:lnTo>
                    <a:pt x="1585" y="1829"/>
                  </a:lnTo>
                  <a:lnTo>
                    <a:pt x="1586" y="1836"/>
                  </a:lnTo>
                  <a:lnTo>
                    <a:pt x="1587" y="1843"/>
                  </a:lnTo>
                  <a:lnTo>
                    <a:pt x="1590" y="1848"/>
                  </a:lnTo>
                  <a:lnTo>
                    <a:pt x="1593" y="1854"/>
                  </a:lnTo>
                  <a:lnTo>
                    <a:pt x="1596" y="1859"/>
                  </a:lnTo>
                  <a:lnTo>
                    <a:pt x="1600" y="1862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6" y="1872"/>
                  </a:lnTo>
                  <a:lnTo>
                    <a:pt x="1621" y="1874"/>
                  </a:lnTo>
                  <a:lnTo>
                    <a:pt x="1627" y="1876"/>
                  </a:lnTo>
                  <a:lnTo>
                    <a:pt x="1641" y="1878"/>
                  </a:lnTo>
                  <a:lnTo>
                    <a:pt x="1656" y="1878"/>
                  </a:lnTo>
                  <a:lnTo>
                    <a:pt x="1664" y="1878"/>
                  </a:lnTo>
                  <a:lnTo>
                    <a:pt x="1674" y="1876"/>
                  </a:lnTo>
                  <a:lnTo>
                    <a:pt x="1684" y="1873"/>
                  </a:lnTo>
                  <a:lnTo>
                    <a:pt x="1692" y="1869"/>
                  </a:lnTo>
                  <a:lnTo>
                    <a:pt x="1697" y="1866"/>
                  </a:lnTo>
                  <a:lnTo>
                    <a:pt x="1700" y="1862"/>
                  </a:lnTo>
                  <a:lnTo>
                    <a:pt x="1704" y="1859"/>
                  </a:lnTo>
                  <a:lnTo>
                    <a:pt x="1706" y="1855"/>
                  </a:lnTo>
                  <a:lnTo>
                    <a:pt x="1708" y="1850"/>
                  </a:lnTo>
                  <a:lnTo>
                    <a:pt x="1711" y="1846"/>
                  </a:lnTo>
                  <a:lnTo>
                    <a:pt x="1712" y="1841"/>
                  </a:lnTo>
                  <a:lnTo>
                    <a:pt x="1713" y="1835"/>
                  </a:lnTo>
                  <a:lnTo>
                    <a:pt x="1712" y="1831"/>
                  </a:lnTo>
                  <a:lnTo>
                    <a:pt x="1712" y="1827"/>
                  </a:lnTo>
                  <a:lnTo>
                    <a:pt x="1710" y="1822"/>
                  </a:lnTo>
                  <a:lnTo>
                    <a:pt x="1708" y="1819"/>
                  </a:lnTo>
                  <a:lnTo>
                    <a:pt x="1704" y="1814"/>
                  </a:lnTo>
                  <a:lnTo>
                    <a:pt x="1698" y="1808"/>
                  </a:lnTo>
                  <a:lnTo>
                    <a:pt x="1691" y="1804"/>
                  </a:lnTo>
                  <a:lnTo>
                    <a:pt x="1684" y="1801"/>
                  </a:lnTo>
                  <a:lnTo>
                    <a:pt x="1676" y="1799"/>
                  </a:lnTo>
                  <a:lnTo>
                    <a:pt x="1668" y="1796"/>
                  </a:lnTo>
                  <a:lnTo>
                    <a:pt x="1620" y="1785"/>
                  </a:lnTo>
                  <a:lnTo>
                    <a:pt x="1611" y="1781"/>
                  </a:lnTo>
                  <a:lnTo>
                    <a:pt x="1602" y="1778"/>
                  </a:lnTo>
                  <a:lnTo>
                    <a:pt x="1594" y="1774"/>
                  </a:lnTo>
                  <a:lnTo>
                    <a:pt x="1586" y="1768"/>
                  </a:lnTo>
                  <a:lnTo>
                    <a:pt x="1580" y="1762"/>
                  </a:lnTo>
                  <a:lnTo>
                    <a:pt x="1576" y="1754"/>
                  </a:lnTo>
                  <a:lnTo>
                    <a:pt x="1573" y="1749"/>
                  </a:lnTo>
                  <a:lnTo>
                    <a:pt x="1572" y="1745"/>
                  </a:lnTo>
                  <a:lnTo>
                    <a:pt x="1572" y="1738"/>
                  </a:lnTo>
                  <a:lnTo>
                    <a:pt x="1571" y="1733"/>
                  </a:lnTo>
                  <a:lnTo>
                    <a:pt x="1572" y="1724"/>
                  </a:lnTo>
                  <a:lnTo>
                    <a:pt x="1575" y="1714"/>
                  </a:lnTo>
                  <a:lnTo>
                    <a:pt x="1577" y="1709"/>
                  </a:lnTo>
                  <a:lnTo>
                    <a:pt x="1579" y="1704"/>
                  </a:lnTo>
                  <a:lnTo>
                    <a:pt x="1582" y="1699"/>
                  </a:lnTo>
                  <a:lnTo>
                    <a:pt x="1586" y="1694"/>
                  </a:lnTo>
                  <a:lnTo>
                    <a:pt x="1591" y="1690"/>
                  </a:lnTo>
                  <a:lnTo>
                    <a:pt x="1595" y="1685"/>
                  </a:lnTo>
                  <a:lnTo>
                    <a:pt x="1602" y="1682"/>
                  </a:lnTo>
                  <a:lnTo>
                    <a:pt x="1608" y="1679"/>
                  </a:lnTo>
                  <a:lnTo>
                    <a:pt x="1617" y="1676"/>
                  </a:lnTo>
                  <a:lnTo>
                    <a:pt x="1625" y="1673"/>
                  </a:lnTo>
                  <a:lnTo>
                    <a:pt x="1635" y="1672"/>
                  </a:lnTo>
                  <a:lnTo>
                    <a:pt x="1646" y="1672"/>
                  </a:lnTo>
                  <a:lnTo>
                    <a:pt x="1653" y="1672"/>
                  </a:lnTo>
                  <a:lnTo>
                    <a:pt x="1661" y="1673"/>
                  </a:lnTo>
                  <a:lnTo>
                    <a:pt x="1668" y="1674"/>
                  </a:lnTo>
                  <a:lnTo>
                    <a:pt x="1676" y="1677"/>
                  </a:lnTo>
                  <a:lnTo>
                    <a:pt x="1684" y="1679"/>
                  </a:lnTo>
                  <a:lnTo>
                    <a:pt x="1690" y="1681"/>
                  </a:lnTo>
                  <a:lnTo>
                    <a:pt x="1695" y="1685"/>
                  </a:lnTo>
                  <a:lnTo>
                    <a:pt x="1702" y="1688"/>
                  </a:lnTo>
                  <a:lnTo>
                    <a:pt x="1706" y="1693"/>
                  </a:lnTo>
                  <a:lnTo>
                    <a:pt x="1712" y="1698"/>
                  </a:lnTo>
                  <a:lnTo>
                    <a:pt x="1715" y="1704"/>
                  </a:lnTo>
                  <a:lnTo>
                    <a:pt x="1719" y="1710"/>
                  </a:lnTo>
                  <a:lnTo>
                    <a:pt x="1721" y="1717"/>
                  </a:lnTo>
                  <a:lnTo>
                    <a:pt x="1724" y="1723"/>
                  </a:lnTo>
                  <a:lnTo>
                    <a:pt x="1725" y="1731"/>
                  </a:lnTo>
                  <a:lnTo>
                    <a:pt x="1726" y="1739"/>
                  </a:lnTo>
                  <a:lnTo>
                    <a:pt x="1705" y="1739"/>
                  </a:lnTo>
                  <a:lnTo>
                    <a:pt x="1704" y="1733"/>
                  </a:lnTo>
                  <a:lnTo>
                    <a:pt x="1703" y="1727"/>
                  </a:lnTo>
                  <a:lnTo>
                    <a:pt x="1702" y="1722"/>
                  </a:lnTo>
                  <a:lnTo>
                    <a:pt x="1700" y="1718"/>
                  </a:lnTo>
                  <a:lnTo>
                    <a:pt x="1697" y="1713"/>
                  </a:lnTo>
                  <a:lnTo>
                    <a:pt x="1693" y="1709"/>
                  </a:lnTo>
                  <a:lnTo>
                    <a:pt x="1690" y="1706"/>
                  </a:lnTo>
                  <a:lnTo>
                    <a:pt x="1687" y="1701"/>
                  </a:lnTo>
                  <a:lnTo>
                    <a:pt x="1678" y="1696"/>
                  </a:lnTo>
                  <a:lnTo>
                    <a:pt x="1668" y="1693"/>
                  </a:lnTo>
                  <a:lnTo>
                    <a:pt x="1658" y="1691"/>
                  </a:lnTo>
                  <a:lnTo>
                    <a:pt x="1646" y="1690"/>
                  </a:lnTo>
                  <a:lnTo>
                    <a:pt x="1636" y="1690"/>
                  </a:lnTo>
                  <a:lnTo>
                    <a:pt x="1625" y="1692"/>
                  </a:lnTo>
                  <a:lnTo>
                    <a:pt x="1617" y="1695"/>
                  </a:lnTo>
                  <a:lnTo>
                    <a:pt x="1608" y="1699"/>
                  </a:lnTo>
                  <a:lnTo>
                    <a:pt x="1605" y="1701"/>
                  </a:lnTo>
                  <a:lnTo>
                    <a:pt x="1602" y="1705"/>
                  </a:lnTo>
                  <a:lnTo>
                    <a:pt x="1599" y="1708"/>
                  </a:lnTo>
                  <a:lnTo>
                    <a:pt x="1596" y="1712"/>
                  </a:lnTo>
                  <a:lnTo>
                    <a:pt x="1595" y="1717"/>
                  </a:lnTo>
                  <a:lnTo>
                    <a:pt x="1593" y="1721"/>
                  </a:lnTo>
                  <a:lnTo>
                    <a:pt x="1592" y="1726"/>
                  </a:lnTo>
                  <a:lnTo>
                    <a:pt x="1592" y="1733"/>
                  </a:lnTo>
                  <a:lnTo>
                    <a:pt x="1593" y="1739"/>
                  </a:lnTo>
                  <a:lnTo>
                    <a:pt x="1595" y="1746"/>
                  </a:lnTo>
                  <a:lnTo>
                    <a:pt x="1597" y="1750"/>
                  </a:lnTo>
                  <a:lnTo>
                    <a:pt x="1602" y="1754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8" y="1763"/>
                  </a:lnTo>
                  <a:lnTo>
                    <a:pt x="1624" y="1765"/>
                  </a:lnTo>
                  <a:lnTo>
                    <a:pt x="1677" y="1778"/>
                  </a:lnTo>
                  <a:lnTo>
                    <a:pt x="1688" y="1781"/>
                  </a:lnTo>
                  <a:lnTo>
                    <a:pt x="1699" y="1786"/>
                  </a:lnTo>
                  <a:lnTo>
                    <a:pt x="1708" y="1790"/>
                  </a:lnTo>
                  <a:lnTo>
                    <a:pt x="1716" y="1796"/>
                  </a:lnTo>
                  <a:lnTo>
                    <a:pt x="1720" y="1800"/>
                  </a:lnTo>
                  <a:lnTo>
                    <a:pt x="1724" y="1804"/>
                  </a:lnTo>
                  <a:lnTo>
                    <a:pt x="1726" y="1807"/>
                  </a:lnTo>
                  <a:lnTo>
                    <a:pt x="1728" y="1813"/>
                  </a:lnTo>
                  <a:lnTo>
                    <a:pt x="1730" y="1817"/>
                  </a:lnTo>
                  <a:lnTo>
                    <a:pt x="1732" y="1822"/>
                  </a:lnTo>
                  <a:lnTo>
                    <a:pt x="1732" y="1829"/>
                  </a:lnTo>
                  <a:lnTo>
                    <a:pt x="1733" y="1834"/>
                  </a:lnTo>
                  <a:lnTo>
                    <a:pt x="1732" y="1842"/>
                  </a:lnTo>
                  <a:lnTo>
                    <a:pt x="1731" y="1850"/>
                  </a:lnTo>
                  <a:lnTo>
                    <a:pt x="1729" y="1856"/>
                  </a:lnTo>
                  <a:lnTo>
                    <a:pt x="1727" y="1860"/>
                  </a:lnTo>
                  <a:lnTo>
                    <a:pt x="1724" y="1866"/>
                  </a:lnTo>
                  <a:lnTo>
                    <a:pt x="1720" y="1871"/>
                  </a:lnTo>
                  <a:lnTo>
                    <a:pt x="1716" y="1876"/>
                  </a:lnTo>
                  <a:lnTo>
                    <a:pt x="1711" y="1881"/>
                  </a:lnTo>
                  <a:lnTo>
                    <a:pt x="1703" y="1885"/>
                  </a:lnTo>
                  <a:lnTo>
                    <a:pt x="1695" y="1888"/>
                  </a:lnTo>
                  <a:lnTo>
                    <a:pt x="1687" y="1891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0" y="1896"/>
                  </a:lnTo>
                  <a:lnTo>
                    <a:pt x="1641" y="1896"/>
                  </a:lnTo>
                  <a:lnTo>
                    <a:pt x="1632" y="1895"/>
                  </a:lnTo>
                  <a:lnTo>
                    <a:pt x="1623" y="1894"/>
                  </a:lnTo>
                  <a:lnTo>
                    <a:pt x="1616" y="1891"/>
                  </a:lnTo>
                  <a:lnTo>
                    <a:pt x="1608" y="1889"/>
                  </a:lnTo>
                  <a:lnTo>
                    <a:pt x="1600" y="1886"/>
                  </a:lnTo>
                  <a:lnTo>
                    <a:pt x="1594" y="1883"/>
                  </a:lnTo>
                  <a:lnTo>
                    <a:pt x="1587" y="1878"/>
                  </a:lnTo>
                  <a:lnTo>
                    <a:pt x="1582" y="1873"/>
                  </a:lnTo>
                  <a:lnTo>
                    <a:pt x="1578" y="1868"/>
                  </a:lnTo>
                  <a:lnTo>
                    <a:pt x="1573" y="1861"/>
                  </a:lnTo>
                  <a:lnTo>
                    <a:pt x="1570" y="1855"/>
                  </a:lnTo>
                  <a:lnTo>
                    <a:pt x="1567" y="1847"/>
                  </a:lnTo>
                  <a:lnTo>
                    <a:pt x="1566" y="1840"/>
                  </a:lnTo>
                  <a:lnTo>
                    <a:pt x="1565" y="1830"/>
                  </a:lnTo>
                  <a:lnTo>
                    <a:pt x="1565" y="1821"/>
                  </a:lnTo>
                  <a:lnTo>
                    <a:pt x="1585" y="1821"/>
                  </a:lnTo>
                  <a:close/>
                  <a:moveTo>
                    <a:pt x="1762" y="1677"/>
                  </a:moveTo>
                  <a:lnTo>
                    <a:pt x="1781" y="1677"/>
                  </a:lnTo>
                  <a:lnTo>
                    <a:pt x="1781" y="1891"/>
                  </a:lnTo>
                  <a:lnTo>
                    <a:pt x="1762" y="1891"/>
                  </a:lnTo>
                  <a:lnTo>
                    <a:pt x="1762" y="1677"/>
                  </a:lnTo>
                  <a:close/>
                  <a:moveTo>
                    <a:pt x="1957" y="1814"/>
                  </a:moveTo>
                  <a:lnTo>
                    <a:pt x="1957" y="1822"/>
                  </a:lnTo>
                  <a:lnTo>
                    <a:pt x="1956" y="1830"/>
                  </a:lnTo>
                  <a:lnTo>
                    <a:pt x="1955" y="1839"/>
                  </a:lnTo>
                  <a:lnTo>
                    <a:pt x="1953" y="1846"/>
                  </a:lnTo>
                  <a:lnTo>
                    <a:pt x="1949" y="1853"/>
                  </a:lnTo>
                  <a:lnTo>
                    <a:pt x="1946" y="1859"/>
                  </a:lnTo>
                  <a:lnTo>
                    <a:pt x="1943" y="1866"/>
                  </a:lnTo>
                  <a:lnTo>
                    <a:pt x="1938" y="1872"/>
                  </a:lnTo>
                  <a:lnTo>
                    <a:pt x="1933" y="1877"/>
                  </a:lnTo>
                  <a:lnTo>
                    <a:pt x="1928" y="1882"/>
                  </a:lnTo>
                  <a:lnTo>
                    <a:pt x="1921" y="1886"/>
                  </a:lnTo>
                  <a:lnTo>
                    <a:pt x="1915" y="1889"/>
                  </a:lnTo>
                  <a:lnTo>
                    <a:pt x="1908" y="1893"/>
                  </a:lnTo>
                  <a:lnTo>
                    <a:pt x="1901" y="1895"/>
                  </a:lnTo>
                  <a:lnTo>
                    <a:pt x="1892" y="1896"/>
                  </a:lnTo>
                  <a:lnTo>
                    <a:pt x="1883" y="1896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60" y="1893"/>
                  </a:lnTo>
                  <a:lnTo>
                    <a:pt x="1852" y="1889"/>
                  </a:lnTo>
                  <a:lnTo>
                    <a:pt x="1846" y="1886"/>
                  </a:lnTo>
                  <a:lnTo>
                    <a:pt x="1839" y="1882"/>
                  </a:lnTo>
                  <a:lnTo>
                    <a:pt x="1834" y="1877"/>
                  </a:lnTo>
                  <a:lnTo>
                    <a:pt x="1829" y="1872"/>
                  </a:lnTo>
                  <a:lnTo>
                    <a:pt x="1824" y="1866"/>
                  </a:lnTo>
                  <a:lnTo>
                    <a:pt x="1821" y="1859"/>
                  </a:lnTo>
                  <a:lnTo>
                    <a:pt x="1818" y="1853"/>
                  </a:lnTo>
                  <a:lnTo>
                    <a:pt x="1814" y="1846"/>
                  </a:lnTo>
                  <a:lnTo>
                    <a:pt x="1812" y="1839"/>
                  </a:lnTo>
                  <a:lnTo>
                    <a:pt x="1811" y="1830"/>
                  </a:lnTo>
                  <a:lnTo>
                    <a:pt x="1810" y="1822"/>
                  </a:lnTo>
                  <a:lnTo>
                    <a:pt x="1810" y="1814"/>
                  </a:lnTo>
                  <a:lnTo>
                    <a:pt x="1810" y="1806"/>
                  </a:lnTo>
                  <a:lnTo>
                    <a:pt x="1811" y="1798"/>
                  </a:lnTo>
                  <a:lnTo>
                    <a:pt x="1812" y="1790"/>
                  </a:lnTo>
                  <a:lnTo>
                    <a:pt x="1814" y="1782"/>
                  </a:lnTo>
                  <a:lnTo>
                    <a:pt x="1818" y="1775"/>
                  </a:lnTo>
                  <a:lnTo>
                    <a:pt x="1821" y="1768"/>
                  </a:lnTo>
                  <a:lnTo>
                    <a:pt x="1824" y="1762"/>
                  </a:lnTo>
                  <a:lnTo>
                    <a:pt x="1829" y="1756"/>
                  </a:lnTo>
                  <a:lnTo>
                    <a:pt x="1834" y="1751"/>
                  </a:lnTo>
                  <a:lnTo>
                    <a:pt x="1839" y="1746"/>
                  </a:lnTo>
                  <a:lnTo>
                    <a:pt x="1846" y="1741"/>
                  </a:lnTo>
                  <a:lnTo>
                    <a:pt x="1852" y="1738"/>
                  </a:lnTo>
                  <a:lnTo>
                    <a:pt x="1860" y="1735"/>
                  </a:lnTo>
                  <a:lnTo>
                    <a:pt x="1867" y="1734"/>
                  </a:lnTo>
                  <a:lnTo>
                    <a:pt x="1875" y="1732"/>
                  </a:lnTo>
                  <a:lnTo>
                    <a:pt x="1883" y="1732"/>
                  </a:lnTo>
                  <a:lnTo>
                    <a:pt x="1892" y="1732"/>
                  </a:lnTo>
                  <a:lnTo>
                    <a:pt x="1901" y="1734"/>
                  </a:lnTo>
                  <a:lnTo>
                    <a:pt x="1908" y="1735"/>
                  </a:lnTo>
                  <a:lnTo>
                    <a:pt x="1915" y="1738"/>
                  </a:lnTo>
                  <a:lnTo>
                    <a:pt x="1921" y="1741"/>
                  </a:lnTo>
                  <a:lnTo>
                    <a:pt x="1928" y="1746"/>
                  </a:lnTo>
                  <a:lnTo>
                    <a:pt x="1933" y="1751"/>
                  </a:lnTo>
                  <a:lnTo>
                    <a:pt x="1938" y="1756"/>
                  </a:lnTo>
                  <a:lnTo>
                    <a:pt x="1943" y="1762"/>
                  </a:lnTo>
                  <a:lnTo>
                    <a:pt x="1946" y="1768"/>
                  </a:lnTo>
                  <a:lnTo>
                    <a:pt x="1949" y="1775"/>
                  </a:lnTo>
                  <a:lnTo>
                    <a:pt x="1953" y="1782"/>
                  </a:lnTo>
                  <a:lnTo>
                    <a:pt x="1955" y="1790"/>
                  </a:lnTo>
                  <a:lnTo>
                    <a:pt x="1956" y="1798"/>
                  </a:lnTo>
                  <a:lnTo>
                    <a:pt x="1957" y="1806"/>
                  </a:lnTo>
                  <a:lnTo>
                    <a:pt x="1957" y="1814"/>
                  </a:lnTo>
                  <a:close/>
                  <a:moveTo>
                    <a:pt x="1829" y="1814"/>
                  </a:moveTo>
                  <a:lnTo>
                    <a:pt x="1829" y="1827"/>
                  </a:lnTo>
                  <a:lnTo>
                    <a:pt x="1833" y="1839"/>
                  </a:lnTo>
                  <a:lnTo>
                    <a:pt x="1837" y="1849"/>
                  </a:lnTo>
                  <a:lnTo>
                    <a:pt x="1842" y="1859"/>
                  </a:lnTo>
                  <a:lnTo>
                    <a:pt x="1847" y="1863"/>
                  </a:lnTo>
                  <a:lnTo>
                    <a:pt x="1850" y="1868"/>
                  </a:lnTo>
                  <a:lnTo>
                    <a:pt x="1855" y="1871"/>
                  </a:lnTo>
                  <a:lnTo>
                    <a:pt x="1860" y="1874"/>
                  </a:lnTo>
                  <a:lnTo>
                    <a:pt x="1865" y="1877"/>
                  </a:lnTo>
                  <a:lnTo>
                    <a:pt x="1870" y="1878"/>
                  </a:lnTo>
                  <a:lnTo>
                    <a:pt x="1877" y="1880"/>
                  </a:lnTo>
                  <a:lnTo>
                    <a:pt x="1883" y="1881"/>
                  </a:lnTo>
                  <a:lnTo>
                    <a:pt x="1890" y="1880"/>
                  </a:lnTo>
                  <a:lnTo>
                    <a:pt x="1896" y="1878"/>
                  </a:lnTo>
                  <a:lnTo>
                    <a:pt x="1902" y="1877"/>
                  </a:lnTo>
                  <a:lnTo>
                    <a:pt x="1907" y="1874"/>
                  </a:lnTo>
                  <a:lnTo>
                    <a:pt x="1913" y="1871"/>
                  </a:lnTo>
                  <a:lnTo>
                    <a:pt x="1917" y="1868"/>
                  </a:lnTo>
                  <a:lnTo>
                    <a:pt x="1921" y="1863"/>
                  </a:lnTo>
                  <a:lnTo>
                    <a:pt x="1924" y="1859"/>
                  </a:lnTo>
                  <a:lnTo>
                    <a:pt x="1930" y="1849"/>
                  </a:lnTo>
                  <a:lnTo>
                    <a:pt x="1934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2"/>
                  </a:lnTo>
                  <a:lnTo>
                    <a:pt x="1934" y="1790"/>
                  </a:lnTo>
                  <a:lnTo>
                    <a:pt x="1930" y="1778"/>
                  </a:lnTo>
                  <a:lnTo>
                    <a:pt x="1924" y="1768"/>
                  </a:lnTo>
                  <a:lnTo>
                    <a:pt x="1921" y="1764"/>
                  </a:lnTo>
                  <a:lnTo>
                    <a:pt x="1917" y="1760"/>
                  </a:lnTo>
                  <a:lnTo>
                    <a:pt x="1913" y="1756"/>
                  </a:lnTo>
                  <a:lnTo>
                    <a:pt x="1907" y="1753"/>
                  </a:lnTo>
                  <a:lnTo>
                    <a:pt x="1902" y="1751"/>
                  </a:lnTo>
                  <a:lnTo>
                    <a:pt x="1896" y="1749"/>
                  </a:lnTo>
                  <a:lnTo>
                    <a:pt x="1890" y="1748"/>
                  </a:lnTo>
                  <a:lnTo>
                    <a:pt x="1883" y="1748"/>
                  </a:lnTo>
                  <a:lnTo>
                    <a:pt x="1877" y="1748"/>
                  </a:lnTo>
                  <a:lnTo>
                    <a:pt x="1870" y="1749"/>
                  </a:lnTo>
                  <a:lnTo>
                    <a:pt x="1865" y="1751"/>
                  </a:lnTo>
                  <a:lnTo>
                    <a:pt x="1860" y="1753"/>
                  </a:lnTo>
                  <a:lnTo>
                    <a:pt x="1855" y="1756"/>
                  </a:lnTo>
                  <a:lnTo>
                    <a:pt x="1850" y="1760"/>
                  </a:lnTo>
                  <a:lnTo>
                    <a:pt x="1847" y="1764"/>
                  </a:lnTo>
                  <a:lnTo>
                    <a:pt x="1842" y="1768"/>
                  </a:lnTo>
                  <a:lnTo>
                    <a:pt x="1837" y="1778"/>
                  </a:lnTo>
                  <a:lnTo>
                    <a:pt x="1833" y="1790"/>
                  </a:lnTo>
                  <a:lnTo>
                    <a:pt x="1829" y="1802"/>
                  </a:lnTo>
                  <a:lnTo>
                    <a:pt x="1829" y="1814"/>
                  </a:lnTo>
                  <a:close/>
                  <a:moveTo>
                    <a:pt x="1968" y="1736"/>
                  </a:moveTo>
                  <a:lnTo>
                    <a:pt x="1989" y="1736"/>
                  </a:lnTo>
                  <a:lnTo>
                    <a:pt x="2038" y="1873"/>
                  </a:lnTo>
                  <a:lnTo>
                    <a:pt x="2039" y="1873"/>
                  </a:lnTo>
                  <a:lnTo>
                    <a:pt x="2086" y="1736"/>
                  </a:lnTo>
                  <a:lnTo>
                    <a:pt x="2107" y="1736"/>
                  </a:lnTo>
                  <a:lnTo>
                    <a:pt x="2049" y="1891"/>
                  </a:lnTo>
                  <a:lnTo>
                    <a:pt x="2028" y="1891"/>
                  </a:lnTo>
                  <a:lnTo>
                    <a:pt x="1968" y="1736"/>
                  </a:lnTo>
                  <a:close/>
                  <a:moveTo>
                    <a:pt x="2136" y="1819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0"/>
                  </a:lnTo>
                  <a:lnTo>
                    <a:pt x="2148" y="1860"/>
                  </a:lnTo>
                  <a:lnTo>
                    <a:pt x="2152" y="1864"/>
                  </a:lnTo>
                  <a:lnTo>
                    <a:pt x="2156" y="1868"/>
                  </a:lnTo>
                  <a:lnTo>
                    <a:pt x="2160" y="1872"/>
                  </a:lnTo>
                  <a:lnTo>
                    <a:pt x="2164" y="1874"/>
                  </a:lnTo>
                  <a:lnTo>
                    <a:pt x="2170" y="1877"/>
                  </a:lnTo>
                  <a:lnTo>
                    <a:pt x="2175" y="1878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8" y="1880"/>
                  </a:lnTo>
                  <a:lnTo>
                    <a:pt x="2206" y="1877"/>
                  </a:lnTo>
                  <a:lnTo>
                    <a:pt x="2214" y="1874"/>
                  </a:lnTo>
                  <a:lnTo>
                    <a:pt x="2220" y="1869"/>
                  </a:lnTo>
                  <a:lnTo>
                    <a:pt x="2226" y="1863"/>
                  </a:lnTo>
                  <a:lnTo>
                    <a:pt x="2230" y="1857"/>
                  </a:lnTo>
                  <a:lnTo>
                    <a:pt x="2233" y="1849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2" y="1853"/>
                  </a:lnTo>
                  <a:lnTo>
                    <a:pt x="2247" y="1864"/>
                  </a:lnTo>
                  <a:lnTo>
                    <a:pt x="2241" y="1873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5" y="1888"/>
                  </a:lnTo>
                  <a:lnTo>
                    <a:pt x="2219" y="1890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6"/>
                  </a:lnTo>
                  <a:lnTo>
                    <a:pt x="2178" y="1896"/>
                  </a:lnTo>
                  <a:lnTo>
                    <a:pt x="2171" y="1895"/>
                  </a:lnTo>
                  <a:lnTo>
                    <a:pt x="2163" y="1893"/>
                  </a:lnTo>
                  <a:lnTo>
                    <a:pt x="2156" y="1889"/>
                  </a:lnTo>
                  <a:lnTo>
                    <a:pt x="2149" y="1886"/>
                  </a:lnTo>
                  <a:lnTo>
                    <a:pt x="2144" y="1882"/>
                  </a:lnTo>
                  <a:lnTo>
                    <a:pt x="2138" y="1877"/>
                  </a:lnTo>
                  <a:lnTo>
                    <a:pt x="2134" y="1872"/>
                  </a:lnTo>
                  <a:lnTo>
                    <a:pt x="2130" y="1866"/>
                  </a:lnTo>
                  <a:lnTo>
                    <a:pt x="2126" y="1859"/>
                  </a:lnTo>
                  <a:lnTo>
                    <a:pt x="2124" y="1853"/>
                  </a:lnTo>
                  <a:lnTo>
                    <a:pt x="2121" y="1845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1" y="1783"/>
                  </a:lnTo>
                  <a:lnTo>
                    <a:pt x="2124" y="1777"/>
                  </a:lnTo>
                  <a:lnTo>
                    <a:pt x="2126" y="1769"/>
                  </a:lnTo>
                  <a:lnTo>
                    <a:pt x="2130" y="1763"/>
                  </a:lnTo>
                  <a:lnTo>
                    <a:pt x="2134" y="1758"/>
                  </a:lnTo>
                  <a:lnTo>
                    <a:pt x="2138" y="1752"/>
                  </a:lnTo>
                  <a:lnTo>
                    <a:pt x="2144" y="1747"/>
                  </a:lnTo>
                  <a:lnTo>
                    <a:pt x="2149" y="1742"/>
                  </a:lnTo>
                  <a:lnTo>
                    <a:pt x="2156" y="1739"/>
                  </a:lnTo>
                  <a:lnTo>
                    <a:pt x="2163" y="1736"/>
                  </a:lnTo>
                  <a:lnTo>
                    <a:pt x="2171" y="1734"/>
                  </a:lnTo>
                  <a:lnTo>
                    <a:pt x="2178" y="1732"/>
                  </a:lnTo>
                  <a:lnTo>
                    <a:pt x="2188" y="1732"/>
                  </a:lnTo>
                  <a:lnTo>
                    <a:pt x="2197" y="1732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39"/>
                  </a:lnTo>
                  <a:lnTo>
                    <a:pt x="2226" y="1744"/>
                  </a:lnTo>
                  <a:lnTo>
                    <a:pt x="2231" y="1748"/>
                  </a:lnTo>
                  <a:lnTo>
                    <a:pt x="2237" y="1753"/>
                  </a:lnTo>
                  <a:lnTo>
                    <a:pt x="2241" y="1759"/>
                  </a:lnTo>
                  <a:lnTo>
                    <a:pt x="2245" y="1765"/>
                  </a:lnTo>
                  <a:lnTo>
                    <a:pt x="2248" y="1773"/>
                  </a:lnTo>
                  <a:lnTo>
                    <a:pt x="2251" y="1779"/>
                  </a:lnTo>
                  <a:lnTo>
                    <a:pt x="2253" y="1787"/>
                  </a:lnTo>
                  <a:lnTo>
                    <a:pt x="2256" y="1803"/>
                  </a:lnTo>
                  <a:lnTo>
                    <a:pt x="2256" y="1819"/>
                  </a:lnTo>
                  <a:lnTo>
                    <a:pt x="2136" y="1819"/>
                  </a:lnTo>
                  <a:close/>
                  <a:moveTo>
                    <a:pt x="2238" y="1803"/>
                  </a:moveTo>
                  <a:lnTo>
                    <a:pt x="2237" y="1792"/>
                  </a:lnTo>
                  <a:lnTo>
                    <a:pt x="2233" y="1782"/>
                  </a:lnTo>
                  <a:lnTo>
                    <a:pt x="2229" y="1773"/>
                  </a:lnTo>
                  <a:lnTo>
                    <a:pt x="2224" y="1764"/>
                  </a:lnTo>
                  <a:lnTo>
                    <a:pt x="2216" y="1758"/>
                  </a:lnTo>
                  <a:lnTo>
                    <a:pt x="2208" y="1752"/>
                  </a:lnTo>
                  <a:lnTo>
                    <a:pt x="2203" y="1750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1" y="1748"/>
                  </a:lnTo>
                  <a:lnTo>
                    <a:pt x="2176" y="1749"/>
                  </a:lnTo>
                  <a:lnTo>
                    <a:pt x="2172" y="1750"/>
                  </a:lnTo>
                  <a:lnTo>
                    <a:pt x="2167" y="1752"/>
                  </a:lnTo>
                  <a:lnTo>
                    <a:pt x="2159" y="1758"/>
                  </a:lnTo>
                  <a:lnTo>
                    <a:pt x="2151" y="1765"/>
                  </a:lnTo>
                  <a:lnTo>
                    <a:pt x="2146" y="1773"/>
                  </a:lnTo>
                  <a:lnTo>
                    <a:pt x="2142" y="1782"/>
                  </a:lnTo>
                  <a:lnTo>
                    <a:pt x="2138" y="1792"/>
                  </a:lnTo>
                  <a:lnTo>
                    <a:pt x="2136" y="1803"/>
                  </a:lnTo>
                  <a:lnTo>
                    <a:pt x="2238" y="1803"/>
                  </a:lnTo>
                  <a:close/>
                  <a:moveTo>
                    <a:pt x="2282" y="1736"/>
                  </a:moveTo>
                  <a:lnTo>
                    <a:pt x="2300" y="1736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5" y="1756"/>
                  </a:lnTo>
                  <a:lnTo>
                    <a:pt x="2309" y="1750"/>
                  </a:lnTo>
                  <a:lnTo>
                    <a:pt x="2314" y="1745"/>
                  </a:lnTo>
                  <a:lnTo>
                    <a:pt x="2321" y="1740"/>
                  </a:lnTo>
                  <a:lnTo>
                    <a:pt x="2327" y="1737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3" y="1734"/>
                  </a:lnTo>
                  <a:lnTo>
                    <a:pt x="2378" y="1736"/>
                  </a:lnTo>
                  <a:lnTo>
                    <a:pt x="2383" y="1738"/>
                  </a:lnTo>
                  <a:lnTo>
                    <a:pt x="2388" y="1740"/>
                  </a:lnTo>
                  <a:lnTo>
                    <a:pt x="2392" y="1744"/>
                  </a:lnTo>
                  <a:lnTo>
                    <a:pt x="2395" y="1748"/>
                  </a:lnTo>
                  <a:lnTo>
                    <a:pt x="2399" y="1752"/>
                  </a:lnTo>
                  <a:lnTo>
                    <a:pt x="2402" y="1756"/>
                  </a:lnTo>
                  <a:lnTo>
                    <a:pt x="2404" y="1761"/>
                  </a:lnTo>
                  <a:lnTo>
                    <a:pt x="2405" y="1766"/>
                  </a:lnTo>
                  <a:lnTo>
                    <a:pt x="2407" y="1778"/>
                  </a:lnTo>
                  <a:lnTo>
                    <a:pt x="2408" y="1792"/>
                  </a:lnTo>
                  <a:lnTo>
                    <a:pt x="2408" y="1891"/>
                  </a:lnTo>
                  <a:lnTo>
                    <a:pt x="2389" y="1891"/>
                  </a:lnTo>
                  <a:lnTo>
                    <a:pt x="2389" y="1794"/>
                  </a:lnTo>
                  <a:lnTo>
                    <a:pt x="2389" y="1785"/>
                  </a:lnTo>
                  <a:lnTo>
                    <a:pt x="2387" y="1776"/>
                  </a:lnTo>
                  <a:lnTo>
                    <a:pt x="2385" y="1768"/>
                  </a:lnTo>
                  <a:lnTo>
                    <a:pt x="2380" y="1761"/>
                  </a:lnTo>
                  <a:lnTo>
                    <a:pt x="2376" y="1755"/>
                  </a:lnTo>
                  <a:lnTo>
                    <a:pt x="2368" y="1751"/>
                  </a:lnTo>
                  <a:lnTo>
                    <a:pt x="2360" y="1749"/>
                  </a:lnTo>
                  <a:lnTo>
                    <a:pt x="2349" y="1748"/>
                  </a:lnTo>
                  <a:lnTo>
                    <a:pt x="2343" y="1748"/>
                  </a:lnTo>
                  <a:lnTo>
                    <a:pt x="2338" y="1749"/>
                  </a:lnTo>
                  <a:lnTo>
                    <a:pt x="2334" y="1750"/>
                  </a:lnTo>
                  <a:lnTo>
                    <a:pt x="2329" y="1752"/>
                  </a:lnTo>
                  <a:lnTo>
                    <a:pt x="2321" y="1756"/>
                  </a:lnTo>
                  <a:lnTo>
                    <a:pt x="2314" y="1763"/>
                  </a:lnTo>
                  <a:lnTo>
                    <a:pt x="2308" y="1771"/>
                  </a:lnTo>
                  <a:lnTo>
                    <a:pt x="2305" y="1780"/>
                  </a:lnTo>
                  <a:lnTo>
                    <a:pt x="2301" y="1790"/>
                  </a:lnTo>
                  <a:lnTo>
                    <a:pt x="2300" y="1801"/>
                  </a:lnTo>
                  <a:lnTo>
                    <a:pt x="2300" y="1891"/>
                  </a:lnTo>
                  <a:lnTo>
                    <a:pt x="2282" y="1891"/>
                  </a:lnTo>
                  <a:lnTo>
                    <a:pt x="2282" y="1736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6"/>
                  </a:moveTo>
                  <a:lnTo>
                    <a:pt x="2463" y="1736"/>
                  </a:lnTo>
                  <a:lnTo>
                    <a:pt x="2463" y="1891"/>
                  </a:lnTo>
                  <a:lnTo>
                    <a:pt x="2444" y="1891"/>
                  </a:lnTo>
                  <a:lnTo>
                    <a:pt x="2444" y="1736"/>
                  </a:lnTo>
                  <a:close/>
                  <a:moveTo>
                    <a:pt x="2498" y="1783"/>
                  </a:moveTo>
                  <a:lnTo>
                    <a:pt x="2499" y="1777"/>
                  </a:lnTo>
                  <a:lnTo>
                    <a:pt x="2500" y="1771"/>
                  </a:lnTo>
                  <a:lnTo>
                    <a:pt x="2501" y="1765"/>
                  </a:lnTo>
                  <a:lnTo>
                    <a:pt x="2503" y="1760"/>
                  </a:lnTo>
                  <a:lnTo>
                    <a:pt x="2507" y="1755"/>
                  </a:lnTo>
                  <a:lnTo>
                    <a:pt x="2510" y="1751"/>
                  </a:lnTo>
                  <a:lnTo>
                    <a:pt x="2513" y="1748"/>
                  </a:lnTo>
                  <a:lnTo>
                    <a:pt x="2516" y="1744"/>
                  </a:lnTo>
                  <a:lnTo>
                    <a:pt x="2526" y="1738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1" y="1734"/>
                  </a:lnTo>
                  <a:lnTo>
                    <a:pt x="2591" y="1736"/>
                  </a:lnTo>
                  <a:lnTo>
                    <a:pt x="2599" y="1741"/>
                  </a:lnTo>
                  <a:lnTo>
                    <a:pt x="2604" y="1744"/>
                  </a:lnTo>
                  <a:lnTo>
                    <a:pt x="2607" y="1748"/>
                  </a:lnTo>
                  <a:lnTo>
                    <a:pt x="2610" y="1751"/>
                  </a:lnTo>
                  <a:lnTo>
                    <a:pt x="2613" y="1756"/>
                  </a:lnTo>
                  <a:lnTo>
                    <a:pt x="2616" y="1762"/>
                  </a:lnTo>
                  <a:lnTo>
                    <a:pt x="2617" y="1767"/>
                  </a:lnTo>
                  <a:lnTo>
                    <a:pt x="2618" y="1774"/>
                  </a:lnTo>
                  <a:lnTo>
                    <a:pt x="2618" y="1781"/>
                  </a:lnTo>
                  <a:lnTo>
                    <a:pt x="2618" y="1864"/>
                  </a:lnTo>
                  <a:lnTo>
                    <a:pt x="2619" y="1869"/>
                  </a:lnTo>
                  <a:lnTo>
                    <a:pt x="2621" y="1873"/>
                  </a:lnTo>
                  <a:lnTo>
                    <a:pt x="2624" y="1875"/>
                  </a:lnTo>
                  <a:lnTo>
                    <a:pt x="2630" y="1875"/>
                  </a:lnTo>
                  <a:lnTo>
                    <a:pt x="2633" y="1875"/>
                  </a:lnTo>
                  <a:lnTo>
                    <a:pt x="2635" y="1874"/>
                  </a:lnTo>
                  <a:lnTo>
                    <a:pt x="2635" y="1890"/>
                  </a:lnTo>
                  <a:lnTo>
                    <a:pt x="2630" y="1891"/>
                  </a:lnTo>
                  <a:lnTo>
                    <a:pt x="2623" y="1891"/>
                  </a:lnTo>
                  <a:lnTo>
                    <a:pt x="2617" y="1891"/>
                  </a:lnTo>
                  <a:lnTo>
                    <a:pt x="2611" y="1889"/>
                  </a:lnTo>
                  <a:lnTo>
                    <a:pt x="2607" y="1887"/>
                  </a:lnTo>
                  <a:lnTo>
                    <a:pt x="2605" y="1884"/>
                  </a:lnTo>
                  <a:lnTo>
                    <a:pt x="2603" y="1881"/>
                  </a:lnTo>
                  <a:lnTo>
                    <a:pt x="2602" y="1875"/>
                  </a:lnTo>
                  <a:lnTo>
                    <a:pt x="2601" y="1870"/>
                  </a:lnTo>
                  <a:lnTo>
                    <a:pt x="2601" y="1864"/>
                  </a:lnTo>
                  <a:lnTo>
                    <a:pt x="2595" y="1872"/>
                  </a:lnTo>
                  <a:lnTo>
                    <a:pt x="2590" y="1878"/>
                  </a:lnTo>
                  <a:lnTo>
                    <a:pt x="2584" y="1884"/>
                  </a:lnTo>
                  <a:lnTo>
                    <a:pt x="2578" y="1888"/>
                  </a:lnTo>
                  <a:lnTo>
                    <a:pt x="2571" y="1891"/>
                  </a:lnTo>
                  <a:lnTo>
                    <a:pt x="2563" y="1894"/>
                  </a:lnTo>
                  <a:lnTo>
                    <a:pt x="2554" y="1896"/>
                  </a:lnTo>
                  <a:lnTo>
                    <a:pt x="2543" y="1896"/>
                  </a:lnTo>
                  <a:lnTo>
                    <a:pt x="2532" y="1896"/>
                  </a:lnTo>
                  <a:lnTo>
                    <a:pt x="2523" y="1894"/>
                  </a:lnTo>
                  <a:lnTo>
                    <a:pt x="2514" y="1890"/>
                  </a:lnTo>
                  <a:lnTo>
                    <a:pt x="2507" y="1885"/>
                  </a:lnTo>
                  <a:lnTo>
                    <a:pt x="2503" y="1882"/>
                  </a:lnTo>
                  <a:lnTo>
                    <a:pt x="2500" y="1878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4" y="1867"/>
                  </a:lnTo>
                  <a:lnTo>
                    <a:pt x="2493" y="1861"/>
                  </a:lnTo>
                  <a:lnTo>
                    <a:pt x="2491" y="1856"/>
                  </a:lnTo>
                  <a:lnTo>
                    <a:pt x="2491" y="1850"/>
                  </a:lnTo>
                  <a:lnTo>
                    <a:pt x="2491" y="1843"/>
                  </a:lnTo>
                  <a:lnTo>
                    <a:pt x="2494" y="1836"/>
                  </a:lnTo>
                  <a:lnTo>
                    <a:pt x="2496" y="1830"/>
                  </a:lnTo>
                  <a:lnTo>
                    <a:pt x="2499" y="1826"/>
                  </a:lnTo>
                  <a:lnTo>
                    <a:pt x="2502" y="1821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7" y="1812"/>
                  </a:lnTo>
                  <a:lnTo>
                    <a:pt x="2530" y="1807"/>
                  </a:lnTo>
                  <a:lnTo>
                    <a:pt x="2544" y="1804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0" y="1800"/>
                  </a:lnTo>
                  <a:lnTo>
                    <a:pt x="2585" y="1799"/>
                  </a:lnTo>
                  <a:lnTo>
                    <a:pt x="2590" y="1798"/>
                  </a:lnTo>
                  <a:lnTo>
                    <a:pt x="2593" y="1795"/>
                  </a:lnTo>
                  <a:lnTo>
                    <a:pt x="2595" y="1793"/>
                  </a:lnTo>
                  <a:lnTo>
                    <a:pt x="2597" y="1790"/>
                  </a:lnTo>
                  <a:lnTo>
                    <a:pt x="2598" y="1786"/>
                  </a:lnTo>
                  <a:lnTo>
                    <a:pt x="2599" y="1779"/>
                  </a:lnTo>
                  <a:lnTo>
                    <a:pt x="2598" y="1771"/>
                  </a:lnTo>
                  <a:lnTo>
                    <a:pt x="2596" y="1764"/>
                  </a:lnTo>
                  <a:lnTo>
                    <a:pt x="2592" y="1759"/>
                  </a:lnTo>
                  <a:lnTo>
                    <a:pt x="2588" y="1754"/>
                  </a:lnTo>
                  <a:lnTo>
                    <a:pt x="2581" y="1751"/>
                  </a:lnTo>
                  <a:lnTo>
                    <a:pt x="2575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8"/>
                  </a:lnTo>
                  <a:lnTo>
                    <a:pt x="2542" y="1750"/>
                  </a:lnTo>
                  <a:lnTo>
                    <a:pt x="2535" y="1752"/>
                  </a:lnTo>
                  <a:lnTo>
                    <a:pt x="2529" y="1756"/>
                  </a:lnTo>
                  <a:lnTo>
                    <a:pt x="2524" y="1761"/>
                  </a:lnTo>
                  <a:lnTo>
                    <a:pt x="2521" y="1767"/>
                  </a:lnTo>
                  <a:lnTo>
                    <a:pt x="2518" y="1775"/>
                  </a:lnTo>
                  <a:lnTo>
                    <a:pt x="2517" y="1783"/>
                  </a:lnTo>
                  <a:lnTo>
                    <a:pt x="2498" y="1783"/>
                  </a:lnTo>
                  <a:close/>
                  <a:moveTo>
                    <a:pt x="2599" y="1806"/>
                  </a:moveTo>
                  <a:lnTo>
                    <a:pt x="2598" y="1806"/>
                  </a:lnTo>
                  <a:lnTo>
                    <a:pt x="2596" y="1809"/>
                  </a:lnTo>
                  <a:lnTo>
                    <a:pt x="2592" y="1812"/>
                  </a:lnTo>
                  <a:lnTo>
                    <a:pt x="2586" y="1813"/>
                  </a:lnTo>
                  <a:lnTo>
                    <a:pt x="2582" y="1814"/>
                  </a:lnTo>
                  <a:lnTo>
                    <a:pt x="2557" y="1817"/>
                  </a:lnTo>
                  <a:lnTo>
                    <a:pt x="2535" y="1822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1" y="1829"/>
                  </a:lnTo>
                  <a:lnTo>
                    <a:pt x="2517" y="1832"/>
                  </a:lnTo>
                  <a:lnTo>
                    <a:pt x="2514" y="1835"/>
                  </a:lnTo>
                  <a:lnTo>
                    <a:pt x="2512" y="1840"/>
                  </a:lnTo>
                  <a:lnTo>
                    <a:pt x="2511" y="1844"/>
                  </a:lnTo>
                  <a:lnTo>
                    <a:pt x="2510" y="1849"/>
                  </a:lnTo>
                  <a:lnTo>
                    <a:pt x="2511" y="1856"/>
                  </a:lnTo>
                  <a:lnTo>
                    <a:pt x="2513" y="1862"/>
                  </a:lnTo>
                  <a:lnTo>
                    <a:pt x="2516" y="1868"/>
                  </a:lnTo>
                  <a:lnTo>
                    <a:pt x="2521" y="1872"/>
                  </a:lnTo>
                  <a:lnTo>
                    <a:pt x="2526" y="1875"/>
                  </a:lnTo>
                  <a:lnTo>
                    <a:pt x="2532" y="1878"/>
                  </a:lnTo>
                  <a:lnTo>
                    <a:pt x="2538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6"/>
                  </a:lnTo>
                  <a:lnTo>
                    <a:pt x="2575" y="1873"/>
                  </a:lnTo>
                  <a:lnTo>
                    <a:pt x="2583" y="1868"/>
                  </a:lnTo>
                  <a:lnTo>
                    <a:pt x="2590" y="1860"/>
                  </a:lnTo>
                  <a:lnTo>
                    <a:pt x="2595" y="1852"/>
                  </a:lnTo>
                  <a:lnTo>
                    <a:pt x="2596" y="1847"/>
                  </a:lnTo>
                  <a:lnTo>
                    <a:pt x="2598" y="1842"/>
                  </a:lnTo>
                  <a:lnTo>
                    <a:pt x="2599" y="1837"/>
                  </a:lnTo>
                  <a:lnTo>
                    <a:pt x="2599" y="1831"/>
                  </a:lnTo>
                  <a:lnTo>
                    <a:pt x="2599" y="1806"/>
                  </a:lnTo>
                  <a:close/>
                  <a:moveTo>
                    <a:pt x="2223" y="180"/>
                  </a:moveTo>
                  <a:lnTo>
                    <a:pt x="2221" y="162"/>
                  </a:lnTo>
                  <a:lnTo>
                    <a:pt x="2218" y="144"/>
                  </a:lnTo>
                  <a:lnTo>
                    <a:pt x="2214" y="127"/>
                  </a:lnTo>
                  <a:lnTo>
                    <a:pt x="2207" y="110"/>
                  </a:lnTo>
                  <a:lnTo>
                    <a:pt x="2200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7" y="41"/>
                  </a:lnTo>
                  <a:lnTo>
                    <a:pt x="2143" y="31"/>
                  </a:lnTo>
                  <a:lnTo>
                    <a:pt x="2127" y="21"/>
                  </a:lnTo>
                  <a:lnTo>
                    <a:pt x="2111" y="14"/>
                  </a:lnTo>
                  <a:lnTo>
                    <a:pt x="2095" y="7"/>
                  </a:lnTo>
                  <a:lnTo>
                    <a:pt x="2078" y="3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3" y="1"/>
                  </a:lnTo>
                  <a:lnTo>
                    <a:pt x="2004" y="3"/>
                  </a:lnTo>
                  <a:lnTo>
                    <a:pt x="1987" y="7"/>
                  </a:lnTo>
                  <a:lnTo>
                    <a:pt x="1971" y="14"/>
                  </a:lnTo>
                  <a:lnTo>
                    <a:pt x="1955" y="21"/>
                  </a:lnTo>
                  <a:lnTo>
                    <a:pt x="1940" y="31"/>
                  </a:lnTo>
                  <a:lnTo>
                    <a:pt x="1926" y="41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0"/>
                  </a:lnTo>
                  <a:lnTo>
                    <a:pt x="1868" y="127"/>
                  </a:lnTo>
                  <a:lnTo>
                    <a:pt x="1864" y="144"/>
                  </a:lnTo>
                  <a:lnTo>
                    <a:pt x="1861" y="162"/>
                  </a:lnTo>
                  <a:lnTo>
                    <a:pt x="1860" y="180"/>
                  </a:lnTo>
                  <a:lnTo>
                    <a:pt x="1861" y="199"/>
                  </a:lnTo>
                  <a:lnTo>
                    <a:pt x="1864" y="217"/>
                  </a:lnTo>
                  <a:lnTo>
                    <a:pt x="1868" y="234"/>
                  </a:lnTo>
                  <a:lnTo>
                    <a:pt x="1875" y="251"/>
                  </a:lnTo>
                  <a:lnTo>
                    <a:pt x="1882" y="266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6" y="320"/>
                  </a:lnTo>
                  <a:lnTo>
                    <a:pt x="1940" y="330"/>
                  </a:lnTo>
                  <a:lnTo>
                    <a:pt x="1955" y="340"/>
                  </a:lnTo>
                  <a:lnTo>
                    <a:pt x="1971" y="347"/>
                  </a:lnTo>
                  <a:lnTo>
                    <a:pt x="1987" y="353"/>
                  </a:lnTo>
                  <a:lnTo>
                    <a:pt x="2004" y="358"/>
                  </a:lnTo>
                  <a:lnTo>
                    <a:pt x="2023" y="360"/>
                  </a:lnTo>
                  <a:lnTo>
                    <a:pt x="2041" y="361"/>
                  </a:lnTo>
                  <a:lnTo>
                    <a:pt x="2059" y="360"/>
                  </a:lnTo>
                  <a:lnTo>
                    <a:pt x="2078" y="358"/>
                  </a:lnTo>
                  <a:lnTo>
                    <a:pt x="2095" y="353"/>
                  </a:lnTo>
                  <a:lnTo>
                    <a:pt x="2111" y="347"/>
                  </a:lnTo>
                  <a:lnTo>
                    <a:pt x="2127" y="340"/>
                  </a:lnTo>
                  <a:lnTo>
                    <a:pt x="2143" y="330"/>
                  </a:lnTo>
                  <a:lnTo>
                    <a:pt x="2157" y="320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0" y="266"/>
                  </a:lnTo>
                  <a:lnTo>
                    <a:pt x="2207" y="251"/>
                  </a:lnTo>
                  <a:lnTo>
                    <a:pt x="2214" y="234"/>
                  </a:lnTo>
                  <a:lnTo>
                    <a:pt x="2218" y="217"/>
                  </a:lnTo>
                  <a:lnTo>
                    <a:pt x="2221" y="199"/>
                  </a:lnTo>
                  <a:lnTo>
                    <a:pt x="2223" y="180"/>
                  </a:lnTo>
                  <a:close/>
                  <a:moveTo>
                    <a:pt x="2646" y="784"/>
                  </a:moveTo>
                  <a:lnTo>
                    <a:pt x="2645" y="765"/>
                  </a:lnTo>
                  <a:lnTo>
                    <a:pt x="2643" y="748"/>
                  </a:lnTo>
                  <a:lnTo>
                    <a:pt x="2638" y="731"/>
                  </a:lnTo>
                  <a:lnTo>
                    <a:pt x="2632" y="713"/>
                  </a:lnTo>
                  <a:lnTo>
                    <a:pt x="2624" y="698"/>
                  </a:lnTo>
                  <a:lnTo>
                    <a:pt x="2616" y="683"/>
                  </a:lnTo>
                  <a:lnTo>
                    <a:pt x="2605" y="669"/>
                  </a:lnTo>
                  <a:lnTo>
                    <a:pt x="2593" y="656"/>
                  </a:lnTo>
                  <a:lnTo>
                    <a:pt x="2580" y="644"/>
                  </a:lnTo>
                  <a:lnTo>
                    <a:pt x="2566" y="634"/>
                  </a:lnTo>
                  <a:lnTo>
                    <a:pt x="2551" y="625"/>
                  </a:lnTo>
                  <a:lnTo>
                    <a:pt x="2536" y="617"/>
                  </a:lnTo>
                  <a:lnTo>
                    <a:pt x="2518" y="611"/>
                  </a:lnTo>
                  <a:lnTo>
                    <a:pt x="2501" y="607"/>
                  </a:lnTo>
                  <a:lnTo>
                    <a:pt x="2484" y="604"/>
                  </a:lnTo>
                  <a:lnTo>
                    <a:pt x="2466" y="603"/>
                  </a:lnTo>
                  <a:lnTo>
                    <a:pt x="2446" y="604"/>
                  </a:lnTo>
                  <a:lnTo>
                    <a:pt x="2429" y="607"/>
                  </a:lnTo>
                  <a:lnTo>
                    <a:pt x="2412" y="611"/>
                  </a:lnTo>
                  <a:lnTo>
                    <a:pt x="2394" y="617"/>
                  </a:lnTo>
                  <a:lnTo>
                    <a:pt x="2379" y="625"/>
                  </a:lnTo>
                  <a:lnTo>
                    <a:pt x="2364" y="634"/>
                  </a:lnTo>
                  <a:lnTo>
                    <a:pt x="2350" y="644"/>
                  </a:lnTo>
                  <a:lnTo>
                    <a:pt x="2337" y="656"/>
                  </a:lnTo>
                  <a:lnTo>
                    <a:pt x="2325" y="669"/>
                  </a:lnTo>
                  <a:lnTo>
                    <a:pt x="2315" y="683"/>
                  </a:lnTo>
                  <a:lnTo>
                    <a:pt x="2306" y="698"/>
                  </a:lnTo>
                  <a:lnTo>
                    <a:pt x="2298" y="713"/>
                  </a:lnTo>
                  <a:lnTo>
                    <a:pt x="2293" y="731"/>
                  </a:lnTo>
                  <a:lnTo>
                    <a:pt x="2287" y="748"/>
                  </a:lnTo>
                  <a:lnTo>
                    <a:pt x="2285" y="765"/>
                  </a:lnTo>
                  <a:lnTo>
                    <a:pt x="2284" y="784"/>
                  </a:lnTo>
                  <a:lnTo>
                    <a:pt x="2285" y="803"/>
                  </a:lnTo>
                  <a:lnTo>
                    <a:pt x="2287" y="820"/>
                  </a:lnTo>
                  <a:lnTo>
                    <a:pt x="2293" y="838"/>
                  </a:lnTo>
                  <a:lnTo>
                    <a:pt x="2298" y="855"/>
                  </a:lnTo>
                  <a:lnTo>
                    <a:pt x="2306" y="870"/>
                  </a:lnTo>
                  <a:lnTo>
                    <a:pt x="2315" y="885"/>
                  </a:lnTo>
                  <a:lnTo>
                    <a:pt x="2325" y="899"/>
                  </a:lnTo>
                  <a:lnTo>
                    <a:pt x="2337" y="912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3"/>
                  </a:lnTo>
                  <a:lnTo>
                    <a:pt x="2394" y="951"/>
                  </a:lnTo>
                  <a:lnTo>
                    <a:pt x="2412" y="956"/>
                  </a:lnTo>
                  <a:lnTo>
                    <a:pt x="2429" y="961"/>
                  </a:lnTo>
                  <a:lnTo>
                    <a:pt x="2446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1" y="961"/>
                  </a:lnTo>
                  <a:lnTo>
                    <a:pt x="2518" y="956"/>
                  </a:lnTo>
                  <a:lnTo>
                    <a:pt x="2536" y="951"/>
                  </a:lnTo>
                  <a:lnTo>
                    <a:pt x="2551" y="943"/>
                  </a:lnTo>
                  <a:lnTo>
                    <a:pt x="2566" y="934"/>
                  </a:lnTo>
                  <a:lnTo>
                    <a:pt x="2580" y="924"/>
                  </a:lnTo>
                  <a:lnTo>
                    <a:pt x="2593" y="912"/>
                  </a:lnTo>
                  <a:lnTo>
                    <a:pt x="2605" y="899"/>
                  </a:lnTo>
                  <a:lnTo>
                    <a:pt x="2616" y="885"/>
                  </a:lnTo>
                  <a:lnTo>
                    <a:pt x="2624" y="870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3" y="820"/>
                  </a:lnTo>
                  <a:lnTo>
                    <a:pt x="2645" y="803"/>
                  </a:lnTo>
                  <a:lnTo>
                    <a:pt x="2646" y="784"/>
                  </a:lnTo>
                  <a:close/>
                  <a:moveTo>
                    <a:pt x="2274" y="63"/>
                  </a:moveTo>
                  <a:lnTo>
                    <a:pt x="2277" y="68"/>
                  </a:lnTo>
                  <a:lnTo>
                    <a:pt x="2279" y="81"/>
                  </a:lnTo>
                  <a:lnTo>
                    <a:pt x="2283" y="101"/>
                  </a:lnTo>
                  <a:lnTo>
                    <a:pt x="2285" y="127"/>
                  </a:lnTo>
                  <a:lnTo>
                    <a:pt x="2285" y="143"/>
                  </a:lnTo>
                  <a:lnTo>
                    <a:pt x="2285" y="160"/>
                  </a:lnTo>
                  <a:lnTo>
                    <a:pt x="2283" y="178"/>
                  </a:lnTo>
                  <a:lnTo>
                    <a:pt x="2281" y="196"/>
                  </a:lnTo>
                  <a:lnTo>
                    <a:pt x="2278" y="216"/>
                  </a:lnTo>
                  <a:lnTo>
                    <a:pt x="2272" y="236"/>
                  </a:lnTo>
                  <a:lnTo>
                    <a:pt x="2265" y="258"/>
                  </a:lnTo>
                  <a:lnTo>
                    <a:pt x="2256" y="279"/>
                  </a:lnTo>
                  <a:lnTo>
                    <a:pt x="2251" y="290"/>
                  </a:lnTo>
                  <a:lnTo>
                    <a:pt x="2245" y="300"/>
                  </a:lnTo>
                  <a:lnTo>
                    <a:pt x="2240" y="309"/>
                  </a:lnTo>
                  <a:lnTo>
                    <a:pt x="2233" y="317"/>
                  </a:lnTo>
                  <a:lnTo>
                    <a:pt x="2221" y="333"/>
                  </a:lnTo>
                  <a:lnTo>
                    <a:pt x="2207" y="346"/>
                  </a:lnTo>
                  <a:lnTo>
                    <a:pt x="2193" y="359"/>
                  </a:lnTo>
                  <a:lnTo>
                    <a:pt x="2178" y="370"/>
                  </a:lnTo>
                  <a:lnTo>
                    <a:pt x="2163" y="379"/>
                  </a:lnTo>
                  <a:lnTo>
                    <a:pt x="2146" y="387"/>
                  </a:lnTo>
                  <a:lnTo>
                    <a:pt x="2111" y="404"/>
                  </a:lnTo>
                  <a:lnTo>
                    <a:pt x="2075" y="420"/>
                  </a:lnTo>
                  <a:lnTo>
                    <a:pt x="2056" y="428"/>
                  </a:lnTo>
                  <a:lnTo>
                    <a:pt x="2037" y="438"/>
                  </a:lnTo>
                  <a:lnTo>
                    <a:pt x="2017" y="449"/>
                  </a:lnTo>
                  <a:lnTo>
                    <a:pt x="1998" y="462"/>
                  </a:lnTo>
                  <a:lnTo>
                    <a:pt x="1988" y="469"/>
                  </a:lnTo>
                  <a:lnTo>
                    <a:pt x="1978" y="478"/>
                  </a:lnTo>
                  <a:lnTo>
                    <a:pt x="1969" y="488"/>
                  </a:lnTo>
                  <a:lnTo>
                    <a:pt x="1960" y="499"/>
                  </a:lnTo>
                  <a:lnTo>
                    <a:pt x="1951" y="512"/>
                  </a:lnTo>
                  <a:lnTo>
                    <a:pt x="1943" y="523"/>
                  </a:lnTo>
                  <a:lnTo>
                    <a:pt x="1935" y="537"/>
                  </a:lnTo>
                  <a:lnTo>
                    <a:pt x="1928" y="551"/>
                  </a:lnTo>
                  <a:lnTo>
                    <a:pt x="1914" y="582"/>
                  </a:lnTo>
                  <a:lnTo>
                    <a:pt x="1902" y="614"/>
                  </a:lnTo>
                  <a:lnTo>
                    <a:pt x="1891" y="645"/>
                  </a:lnTo>
                  <a:lnTo>
                    <a:pt x="1881" y="678"/>
                  </a:lnTo>
                  <a:lnTo>
                    <a:pt x="1873" y="709"/>
                  </a:lnTo>
                  <a:lnTo>
                    <a:pt x="1865" y="739"/>
                  </a:lnTo>
                  <a:lnTo>
                    <a:pt x="1860" y="766"/>
                  </a:lnTo>
                  <a:lnTo>
                    <a:pt x="1854" y="791"/>
                  </a:lnTo>
                  <a:lnTo>
                    <a:pt x="1849" y="826"/>
                  </a:lnTo>
                  <a:lnTo>
                    <a:pt x="1847" y="840"/>
                  </a:lnTo>
                  <a:lnTo>
                    <a:pt x="2213" y="906"/>
                  </a:lnTo>
                  <a:lnTo>
                    <a:pt x="2212" y="898"/>
                  </a:lnTo>
                  <a:lnTo>
                    <a:pt x="2210" y="876"/>
                  </a:lnTo>
                  <a:lnTo>
                    <a:pt x="2208" y="861"/>
                  </a:lnTo>
                  <a:lnTo>
                    <a:pt x="2207" y="844"/>
                  </a:lnTo>
                  <a:lnTo>
                    <a:pt x="2207" y="826"/>
                  </a:lnTo>
                  <a:lnTo>
                    <a:pt x="2207" y="805"/>
                  </a:lnTo>
                  <a:lnTo>
                    <a:pt x="2210" y="784"/>
                  </a:lnTo>
                  <a:lnTo>
                    <a:pt x="2212" y="761"/>
                  </a:lnTo>
                  <a:lnTo>
                    <a:pt x="2216" y="739"/>
                  </a:lnTo>
                  <a:lnTo>
                    <a:pt x="2221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4"/>
                  </a:lnTo>
                  <a:lnTo>
                    <a:pt x="2240" y="673"/>
                  </a:lnTo>
                  <a:lnTo>
                    <a:pt x="2245" y="664"/>
                  </a:lnTo>
                  <a:lnTo>
                    <a:pt x="2252" y="654"/>
                  </a:lnTo>
                  <a:lnTo>
                    <a:pt x="2258" y="644"/>
                  </a:lnTo>
                  <a:lnTo>
                    <a:pt x="2266" y="636"/>
                  </a:lnTo>
                  <a:lnTo>
                    <a:pt x="2282" y="620"/>
                  </a:lnTo>
                  <a:lnTo>
                    <a:pt x="2297" y="607"/>
                  </a:lnTo>
                  <a:lnTo>
                    <a:pt x="2314" y="595"/>
                  </a:lnTo>
                  <a:lnTo>
                    <a:pt x="2331" y="585"/>
                  </a:lnTo>
                  <a:lnTo>
                    <a:pt x="2347" y="576"/>
                  </a:lnTo>
                  <a:lnTo>
                    <a:pt x="2364" y="570"/>
                  </a:lnTo>
                  <a:lnTo>
                    <a:pt x="2380" y="563"/>
                  </a:lnTo>
                  <a:lnTo>
                    <a:pt x="2397" y="557"/>
                  </a:lnTo>
                  <a:lnTo>
                    <a:pt x="2414" y="551"/>
                  </a:lnTo>
                  <a:lnTo>
                    <a:pt x="2431" y="545"/>
                  </a:lnTo>
                  <a:lnTo>
                    <a:pt x="2447" y="537"/>
                  </a:lnTo>
                  <a:lnTo>
                    <a:pt x="2463" y="530"/>
                  </a:lnTo>
                  <a:lnTo>
                    <a:pt x="2480" y="521"/>
                  </a:lnTo>
                  <a:lnTo>
                    <a:pt x="2496" y="510"/>
                  </a:lnTo>
                  <a:lnTo>
                    <a:pt x="2512" y="497"/>
                  </a:lnTo>
                  <a:lnTo>
                    <a:pt x="2527" y="483"/>
                  </a:lnTo>
                  <a:lnTo>
                    <a:pt x="2535" y="475"/>
                  </a:lnTo>
                  <a:lnTo>
                    <a:pt x="2542" y="465"/>
                  </a:lnTo>
                  <a:lnTo>
                    <a:pt x="2549" y="454"/>
                  </a:lnTo>
                  <a:lnTo>
                    <a:pt x="2555" y="444"/>
                  </a:lnTo>
                  <a:lnTo>
                    <a:pt x="2568" y="419"/>
                  </a:lnTo>
                  <a:lnTo>
                    <a:pt x="2580" y="393"/>
                  </a:lnTo>
                  <a:lnTo>
                    <a:pt x="2590" y="364"/>
                  </a:lnTo>
                  <a:lnTo>
                    <a:pt x="2599" y="334"/>
                  </a:lnTo>
                  <a:lnTo>
                    <a:pt x="2608" y="305"/>
                  </a:lnTo>
                  <a:lnTo>
                    <a:pt x="2616" y="276"/>
                  </a:lnTo>
                  <a:lnTo>
                    <a:pt x="2628" y="221"/>
                  </a:lnTo>
                  <a:lnTo>
                    <a:pt x="2635" y="176"/>
                  </a:lnTo>
                  <a:lnTo>
                    <a:pt x="2640" y="144"/>
                  </a:lnTo>
                  <a:lnTo>
                    <a:pt x="2642" y="134"/>
                  </a:lnTo>
                  <a:lnTo>
                    <a:pt x="2274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1187"/>
            <p:cNvSpPr>
              <a:spLocks noEditPoints="1"/>
            </p:cNvSpPr>
            <p:nvPr userDrawn="1"/>
          </p:nvSpPr>
          <p:spPr bwMode="auto">
            <a:xfrm>
              <a:off x="606" y="3052"/>
              <a:ext cx="882" cy="633"/>
            </a:xfrm>
            <a:custGeom>
              <a:avLst/>
              <a:gdLst>
                <a:gd name="T0" fmla="*/ 0 w 2647"/>
                <a:gd name="T1" fmla="*/ 0 h 1897"/>
                <a:gd name="T2" fmla="*/ 0 w 2647"/>
                <a:gd name="T3" fmla="*/ 0 h 1897"/>
                <a:gd name="T4" fmla="*/ 0 w 2647"/>
                <a:gd name="T5" fmla="*/ 0 h 1897"/>
                <a:gd name="T6" fmla="*/ 0 w 2647"/>
                <a:gd name="T7" fmla="*/ 0 h 1897"/>
                <a:gd name="T8" fmla="*/ 0 w 2647"/>
                <a:gd name="T9" fmla="*/ 0 h 1897"/>
                <a:gd name="T10" fmla="*/ 0 w 2647"/>
                <a:gd name="T11" fmla="*/ 0 h 1897"/>
                <a:gd name="T12" fmla="*/ 0 w 2647"/>
                <a:gd name="T13" fmla="*/ 0 h 1897"/>
                <a:gd name="T14" fmla="*/ 0 w 2647"/>
                <a:gd name="T15" fmla="*/ 0 h 1897"/>
                <a:gd name="T16" fmla="*/ 0 w 2647"/>
                <a:gd name="T17" fmla="*/ 0 h 1897"/>
                <a:gd name="T18" fmla="*/ 0 w 2647"/>
                <a:gd name="T19" fmla="*/ 0 h 1897"/>
                <a:gd name="T20" fmla="*/ 0 w 2647"/>
                <a:gd name="T21" fmla="*/ 0 h 1897"/>
                <a:gd name="T22" fmla="*/ 0 w 2647"/>
                <a:gd name="T23" fmla="*/ 0 h 1897"/>
                <a:gd name="T24" fmla="*/ 0 w 2647"/>
                <a:gd name="T25" fmla="*/ 0 h 1897"/>
                <a:gd name="T26" fmla="*/ 0 w 2647"/>
                <a:gd name="T27" fmla="*/ 0 h 1897"/>
                <a:gd name="T28" fmla="*/ 0 w 2647"/>
                <a:gd name="T29" fmla="*/ 0 h 1897"/>
                <a:gd name="T30" fmla="*/ 0 w 2647"/>
                <a:gd name="T31" fmla="*/ 0 h 1897"/>
                <a:gd name="T32" fmla="*/ 0 w 2647"/>
                <a:gd name="T33" fmla="*/ 0 h 1897"/>
                <a:gd name="T34" fmla="*/ 0 w 2647"/>
                <a:gd name="T35" fmla="*/ 0 h 1897"/>
                <a:gd name="T36" fmla="*/ 0 w 2647"/>
                <a:gd name="T37" fmla="*/ 0 h 1897"/>
                <a:gd name="T38" fmla="*/ 0 w 2647"/>
                <a:gd name="T39" fmla="*/ 0 h 1897"/>
                <a:gd name="T40" fmla="*/ 0 w 2647"/>
                <a:gd name="T41" fmla="*/ 0 h 1897"/>
                <a:gd name="T42" fmla="*/ 0 w 2647"/>
                <a:gd name="T43" fmla="*/ 0 h 1897"/>
                <a:gd name="T44" fmla="*/ 0 w 2647"/>
                <a:gd name="T45" fmla="*/ 0 h 1897"/>
                <a:gd name="T46" fmla="*/ 0 w 2647"/>
                <a:gd name="T47" fmla="*/ 0 h 1897"/>
                <a:gd name="T48" fmla="*/ 0 w 2647"/>
                <a:gd name="T49" fmla="*/ 0 h 1897"/>
                <a:gd name="T50" fmla="*/ 0 w 2647"/>
                <a:gd name="T51" fmla="*/ 0 h 1897"/>
                <a:gd name="T52" fmla="*/ 0 w 2647"/>
                <a:gd name="T53" fmla="*/ 0 h 1897"/>
                <a:gd name="T54" fmla="*/ 0 w 2647"/>
                <a:gd name="T55" fmla="*/ 0 h 1897"/>
                <a:gd name="T56" fmla="*/ 0 w 2647"/>
                <a:gd name="T57" fmla="*/ 0 h 1897"/>
                <a:gd name="T58" fmla="*/ 0 w 2647"/>
                <a:gd name="T59" fmla="*/ 0 h 1897"/>
                <a:gd name="T60" fmla="*/ 0 w 2647"/>
                <a:gd name="T61" fmla="*/ 0 h 1897"/>
                <a:gd name="T62" fmla="*/ 0 w 2647"/>
                <a:gd name="T63" fmla="*/ 0 h 1897"/>
                <a:gd name="T64" fmla="*/ 0 w 2647"/>
                <a:gd name="T65" fmla="*/ 0 h 1897"/>
                <a:gd name="T66" fmla="*/ 0 w 2647"/>
                <a:gd name="T67" fmla="*/ 0 h 1897"/>
                <a:gd name="T68" fmla="*/ 0 w 2647"/>
                <a:gd name="T69" fmla="*/ 0 h 1897"/>
                <a:gd name="T70" fmla="*/ 0 w 2647"/>
                <a:gd name="T71" fmla="*/ 0 h 1897"/>
                <a:gd name="T72" fmla="*/ 0 w 2647"/>
                <a:gd name="T73" fmla="*/ 0 h 1897"/>
                <a:gd name="T74" fmla="*/ 0 w 2647"/>
                <a:gd name="T75" fmla="*/ 0 h 1897"/>
                <a:gd name="T76" fmla="*/ 0 w 2647"/>
                <a:gd name="T77" fmla="*/ 0 h 1897"/>
                <a:gd name="T78" fmla="*/ 0 w 2647"/>
                <a:gd name="T79" fmla="*/ 0 h 1897"/>
                <a:gd name="T80" fmla="*/ 0 w 2647"/>
                <a:gd name="T81" fmla="*/ 0 h 1897"/>
                <a:gd name="T82" fmla="*/ 0 w 2647"/>
                <a:gd name="T83" fmla="*/ 0 h 1897"/>
                <a:gd name="T84" fmla="*/ 0 w 2647"/>
                <a:gd name="T85" fmla="*/ 0 h 1897"/>
                <a:gd name="T86" fmla="*/ 0 w 2647"/>
                <a:gd name="T87" fmla="*/ 0 h 1897"/>
                <a:gd name="T88" fmla="*/ 0 w 2647"/>
                <a:gd name="T89" fmla="*/ 0 h 1897"/>
                <a:gd name="T90" fmla="*/ 0 w 2647"/>
                <a:gd name="T91" fmla="*/ 0 h 1897"/>
                <a:gd name="T92" fmla="*/ 0 w 2647"/>
                <a:gd name="T93" fmla="*/ 0 h 1897"/>
                <a:gd name="T94" fmla="*/ 0 w 2647"/>
                <a:gd name="T95" fmla="*/ 0 h 1897"/>
                <a:gd name="T96" fmla="*/ 0 w 2647"/>
                <a:gd name="T97" fmla="*/ 0 h 1897"/>
                <a:gd name="T98" fmla="*/ 0 w 2647"/>
                <a:gd name="T99" fmla="*/ 0 h 1897"/>
                <a:gd name="T100" fmla="*/ 0 w 2647"/>
                <a:gd name="T101" fmla="*/ 0 h 1897"/>
                <a:gd name="T102" fmla="*/ 0 w 2647"/>
                <a:gd name="T103" fmla="*/ 0 h 1897"/>
                <a:gd name="T104" fmla="*/ 0 w 2647"/>
                <a:gd name="T105" fmla="*/ 0 h 1897"/>
                <a:gd name="T106" fmla="*/ 0 w 2647"/>
                <a:gd name="T107" fmla="*/ 0 h 1897"/>
                <a:gd name="T108" fmla="*/ 0 w 2647"/>
                <a:gd name="T109" fmla="*/ 0 h 1897"/>
                <a:gd name="T110" fmla="*/ 0 w 2647"/>
                <a:gd name="T111" fmla="*/ 0 h 1897"/>
                <a:gd name="T112" fmla="*/ 0 w 2647"/>
                <a:gd name="T113" fmla="*/ 0 h 1897"/>
                <a:gd name="T114" fmla="*/ 0 w 2647"/>
                <a:gd name="T115" fmla="*/ 0 h 1897"/>
                <a:gd name="T116" fmla="*/ 0 w 2647"/>
                <a:gd name="T117" fmla="*/ 0 h 1897"/>
                <a:gd name="T118" fmla="*/ 0 w 2647"/>
                <a:gd name="T119" fmla="*/ 0 h 1897"/>
                <a:gd name="T120" fmla="*/ 0 w 2647"/>
                <a:gd name="T121" fmla="*/ 0 h 1897"/>
                <a:gd name="T122" fmla="*/ 0 w 2647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7" h="1897">
                  <a:moveTo>
                    <a:pt x="0" y="1315"/>
                  </a:moveTo>
                  <a:lnTo>
                    <a:pt x="149" y="1315"/>
                  </a:lnTo>
                  <a:lnTo>
                    <a:pt x="149" y="1333"/>
                  </a:lnTo>
                  <a:lnTo>
                    <a:pt x="20" y="1333"/>
                  </a:lnTo>
                  <a:lnTo>
                    <a:pt x="20" y="1411"/>
                  </a:lnTo>
                  <a:lnTo>
                    <a:pt x="140" y="1411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5"/>
                  </a:moveTo>
                  <a:lnTo>
                    <a:pt x="193" y="1375"/>
                  </a:lnTo>
                  <a:lnTo>
                    <a:pt x="193" y="1402"/>
                  </a:lnTo>
                  <a:lnTo>
                    <a:pt x="197" y="1394"/>
                  </a:lnTo>
                  <a:lnTo>
                    <a:pt x="202" y="1389"/>
                  </a:lnTo>
                  <a:lnTo>
                    <a:pt x="207" y="1384"/>
                  </a:lnTo>
                  <a:lnTo>
                    <a:pt x="213" y="1379"/>
                  </a:lnTo>
                  <a:lnTo>
                    <a:pt x="220" y="1376"/>
                  </a:lnTo>
                  <a:lnTo>
                    <a:pt x="228" y="1373"/>
                  </a:lnTo>
                  <a:lnTo>
                    <a:pt x="235" y="1372"/>
                  </a:lnTo>
                  <a:lnTo>
                    <a:pt x="245" y="1371"/>
                  </a:lnTo>
                  <a:lnTo>
                    <a:pt x="252" y="1372"/>
                  </a:lnTo>
                  <a:lnTo>
                    <a:pt x="259" y="1373"/>
                  </a:lnTo>
                  <a:lnTo>
                    <a:pt x="266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3" y="1388"/>
                  </a:lnTo>
                  <a:lnTo>
                    <a:pt x="286" y="1394"/>
                  </a:lnTo>
                  <a:lnTo>
                    <a:pt x="289" y="1401"/>
                  </a:lnTo>
                  <a:lnTo>
                    <a:pt x="293" y="1394"/>
                  </a:lnTo>
                  <a:lnTo>
                    <a:pt x="298" y="1388"/>
                  </a:lnTo>
                  <a:lnTo>
                    <a:pt x="303" y="1382"/>
                  </a:lnTo>
                  <a:lnTo>
                    <a:pt x="310" y="1378"/>
                  </a:lnTo>
                  <a:lnTo>
                    <a:pt x="316" y="1375"/>
                  </a:lnTo>
                  <a:lnTo>
                    <a:pt x="324" y="1373"/>
                  </a:lnTo>
                  <a:lnTo>
                    <a:pt x="331" y="1372"/>
                  </a:lnTo>
                  <a:lnTo>
                    <a:pt x="339" y="1371"/>
                  </a:lnTo>
                  <a:lnTo>
                    <a:pt x="351" y="1372"/>
                  </a:lnTo>
                  <a:lnTo>
                    <a:pt x="361" y="1374"/>
                  </a:lnTo>
                  <a:lnTo>
                    <a:pt x="366" y="1376"/>
                  </a:lnTo>
                  <a:lnTo>
                    <a:pt x="370" y="1378"/>
                  </a:lnTo>
                  <a:lnTo>
                    <a:pt x="373" y="1381"/>
                  </a:lnTo>
                  <a:lnTo>
                    <a:pt x="377" y="1385"/>
                  </a:lnTo>
                  <a:lnTo>
                    <a:pt x="380" y="1388"/>
                  </a:lnTo>
                  <a:lnTo>
                    <a:pt x="383" y="1392"/>
                  </a:lnTo>
                  <a:lnTo>
                    <a:pt x="385" y="1396"/>
                  </a:lnTo>
                  <a:lnTo>
                    <a:pt x="386" y="1402"/>
                  </a:lnTo>
                  <a:lnTo>
                    <a:pt x="390" y="1413"/>
                  </a:lnTo>
                  <a:lnTo>
                    <a:pt x="390" y="1426"/>
                  </a:lnTo>
                  <a:lnTo>
                    <a:pt x="390" y="1530"/>
                  </a:lnTo>
                  <a:lnTo>
                    <a:pt x="371" y="1530"/>
                  </a:lnTo>
                  <a:lnTo>
                    <a:pt x="371" y="1427"/>
                  </a:lnTo>
                  <a:lnTo>
                    <a:pt x="370" y="1417"/>
                  </a:lnTo>
                  <a:lnTo>
                    <a:pt x="369" y="1409"/>
                  </a:lnTo>
                  <a:lnTo>
                    <a:pt x="367" y="1403"/>
                  </a:lnTo>
                  <a:lnTo>
                    <a:pt x="363" y="1396"/>
                  </a:lnTo>
                  <a:lnTo>
                    <a:pt x="358" y="1392"/>
                  </a:lnTo>
                  <a:lnTo>
                    <a:pt x="352" y="1389"/>
                  </a:lnTo>
                  <a:lnTo>
                    <a:pt x="344" y="1388"/>
                  </a:lnTo>
                  <a:lnTo>
                    <a:pt x="334" y="1387"/>
                  </a:lnTo>
                  <a:lnTo>
                    <a:pt x="328" y="1387"/>
                  </a:lnTo>
                  <a:lnTo>
                    <a:pt x="323" y="1388"/>
                  </a:lnTo>
                  <a:lnTo>
                    <a:pt x="318" y="1389"/>
                  </a:lnTo>
                  <a:lnTo>
                    <a:pt x="314" y="1391"/>
                  </a:lnTo>
                  <a:lnTo>
                    <a:pt x="310" y="1394"/>
                  </a:lnTo>
                  <a:lnTo>
                    <a:pt x="306" y="1396"/>
                  </a:lnTo>
                  <a:lnTo>
                    <a:pt x="303" y="1400"/>
                  </a:lnTo>
                  <a:lnTo>
                    <a:pt x="301" y="1404"/>
                  </a:lnTo>
                  <a:lnTo>
                    <a:pt x="297" y="1413"/>
                  </a:lnTo>
                  <a:lnTo>
                    <a:pt x="293" y="1421"/>
                  </a:lnTo>
                  <a:lnTo>
                    <a:pt x="292" y="1432"/>
                  </a:lnTo>
                  <a:lnTo>
                    <a:pt x="292" y="1443"/>
                  </a:lnTo>
                  <a:lnTo>
                    <a:pt x="292" y="1530"/>
                  </a:lnTo>
                  <a:lnTo>
                    <a:pt x="273" y="1530"/>
                  </a:lnTo>
                  <a:lnTo>
                    <a:pt x="273" y="1426"/>
                  </a:lnTo>
                  <a:lnTo>
                    <a:pt x="273" y="1418"/>
                  </a:lnTo>
                  <a:lnTo>
                    <a:pt x="272" y="1411"/>
                  </a:lnTo>
                  <a:lnTo>
                    <a:pt x="269" y="1404"/>
                  </a:lnTo>
                  <a:lnTo>
                    <a:pt x="265" y="1398"/>
                  </a:lnTo>
                  <a:lnTo>
                    <a:pt x="261" y="1393"/>
                  </a:lnTo>
                  <a:lnTo>
                    <a:pt x="256" y="1390"/>
                  </a:lnTo>
                  <a:lnTo>
                    <a:pt x="249" y="1388"/>
                  </a:lnTo>
                  <a:lnTo>
                    <a:pt x="240" y="1387"/>
                  </a:lnTo>
                  <a:lnTo>
                    <a:pt x="234" y="1387"/>
                  </a:lnTo>
                  <a:lnTo>
                    <a:pt x="229" y="1388"/>
                  </a:lnTo>
                  <a:lnTo>
                    <a:pt x="224" y="1389"/>
                  </a:lnTo>
                  <a:lnTo>
                    <a:pt x="219" y="1391"/>
                  </a:lnTo>
                  <a:lnTo>
                    <a:pt x="216" y="1393"/>
                  </a:lnTo>
                  <a:lnTo>
                    <a:pt x="211" y="1396"/>
                  </a:lnTo>
                  <a:lnTo>
                    <a:pt x="208" y="1400"/>
                  </a:lnTo>
                  <a:lnTo>
                    <a:pt x="205" y="1403"/>
                  </a:lnTo>
                  <a:lnTo>
                    <a:pt x="201" y="1412"/>
                  </a:lnTo>
                  <a:lnTo>
                    <a:pt x="196" y="1421"/>
                  </a:lnTo>
                  <a:lnTo>
                    <a:pt x="195" y="1432"/>
                  </a:lnTo>
                  <a:lnTo>
                    <a:pt x="194" y="1444"/>
                  </a:lnTo>
                  <a:lnTo>
                    <a:pt x="194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5"/>
                  </a:lnTo>
                  <a:lnTo>
                    <a:pt x="445" y="1405"/>
                  </a:lnTo>
                  <a:lnTo>
                    <a:pt x="448" y="1398"/>
                  </a:lnTo>
                  <a:lnTo>
                    <a:pt x="453" y="1390"/>
                  </a:lnTo>
                  <a:lnTo>
                    <a:pt x="459" y="1385"/>
                  </a:lnTo>
                  <a:lnTo>
                    <a:pt x="466" y="1380"/>
                  </a:lnTo>
                  <a:lnTo>
                    <a:pt x="474" y="1376"/>
                  </a:lnTo>
                  <a:lnTo>
                    <a:pt x="481" y="1373"/>
                  </a:lnTo>
                  <a:lnTo>
                    <a:pt x="491" y="1372"/>
                  </a:lnTo>
                  <a:lnTo>
                    <a:pt x="500" y="1371"/>
                  </a:lnTo>
                  <a:lnTo>
                    <a:pt x="508" y="1372"/>
                  </a:lnTo>
                  <a:lnTo>
                    <a:pt x="517" y="1373"/>
                  </a:lnTo>
                  <a:lnTo>
                    <a:pt x="523" y="1375"/>
                  </a:lnTo>
                  <a:lnTo>
                    <a:pt x="531" y="1377"/>
                  </a:lnTo>
                  <a:lnTo>
                    <a:pt x="537" y="1381"/>
                  </a:lnTo>
                  <a:lnTo>
                    <a:pt x="543" y="1385"/>
                  </a:lnTo>
                  <a:lnTo>
                    <a:pt x="548" y="1390"/>
                  </a:lnTo>
                  <a:lnTo>
                    <a:pt x="553" y="1395"/>
                  </a:lnTo>
                  <a:lnTo>
                    <a:pt x="557" y="1401"/>
                  </a:lnTo>
                  <a:lnTo>
                    <a:pt x="560" y="1407"/>
                  </a:lnTo>
                  <a:lnTo>
                    <a:pt x="563" y="1415"/>
                  </a:lnTo>
                  <a:lnTo>
                    <a:pt x="566" y="1421"/>
                  </a:lnTo>
                  <a:lnTo>
                    <a:pt x="568" y="1429"/>
                  </a:lnTo>
                  <a:lnTo>
                    <a:pt x="569" y="1436"/>
                  </a:lnTo>
                  <a:lnTo>
                    <a:pt x="570" y="1445"/>
                  </a:lnTo>
                  <a:lnTo>
                    <a:pt x="570" y="1453"/>
                  </a:lnTo>
                  <a:lnTo>
                    <a:pt x="570" y="1461"/>
                  </a:lnTo>
                  <a:lnTo>
                    <a:pt x="569" y="1469"/>
                  </a:lnTo>
                  <a:lnTo>
                    <a:pt x="568" y="1477"/>
                  </a:lnTo>
                  <a:lnTo>
                    <a:pt x="566" y="1485"/>
                  </a:lnTo>
                  <a:lnTo>
                    <a:pt x="563" y="1491"/>
                  </a:lnTo>
                  <a:lnTo>
                    <a:pt x="560" y="1499"/>
                  </a:lnTo>
                  <a:lnTo>
                    <a:pt x="557" y="1504"/>
                  </a:lnTo>
                  <a:lnTo>
                    <a:pt x="553" y="1511"/>
                  </a:lnTo>
                  <a:lnTo>
                    <a:pt x="548" y="1516"/>
                  </a:lnTo>
                  <a:lnTo>
                    <a:pt x="543" y="1521"/>
                  </a:lnTo>
                  <a:lnTo>
                    <a:pt x="537" y="1525"/>
                  </a:lnTo>
                  <a:lnTo>
                    <a:pt x="531" y="1528"/>
                  </a:lnTo>
                  <a:lnTo>
                    <a:pt x="523" y="1531"/>
                  </a:lnTo>
                  <a:lnTo>
                    <a:pt x="517" y="1534"/>
                  </a:lnTo>
                  <a:lnTo>
                    <a:pt x="508" y="1535"/>
                  </a:lnTo>
                  <a:lnTo>
                    <a:pt x="500" y="1536"/>
                  </a:lnTo>
                  <a:lnTo>
                    <a:pt x="491" y="1535"/>
                  </a:lnTo>
                  <a:lnTo>
                    <a:pt x="483" y="1534"/>
                  </a:lnTo>
                  <a:lnTo>
                    <a:pt x="475" y="1530"/>
                  </a:lnTo>
                  <a:lnTo>
                    <a:pt x="467" y="1527"/>
                  </a:lnTo>
                  <a:lnTo>
                    <a:pt x="461" y="1522"/>
                  </a:lnTo>
                  <a:lnTo>
                    <a:pt x="454" y="1516"/>
                  </a:lnTo>
                  <a:lnTo>
                    <a:pt x="450" y="1509"/>
                  </a:lnTo>
                  <a:lnTo>
                    <a:pt x="446" y="1501"/>
                  </a:lnTo>
                  <a:lnTo>
                    <a:pt x="446" y="1589"/>
                  </a:lnTo>
                  <a:lnTo>
                    <a:pt x="426" y="1589"/>
                  </a:lnTo>
                  <a:lnTo>
                    <a:pt x="426" y="1375"/>
                  </a:lnTo>
                  <a:close/>
                  <a:moveTo>
                    <a:pt x="500" y="1387"/>
                  </a:moveTo>
                  <a:lnTo>
                    <a:pt x="492" y="1387"/>
                  </a:lnTo>
                  <a:lnTo>
                    <a:pt x="486" y="1388"/>
                  </a:lnTo>
                  <a:lnTo>
                    <a:pt x="479" y="1390"/>
                  </a:lnTo>
                  <a:lnTo>
                    <a:pt x="474" y="1392"/>
                  </a:lnTo>
                  <a:lnTo>
                    <a:pt x="468" y="1395"/>
                  </a:lnTo>
                  <a:lnTo>
                    <a:pt x="464" y="1399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7"/>
                  </a:lnTo>
                  <a:lnTo>
                    <a:pt x="448" y="1428"/>
                  </a:lnTo>
                  <a:lnTo>
                    <a:pt x="446" y="1440"/>
                  </a:lnTo>
                  <a:lnTo>
                    <a:pt x="446" y="1453"/>
                  </a:lnTo>
                  <a:lnTo>
                    <a:pt x="446" y="1466"/>
                  </a:lnTo>
                  <a:lnTo>
                    <a:pt x="448" y="1477"/>
                  </a:lnTo>
                  <a:lnTo>
                    <a:pt x="452" y="1488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5" y="1507"/>
                  </a:lnTo>
                  <a:lnTo>
                    <a:pt x="469" y="1511"/>
                  </a:lnTo>
                  <a:lnTo>
                    <a:pt x="475" y="1513"/>
                  </a:lnTo>
                  <a:lnTo>
                    <a:pt x="480" y="1516"/>
                  </a:lnTo>
                  <a:lnTo>
                    <a:pt x="486" y="1517"/>
                  </a:lnTo>
                  <a:lnTo>
                    <a:pt x="493" y="1518"/>
                  </a:lnTo>
                  <a:lnTo>
                    <a:pt x="500" y="1520"/>
                  </a:lnTo>
                  <a:lnTo>
                    <a:pt x="506" y="1518"/>
                  </a:lnTo>
                  <a:lnTo>
                    <a:pt x="513" y="1517"/>
                  </a:lnTo>
                  <a:lnTo>
                    <a:pt x="518" y="1516"/>
                  </a:lnTo>
                  <a:lnTo>
                    <a:pt x="523" y="1513"/>
                  </a:lnTo>
                  <a:lnTo>
                    <a:pt x="528" y="1511"/>
                  </a:lnTo>
                  <a:lnTo>
                    <a:pt x="532" y="1507"/>
                  </a:lnTo>
                  <a:lnTo>
                    <a:pt x="535" y="1502"/>
                  </a:lnTo>
                  <a:lnTo>
                    <a:pt x="539" y="1498"/>
                  </a:lnTo>
                  <a:lnTo>
                    <a:pt x="544" y="1488"/>
                  </a:lnTo>
                  <a:lnTo>
                    <a:pt x="548" y="1477"/>
                  </a:lnTo>
                  <a:lnTo>
                    <a:pt x="550" y="1466"/>
                  </a:lnTo>
                  <a:lnTo>
                    <a:pt x="550" y="1453"/>
                  </a:lnTo>
                  <a:lnTo>
                    <a:pt x="550" y="1441"/>
                  </a:lnTo>
                  <a:lnTo>
                    <a:pt x="548" y="1429"/>
                  </a:lnTo>
                  <a:lnTo>
                    <a:pt x="544" y="1418"/>
                  </a:lnTo>
                  <a:lnTo>
                    <a:pt x="539" y="1407"/>
                  </a:lnTo>
                  <a:lnTo>
                    <a:pt x="535" y="1403"/>
                  </a:lnTo>
                  <a:lnTo>
                    <a:pt x="532" y="1400"/>
                  </a:lnTo>
                  <a:lnTo>
                    <a:pt x="528" y="1395"/>
                  </a:lnTo>
                  <a:lnTo>
                    <a:pt x="523" y="1392"/>
                  </a:lnTo>
                  <a:lnTo>
                    <a:pt x="518" y="1390"/>
                  </a:lnTo>
                  <a:lnTo>
                    <a:pt x="513" y="1388"/>
                  </a:lnTo>
                  <a:lnTo>
                    <a:pt x="506" y="1387"/>
                  </a:lnTo>
                  <a:lnTo>
                    <a:pt x="500" y="1387"/>
                  </a:lnTo>
                  <a:close/>
                  <a:moveTo>
                    <a:pt x="600" y="1315"/>
                  </a:moveTo>
                  <a:lnTo>
                    <a:pt x="618" y="1315"/>
                  </a:lnTo>
                  <a:lnTo>
                    <a:pt x="618" y="1530"/>
                  </a:lnTo>
                  <a:lnTo>
                    <a:pt x="600" y="1530"/>
                  </a:lnTo>
                  <a:lnTo>
                    <a:pt x="600" y="1315"/>
                  </a:lnTo>
                  <a:close/>
                  <a:moveTo>
                    <a:pt x="795" y="1453"/>
                  </a:moveTo>
                  <a:lnTo>
                    <a:pt x="795" y="1461"/>
                  </a:lnTo>
                  <a:lnTo>
                    <a:pt x="793" y="1470"/>
                  </a:lnTo>
                  <a:lnTo>
                    <a:pt x="792" y="1477"/>
                  </a:lnTo>
                  <a:lnTo>
                    <a:pt x="790" y="1485"/>
                  </a:lnTo>
                  <a:lnTo>
                    <a:pt x="787" y="1491"/>
                  </a:lnTo>
                  <a:lnTo>
                    <a:pt x="784" y="1499"/>
                  </a:lnTo>
                  <a:lnTo>
                    <a:pt x="780" y="1506"/>
                  </a:lnTo>
                  <a:lnTo>
                    <a:pt x="776" y="1511"/>
                  </a:lnTo>
                  <a:lnTo>
                    <a:pt x="771" y="1516"/>
                  </a:lnTo>
                  <a:lnTo>
                    <a:pt x="765" y="1521"/>
                  </a:lnTo>
                  <a:lnTo>
                    <a:pt x="759" y="1525"/>
                  </a:lnTo>
                  <a:lnTo>
                    <a:pt x="752" y="1529"/>
                  </a:lnTo>
                  <a:lnTo>
                    <a:pt x="746" y="1531"/>
                  </a:lnTo>
                  <a:lnTo>
                    <a:pt x="738" y="1534"/>
                  </a:lnTo>
                  <a:lnTo>
                    <a:pt x="730" y="1535"/>
                  </a:lnTo>
                  <a:lnTo>
                    <a:pt x="721" y="1536"/>
                  </a:lnTo>
                  <a:lnTo>
                    <a:pt x="712" y="1535"/>
                  </a:lnTo>
                  <a:lnTo>
                    <a:pt x="705" y="1534"/>
                  </a:lnTo>
                  <a:lnTo>
                    <a:pt x="696" y="1531"/>
                  </a:lnTo>
                  <a:lnTo>
                    <a:pt x="690" y="1529"/>
                  </a:lnTo>
                  <a:lnTo>
                    <a:pt x="683" y="1525"/>
                  </a:lnTo>
                  <a:lnTo>
                    <a:pt x="677" y="1521"/>
                  </a:lnTo>
                  <a:lnTo>
                    <a:pt x="671" y="1516"/>
                  </a:lnTo>
                  <a:lnTo>
                    <a:pt x="667" y="1511"/>
                  </a:lnTo>
                  <a:lnTo>
                    <a:pt x="662" y="1506"/>
                  </a:lnTo>
                  <a:lnTo>
                    <a:pt x="658" y="1499"/>
                  </a:lnTo>
                  <a:lnTo>
                    <a:pt x="655" y="1491"/>
                  </a:lnTo>
                  <a:lnTo>
                    <a:pt x="652" y="1485"/>
                  </a:lnTo>
                  <a:lnTo>
                    <a:pt x="650" y="1477"/>
                  </a:lnTo>
                  <a:lnTo>
                    <a:pt x="649" y="1470"/>
                  </a:lnTo>
                  <a:lnTo>
                    <a:pt x="648" y="1461"/>
                  </a:lnTo>
                  <a:lnTo>
                    <a:pt x="648" y="1453"/>
                  </a:lnTo>
                  <a:lnTo>
                    <a:pt x="648" y="1445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5" y="1414"/>
                  </a:lnTo>
                  <a:lnTo>
                    <a:pt x="658" y="1407"/>
                  </a:lnTo>
                  <a:lnTo>
                    <a:pt x="662" y="1401"/>
                  </a:lnTo>
                  <a:lnTo>
                    <a:pt x="667" y="1395"/>
                  </a:lnTo>
                  <a:lnTo>
                    <a:pt x="671" y="1390"/>
                  </a:lnTo>
                  <a:lnTo>
                    <a:pt x="677" y="1385"/>
                  </a:lnTo>
                  <a:lnTo>
                    <a:pt x="683" y="1381"/>
                  </a:lnTo>
                  <a:lnTo>
                    <a:pt x="690" y="1377"/>
                  </a:lnTo>
                  <a:lnTo>
                    <a:pt x="696" y="1375"/>
                  </a:lnTo>
                  <a:lnTo>
                    <a:pt x="705" y="1373"/>
                  </a:lnTo>
                  <a:lnTo>
                    <a:pt x="712" y="1372"/>
                  </a:lnTo>
                  <a:lnTo>
                    <a:pt x="721" y="1371"/>
                  </a:lnTo>
                  <a:lnTo>
                    <a:pt x="730" y="1372"/>
                  </a:lnTo>
                  <a:lnTo>
                    <a:pt x="738" y="1373"/>
                  </a:lnTo>
                  <a:lnTo>
                    <a:pt x="746" y="1375"/>
                  </a:lnTo>
                  <a:lnTo>
                    <a:pt x="752" y="1377"/>
                  </a:lnTo>
                  <a:lnTo>
                    <a:pt x="759" y="1381"/>
                  </a:lnTo>
                  <a:lnTo>
                    <a:pt x="765" y="1385"/>
                  </a:lnTo>
                  <a:lnTo>
                    <a:pt x="771" y="1390"/>
                  </a:lnTo>
                  <a:lnTo>
                    <a:pt x="776" y="1395"/>
                  </a:lnTo>
                  <a:lnTo>
                    <a:pt x="780" y="1401"/>
                  </a:lnTo>
                  <a:lnTo>
                    <a:pt x="784" y="1407"/>
                  </a:lnTo>
                  <a:lnTo>
                    <a:pt x="787" y="1414"/>
                  </a:lnTo>
                  <a:lnTo>
                    <a:pt x="790" y="1421"/>
                  </a:lnTo>
                  <a:lnTo>
                    <a:pt x="792" y="1429"/>
                  </a:lnTo>
                  <a:lnTo>
                    <a:pt x="793" y="1436"/>
                  </a:lnTo>
                  <a:lnTo>
                    <a:pt x="795" y="1445"/>
                  </a:lnTo>
                  <a:lnTo>
                    <a:pt x="795" y="1453"/>
                  </a:lnTo>
                  <a:close/>
                  <a:moveTo>
                    <a:pt x="667" y="1453"/>
                  </a:moveTo>
                  <a:lnTo>
                    <a:pt x="667" y="1466"/>
                  </a:lnTo>
                  <a:lnTo>
                    <a:pt x="670" y="1477"/>
                  </a:lnTo>
                  <a:lnTo>
                    <a:pt x="675" y="1488"/>
                  </a:lnTo>
                  <a:lnTo>
                    <a:pt x="680" y="1498"/>
                  </a:lnTo>
                  <a:lnTo>
                    <a:pt x="684" y="1503"/>
                  </a:lnTo>
                  <a:lnTo>
                    <a:pt x="688" y="1507"/>
                  </a:lnTo>
                  <a:lnTo>
                    <a:pt x="692" y="1511"/>
                  </a:lnTo>
                  <a:lnTo>
                    <a:pt x="697" y="1513"/>
                  </a:lnTo>
                  <a:lnTo>
                    <a:pt x="703" y="1516"/>
                  </a:lnTo>
                  <a:lnTo>
                    <a:pt x="708" y="1517"/>
                  </a:lnTo>
                  <a:lnTo>
                    <a:pt x="715" y="1518"/>
                  </a:lnTo>
                  <a:lnTo>
                    <a:pt x="721" y="1520"/>
                  </a:lnTo>
                  <a:lnTo>
                    <a:pt x="728" y="1518"/>
                  </a:lnTo>
                  <a:lnTo>
                    <a:pt x="734" y="1517"/>
                  </a:lnTo>
                  <a:lnTo>
                    <a:pt x="739" y="1516"/>
                  </a:lnTo>
                  <a:lnTo>
                    <a:pt x="745" y="1513"/>
                  </a:lnTo>
                  <a:lnTo>
                    <a:pt x="750" y="1511"/>
                  </a:lnTo>
                  <a:lnTo>
                    <a:pt x="755" y="1507"/>
                  </a:lnTo>
                  <a:lnTo>
                    <a:pt x="758" y="1503"/>
                  </a:lnTo>
                  <a:lnTo>
                    <a:pt x="762" y="1498"/>
                  </a:lnTo>
                  <a:lnTo>
                    <a:pt x="768" y="1488"/>
                  </a:lnTo>
                  <a:lnTo>
                    <a:pt x="772" y="1477"/>
                  </a:lnTo>
                  <a:lnTo>
                    <a:pt x="775" y="1466"/>
                  </a:lnTo>
                  <a:lnTo>
                    <a:pt x="776" y="1453"/>
                  </a:lnTo>
                  <a:lnTo>
                    <a:pt x="775" y="1441"/>
                  </a:lnTo>
                  <a:lnTo>
                    <a:pt x="772" y="1429"/>
                  </a:lnTo>
                  <a:lnTo>
                    <a:pt x="768" y="1418"/>
                  </a:lnTo>
                  <a:lnTo>
                    <a:pt x="762" y="1407"/>
                  </a:lnTo>
                  <a:lnTo>
                    <a:pt x="758" y="1403"/>
                  </a:lnTo>
                  <a:lnTo>
                    <a:pt x="755" y="1399"/>
                  </a:lnTo>
                  <a:lnTo>
                    <a:pt x="750" y="1395"/>
                  </a:lnTo>
                  <a:lnTo>
                    <a:pt x="745" y="1392"/>
                  </a:lnTo>
                  <a:lnTo>
                    <a:pt x="739" y="1390"/>
                  </a:lnTo>
                  <a:lnTo>
                    <a:pt x="734" y="1388"/>
                  </a:lnTo>
                  <a:lnTo>
                    <a:pt x="728" y="1387"/>
                  </a:lnTo>
                  <a:lnTo>
                    <a:pt x="721" y="1387"/>
                  </a:lnTo>
                  <a:lnTo>
                    <a:pt x="715" y="1387"/>
                  </a:lnTo>
                  <a:lnTo>
                    <a:pt x="708" y="1388"/>
                  </a:lnTo>
                  <a:lnTo>
                    <a:pt x="703" y="1390"/>
                  </a:lnTo>
                  <a:lnTo>
                    <a:pt x="697" y="1392"/>
                  </a:lnTo>
                  <a:lnTo>
                    <a:pt x="692" y="1395"/>
                  </a:lnTo>
                  <a:lnTo>
                    <a:pt x="688" y="1399"/>
                  </a:lnTo>
                  <a:lnTo>
                    <a:pt x="684" y="1403"/>
                  </a:lnTo>
                  <a:lnTo>
                    <a:pt x="680" y="1407"/>
                  </a:lnTo>
                  <a:lnTo>
                    <a:pt x="675" y="1418"/>
                  </a:lnTo>
                  <a:lnTo>
                    <a:pt x="670" y="1429"/>
                  </a:lnTo>
                  <a:lnTo>
                    <a:pt x="667" y="1441"/>
                  </a:lnTo>
                  <a:lnTo>
                    <a:pt x="667" y="1453"/>
                  </a:lnTo>
                  <a:close/>
                  <a:moveTo>
                    <a:pt x="805" y="1375"/>
                  </a:moveTo>
                  <a:lnTo>
                    <a:pt x="826" y="1375"/>
                  </a:lnTo>
                  <a:lnTo>
                    <a:pt x="878" y="1508"/>
                  </a:lnTo>
                  <a:lnTo>
                    <a:pt x="925" y="1375"/>
                  </a:lnTo>
                  <a:lnTo>
                    <a:pt x="944" y="1375"/>
                  </a:lnTo>
                  <a:lnTo>
                    <a:pt x="877" y="1554"/>
                  </a:lnTo>
                  <a:lnTo>
                    <a:pt x="872" y="1564"/>
                  </a:lnTo>
                  <a:lnTo>
                    <a:pt x="869" y="1571"/>
                  </a:lnTo>
                  <a:lnTo>
                    <a:pt x="865" y="1577"/>
                  </a:lnTo>
                  <a:lnTo>
                    <a:pt x="860" y="1581"/>
                  </a:lnTo>
                  <a:lnTo>
                    <a:pt x="856" y="1584"/>
                  </a:lnTo>
                  <a:lnTo>
                    <a:pt x="851" y="1587"/>
                  </a:lnTo>
                  <a:lnTo>
                    <a:pt x="844" y="1588"/>
                  </a:lnTo>
                  <a:lnTo>
                    <a:pt x="836" y="1589"/>
                  </a:lnTo>
                  <a:lnTo>
                    <a:pt x="827" y="1588"/>
                  </a:lnTo>
                  <a:lnTo>
                    <a:pt x="822" y="1587"/>
                  </a:lnTo>
                  <a:lnTo>
                    <a:pt x="822" y="1571"/>
                  </a:lnTo>
                  <a:lnTo>
                    <a:pt x="828" y="1572"/>
                  </a:lnTo>
                  <a:lnTo>
                    <a:pt x="834" y="1572"/>
                  </a:lnTo>
                  <a:lnTo>
                    <a:pt x="840" y="1571"/>
                  </a:lnTo>
                  <a:lnTo>
                    <a:pt x="844" y="1570"/>
                  </a:lnTo>
                  <a:lnTo>
                    <a:pt x="849" y="1568"/>
                  </a:lnTo>
                  <a:lnTo>
                    <a:pt x="852" y="1566"/>
                  </a:lnTo>
                  <a:lnTo>
                    <a:pt x="857" y="1557"/>
                  </a:lnTo>
                  <a:lnTo>
                    <a:pt x="861" y="1548"/>
                  </a:lnTo>
                  <a:lnTo>
                    <a:pt x="868" y="1530"/>
                  </a:lnTo>
                  <a:lnTo>
                    <a:pt x="805" y="1375"/>
                  </a:lnTo>
                  <a:close/>
                  <a:moveTo>
                    <a:pt x="963" y="1375"/>
                  </a:moveTo>
                  <a:lnTo>
                    <a:pt x="980" y="1375"/>
                  </a:lnTo>
                  <a:lnTo>
                    <a:pt x="980" y="1402"/>
                  </a:lnTo>
                  <a:lnTo>
                    <a:pt x="981" y="1402"/>
                  </a:lnTo>
                  <a:lnTo>
                    <a:pt x="986" y="1394"/>
                  </a:lnTo>
                  <a:lnTo>
                    <a:pt x="990" y="1389"/>
                  </a:lnTo>
                  <a:lnTo>
                    <a:pt x="995" y="1384"/>
                  </a:lnTo>
                  <a:lnTo>
                    <a:pt x="1001" y="1379"/>
                  </a:lnTo>
                  <a:lnTo>
                    <a:pt x="1007" y="1376"/>
                  </a:lnTo>
                  <a:lnTo>
                    <a:pt x="1015" y="1373"/>
                  </a:lnTo>
                  <a:lnTo>
                    <a:pt x="1023" y="1372"/>
                  </a:lnTo>
                  <a:lnTo>
                    <a:pt x="1032" y="1371"/>
                  </a:lnTo>
                  <a:lnTo>
                    <a:pt x="1040" y="1372"/>
                  </a:lnTo>
                  <a:lnTo>
                    <a:pt x="1047" y="1373"/>
                  </a:lnTo>
                  <a:lnTo>
                    <a:pt x="1054" y="1375"/>
                  </a:lnTo>
                  <a:lnTo>
                    <a:pt x="1060" y="1378"/>
                  </a:lnTo>
                  <a:lnTo>
                    <a:pt x="1066" y="1382"/>
                  </a:lnTo>
                  <a:lnTo>
                    <a:pt x="1070" y="1388"/>
                  </a:lnTo>
                  <a:lnTo>
                    <a:pt x="1074" y="1394"/>
                  </a:lnTo>
                  <a:lnTo>
                    <a:pt x="1076" y="1401"/>
                  </a:lnTo>
                  <a:lnTo>
                    <a:pt x="1081" y="1394"/>
                  </a:lnTo>
                  <a:lnTo>
                    <a:pt x="1086" y="1388"/>
                  </a:lnTo>
                  <a:lnTo>
                    <a:pt x="1092" y="1382"/>
                  </a:lnTo>
                  <a:lnTo>
                    <a:pt x="1097" y="1378"/>
                  </a:lnTo>
                  <a:lnTo>
                    <a:pt x="1104" y="1375"/>
                  </a:lnTo>
                  <a:lnTo>
                    <a:pt x="1111" y="1373"/>
                  </a:lnTo>
                  <a:lnTo>
                    <a:pt x="1119" y="1372"/>
                  </a:lnTo>
                  <a:lnTo>
                    <a:pt x="1126" y="1371"/>
                  </a:lnTo>
                  <a:lnTo>
                    <a:pt x="1138" y="1372"/>
                  </a:lnTo>
                  <a:lnTo>
                    <a:pt x="1149" y="1374"/>
                  </a:lnTo>
                  <a:lnTo>
                    <a:pt x="1153" y="1376"/>
                  </a:lnTo>
                  <a:lnTo>
                    <a:pt x="1157" y="1378"/>
                  </a:lnTo>
                  <a:lnTo>
                    <a:pt x="1162" y="1381"/>
                  </a:lnTo>
                  <a:lnTo>
                    <a:pt x="1165" y="1385"/>
                  </a:lnTo>
                  <a:lnTo>
                    <a:pt x="1168" y="1388"/>
                  </a:lnTo>
                  <a:lnTo>
                    <a:pt x="1170" y="1392"/>
                  </a:lnTo>
                  <a:lnTo>
                    <a:pt x="1173" y="1396"/>
                  </a:lnTo>
                  <a:lnTo>
                    <a:pt x="1175" y="1402"/>
                  </a:lnTo>
                  <a:lnTo>
                    <a:pt x="1177" y="1413"/>
                  </a:lnTo>
                  <a:lnTo>
                    <a:pt x="1178" y="1426"/>
                  </a:lnTo>
                  <a:lnTo>
                    <a:pt x="1178" y="1530"/>
                  </a:lnTo>
                  <a:lnTo>
                    <a:pt x="1158" y="1530"/>
                  </a:lnTo>
                  <a:lnTo>
                    <a:pt x="1158" y="1427"/>
                  </a:lnTo>
                  <a:lnTo>
                    <a:pt x="1158" y="1417"/>
                  </a:lnTo>
                  <a:lnTo>
                    <a:pt x="1157" y="1409"/>
                  </a:lnTo>
                  <a:lnTo>
                    <a:pt x="1154" y="1403"/>
                  </a:lnTo>
                  <a:lnTo>
                    <a:pt x="1151" y="1396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1" y="1388"/>
                  </a:lnTo>
                  <a:lnTo>
                    <a:pt x="1122" y="1387"/>
                  </a:lnTo>
                  <a:lnTo>
                    <a:pt x="1116" y="1387"/>
                  </a:lnTo>
                  <a:lnTo>
                    <a:pt x="1111" y="1388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8" y="1394"/>
                  </a:lnTo>
                  <a:lnTo>
                    <a:pt x="1095" y="1396"/>
                  </a:lnTo>
                  <a:lnTo>
                    <a:pt x="1092" y="1400"/>
                  </a:lnTo>
                  <a:lnTo>
                    <a:pt x="1088" y="1404"/>
                  </a:lnTo>
                  <a:lnTo>
                    <a:pt x="1085" y="1413"/>
                  </a:lnTo>
                  <a:lnTo>
                    <a:pt x="1082" y="1421"/>
                  </a:lnTo>
                  <a:lnTo>
                    <a:pt x="1081" y="1432"/>
                  </a:lnTo>
                  <a:lnTo>
                    <a:pt x="1080" y="1443"/>
                  </a:lnTo>
                  <a:lnTo>
                    <a:pt x="1080" y="1530"/>
                  </a:lnTo>
                  <a:lnTo>
                    <a:pt x="1061" y="1530"/>
                  </a:lnTo>
                  <a:lnTo>
                    <a:pt x="1061" y="1426"/>
                  </a:lnTo>
                  <a:lnTo>
                    <a:pt x="1060" y="1418"/>
                  </a:lnTo>
                  <a:lnTo>
                    <a:pt x="1059" y="1411"/>
                  </a:lnTo>
                  <a:lnTo>
                    <a:pt x="1057" y="1404"/>
                  </a:lnTo>
                  <a:lnTo>
                    <a:pt x="1054" y="1398"/>
                  </a:lnTo>
                  <a:lnTo>
                    <a:pt x="1049" y="1393"/>
                  </a:lnTo>
                  <a:lnTo>
                    <a:pt x="1044" y="1390"/>
                  </a:lnTo>
                  <a:lnTo>
                    <a:pt x="1036" y="1388"/>
                  </a:lnTo>
                  <a:lnTo>
                    <a:pt x="1028" y="1387"/>
                  </a:lnTo>
                  <a:lnTo>
                    <a:pt x="1022" y="1387"/>
                  </a:lnTo>
                  <a:lnTo>
                    <a:pt x="1017" y="1388"/>
                  </a:lnTo>
                  <a:lnTo>
                    <a:pt x="1012" y="1389"/>
                  </a:lnTo>
                  <a:lnTo>
                    <a:pt x="1007" y="1391"/>
                  </a:lnTo>
                  <a:lnTo>
                    <a:pt x="1003" y="1393"/>
                  </a:lnTo>
                  <a:lnTo>
                    <a:pt x="1000" y="1396"/>
                  </a:lnTo>
                  <a:lnTo>
                    <a:pt x="995" y="1400"/>
                  </a:lnTo>
                  <a:lnTo>
                    <a:pt x="993" y="1403"/>
                  </a:lnTo>
                  <a:lnTo>
                    <a:pt x="988" y="1412"/>
                  </a:lnTo>
                  <a:lnTo>
                    <a:pt x="985" y="1421"/>
                  </a:lnTo>
                  <a:lnTo>
                    <a:pt x="982" y="1432"/>
                  </a:lnTo>
                  <a:lnTo>
                    <a:pt x="981" y="1444"/>
                  </a:lnTo>
                  <a:lnTo>
                    <a:pt x="981" y="1530"/>
                  </a:lnTo>
                  <a:lnTo>
                    <a:pt x="963" y="1530"/>
                  </a:lnTo>
                  <a:lnTo>
                    <a:pt x="963" y="1375"/>
                  </a:lnTo>
                  <a:close/>
                  <a:moveTo>
                    <a:pt x="1225" y="1458"/>
                  </a:moveTo>
                  <a:lnTo>
                    <a:pt x="1227" y="1469"/>
                  </a:lnTo>
                  <a:lnTo>
                    <a:pt x="1229" y="1480"/>
                  </a:lnTo>
                  <a:lnTo>
                    <a:pt x="1232" y="1489"/>
                  </a:lnTo>
                  <a:lnTo>
                    <a:pt x="1237" y="1499"/>
                  </a:lnTo>
                  <a:lnTo>
                    <a:pt x="1241" y="1503"/>
                  </a:lnTo>
                  <a:lnTo>
                    <a:pt x="1245" y="1508"/>
                  </a:lnTo>
                  <a:lnTo>
                    <a:pt x="1249" y="1511"/>
                  </a:lnTo>
                  <a:lnTo>
                    <a:pt x="1254" y="1514"/>
                  </a:lnTo>
                  <a:lnTo>
                    <a:pt x="1259" y="1516"/>
                  </a:lnTo>
                  <a:lnTo>
                    <a:pt x="1264" y="1517"/>
                  </a:lnTo>
                  <a:lnTo>
                    <a:pt x="1270" y="1518"/>
                  </a:lnTo>
                  <a:lnTo>
                    <a:pt x="1276" y="1520"/>
                  </a:lnTo>
                  <a:lnTo>
                    <a:pt x="1287" y="1518"/>
                  </a:lnTo>
                  <a:lnTo>
                    <a:pt x="1296" y="1516"/>
                  </a:lnTo>
                  <a:lnTo>
                    <a:pt x="1303" y="1513"/>
                  </a:lnTo>
                  <a:lnTo>
                    <a:pt x="1310" y="1509"/>
                  </a:lnTo>
                  <a:lnTo>
                    <a:pt x="1315" y="1502"/>
                  </a:lnTo>
                  <a:lnTo>
                    <a:pt x="1319" y="1496"/>
                  </a:lnTo>
                  <a:lnTo>
                    <a:pt x="1323" y="1488"/>
                  </a:lnTo>
                  <a:lnTo>
                    <a:pt x="1326" y="1480"/>
                  </a:lnTo>
                  <a:lnTo>
                    <a:pt x="1344" y="1480"/>
                  </a:lnTo>
                  <a:lnTo>
                    <a:pt x="1341" y="1493"/>
                  </a:lnTo>
                  <a:lnTo>
                    <a:pt x="1336" y="1503"/>
                  </a:lnTo>
                  <a:lnTo>
                    <a:pt x="1330" y="1513"/>
                  </a:lnTo>
                  <a:lnTo>
                    <a:pt x="1323" y="1521"/>
                  </a:lnTo>
                  <a:lnTo>
                    <a:pt x="1318" y="1524"/>
                  </a:lnTo>
                  <a:lnTo>
                    <a:pt x="1313" y="1527"/>
                  </a:lnTo>
                  <a:lnTo>
                    <a:pt x="1309" y="1529"/>
                  </a:lnTo>
                  <a:lnTo>
                    <a:pt x="1303" y="1531"/>
                  </a:lnTo>
                  <a:lnTo>
                    <a:pt x="1290" y="1535"/>
                  </a:lnTo>
                  <a:lnTo>
                    <a:pt x="1276" y="1536"/>
                  </a:lnTo>
                  <a:lnTo>
                    <a:pt x="1268" y="1535"/>
                  </a:lnTo>
                  <a:lnTo>
                    <a:pt x="1259" y="1534"/>
                  </a:lnTo>
                  <a:lnTo>
                    <a:pt x="1251" y="1531"/>
                  </a:lnTo>
                  <a:lnTo>
                    <a:pt x="1245" y="1528"/>
                  </a:lnTo>
                  <a:lnTo>
                    <a:pt x="1238" y="1525"/>
                  </a:lnTo>
                  <a:lnTo>
                    <a:pt x="1233" y="1521"/>
                  </a:lnTo>
                  <a:lnTo>
                    <a:pt x="1228" y="1516"/>
                  </a:lnTo>
                  <a:lnTo>
                    <a:pt x="1223" y="1511"/>
                  </a:lnTo>
                  <a:lnTo>
                    <a:pt x="1219" y="1504"/>
                  </a:lnTo>
                  <a:lnTo>
                    <a:pt x="1216" y="1499"/>
                  </a:lnTo>
                  <a:lnTo>
                    <a:pt x="1212" y="1491"/>
                  </a:lnTo>
                  <a:lnTo>
                    <a:pt x="1210" y="1485"/>
                  </a:lnTo>
                  <a:lnTo>
                    <a:pt x="1207" y="1469"/>
                  </a:lnTo>
                  <a:lnTo>
                    <a:pt x="1206" y="1453"/>
                  </a:lnTo>
                  <a:lnTo>
                    <a:pt x="1207" y="1438"/>
                  </a:lnTo>
                  <a:lnTo>
                    <a:pt x="1210" y="1422"/>
                  </a:lnTo>
                  <a:lnTo>
                    <a:pt x="1212" y="1416"/>
                  </a:lnTo>
                  <a:lnTo>
                    <a:pt x="1216" y="1409"/>
                  </a:lnTo>
                  <a:lnTo>
                    <a:pt x="1219" y="1403"/>
                  </a:lnTo>
                  <a:lnTo>
                    <a:pt x="1223" y="1396"/>
                  </a:lnTo>
                  <a:lnTo>
                    <a:pt x="1228" y="1391"/>
                  </a:lnTo>
                  <a:lnTo>
                    <a:pt x="1233" y="1386"/>
                  </a:lnTo>
                  <a:lnTo>
                    <a:pt x="1238" y="1381"/>
                  </a:lnTo>
                  <a:lnTo>
                    <a:pt x="1245" y="1378"/>
                  </a:lnTo>
                  <a:lnTo>
                    <a:pt x="1251" y="1375"/>
                  </a:lnTo>
                  <a:lnTo>
                    <a:pt x="1259" y="1373"/>
                  </a:lnTo>
                  <a:lnTo>
                    <a:pt x="1268" y="1372"/>
                  </a:lnTo>
                  <a:lnTo>
                    <a:pt x="1276" y="1371"/>
                  </a:lnTo>
                  <a:lnTo>
                    <a:pt x="1286" y="1372"/>
                  </a:lnTo>
                  <a:lnTo>
                    <a:pt x="1293" y="1373"/>
                  </a:lnTo>
                  <a:lnTo>
                    <a:pt x="1302" y="1375"/>
                  </a:lnTo>
                  <a:lnTo>
                    <a:pt x="1309" y="1378"/>
                  </a:lnTo>
                  <a:lnTo>
                    <a:pt x="1315" y="1382"/>
                  </a:lnTo>
                  <a:lnTo>
                    <a:pt x="1320" y="1387"/>
                  </a:lnTo>
                  <a:lnTo>
                    <a:pt x="1326" y="1392"/>
                  </a:lnTo>
                  <a:lnTo>
                    <a:pt x="1330" y="1398"/>
                  </a:lnTo>
                  <a:lnTo>
                    <a:pt x="1333" y="1404"/>
                  </a:lnTo>
                  <a:lnTo>
                    <a:pt x="1338" y="1412"/>
                  </a:lnTo>
                  <a:lnTo>
                    <a:pt x="1340" y="1418"/>
                  </a:lnTo>
                  <a:lnTo>
                    <a:pt x="1342" y="1426"/>
                  </a:lnTo>
                  <a:lnTo>
                    <a:pt x="1344" y="1442"/>
                  </a:lnTo>
                  <a:lnTo>
                    <a:pt x="1345" y="1458"/>
                  </a:lnTo>
                  <a:lnTo>
                    <a:pt x="1225" y="1458"/>
                  </a:lnTo>
                  <a:close/>
                  <a:moveTo>
                    <a:pt x="1326" y="1442"/>
                  </a:moveTo>
                  <a:lnTo>
                    <a:pt x="1325" y="1431"/>
                  </a:lnTo>
                  <a:lnTo>
                    <a:pt x="1323" y="1421"/>
                  </a:lnTo>
                  <a:lnTo>
                    <a:pt x="1318" y="1412"/>
                  </a:lnTo>
                  <a:lnTo>
                    <a:pt x="1313" y="1404"/>
                  </a:lnTo>
                  <a:lnTo>
                    <a:pt x="1305" y="1396"/>
                  </a:lnTo>
                  <a:lnTo>
                    <a:pt x="1297" y="1391"/>
                  </a:lnTo>
                  <a:lnTo>
                    <a:pt x="1292" y="1389"/>
                  </a:lnTo>
                  <a:lnTo>
                    <a:pt x="1287" y="1388"/>
                  </a:lnTo>
                  <a:lnTo>
                    <a:pt x="1283" y="1387"/>
                  </a:lnTo>
                  <a:lnTo>
                    <a:pt x="1276" y="1387"/>
                  </a:lnTo>
                  <a:lnTo>
                    <a:pt x="1271" y="1387"/>
                  </a:lnTo>
                  <a:lnTo>
                    <a:pt x="1265" y="1388"/>
                  </a:lnTo>
                  <a:lnTo>
                    <a:pt x="1261" y="1389"/>
                  </a:lnTo>
                  <a:lnTo>
                    <a:pt x="1256" y="1391"/>
                  </a:lnTo>
                  <a:lnTo>
                    <a:pt x="1247" y="1396"/>
                  </a:lnTo>
                  <a:lnTo>
                    <a:pt x="1241" y="1404"/>
                  </a:lnTo>
                  <a:lnTo>
                    <a:pt x="1235" y="1413"/>
                  </a:lnTo>
                  <a:lnTo>
                    <a:pt x="1231" y="1421"/>
                  </a:lnTo>
                  <a:lnTo>
                    <a:pt x="1228" y="1432"/>
                  </a:lnTo>
                  <a:lnTo>
                    <a:pt x="1225" y="1442"/>
                  </a:lnTo>
                  <a:lnTo>
                    <a:pt x="1326" y="1442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1" y="1402"/>
                  </a:lnTo>
                  <a:lnTo>
                    <a:pt x="1394" y="1395"/>
                  </a:lnTo>
                  <a:lnTo>
                    <a:pt x="1398" y="1389"/>
                  </a:lnTo>
                  <a:lnTo>
                    <a:pt x="1404" y="1384"/>
                  </a:lnTo>
                  <a:lnTo>
                    <a:pt x="1409" y="1379"/>
                  </a:lnTo>
                  <a:lnTo>
                    <a:pt x="1417" y="1376"/>
                  </a:lnTo>
                  <a:lnTo>
                    <a:pt x="1424" y="1373"/>
                  </a:lnTo>
                  <a:lnTo>
                    <a:pt x="1432" y="1372"/>
                  </a:lnTo>
                  <a:lnTo>
                    <a:pt x="1440" y="1371"/>
                  </a:lnTo>
                  <a:lnTo>
                    <a:pt x="1448" y="1371"/>
                  </a:lnTo>
                  <a:lnTo>
                    <a:pt x="1455" y="1372"/>
                  </a:lnTo>
                  <a:lnTo>
                    <a:pt x="1462" y="1373"/>
                  </a:lnTo>
                  <a:lnTo>
                    <a:pt x="1467" y="1375"/>
                  </a:lnTo>
                  <a:lnTo>
                    <a:pt x="1473" y="1377"/>
                  </a:lnTo>
                  <a:lnTo>
                    <a:pt x="1477" y="1380"/>
                  </a:lnTo>
                  <a:lnTo>
                    <a:pt x="1481" y="1384"/>
                  </a:lnTo>
                  <a:lnTo>
                    <a:pt x="1485" y="1387"/>
                  </a:lnTo>
                  <a:lnTo>
                    <a:pt x="1488" y="1391"/>
                  </a:lnTo>
                  <a:lnTo>
                    <a:pt x="1490" y="1395"/>
                  </a:lnTo>
                  <a:lnTo>
                    <a:pt x="1492" y="1401"/>
                  </a:lnTo>
                  <a:lnTo>
                    <a:pt x="1494" y="1406"/>
                  </a:lnTo>
                  <a:lnTo>
                    <a:pt x="1497" y="1417"/>
                  </a:lnTo>
                  <a:lnTo>
                    <a:pt x="1497" y="1431"/>
                  </a:lnTo>
                  <a:lnTo>
                    <a:pt x="1497" y="1530"/>
                  </a:lnTo>
                  <a:lnTo>
                    <a:pt x="1478" y="1530"/>
                  </a:lnTo>
                  <a:lnTo>
                    <a:pt x="1478" y="1434"/>
                  </a:lnTo>
                  <a:lnTo>
                    <a:pt x="1477" y="1425"/>
                  </a:lnTo>
                  <a:lnTo>
                    <a:pt x="1476" y="1415"/>
                  </a:lnTo>
                  <a:lnTo>
                    <a:pt x="1474" y="1407"/>
                  </a:lnTo>
                  <a:lnTo>
                    <a:pt x="1470" y="1401"/>
                  </a:lnTo>
                  <a:lnTo>
                    <a:pt x="1464" y="1394"/>
                  </a:lnTo>
                  <a:lnTo>
                    <a:pt x="1458" y="1390"/>
                  </a:lnTo>
                  <a:lnTo>
                    <a:pt x="1449" y="1388"/>
                  </a:lnTo>
                  <a:lnTo>
                    <a:pt x="1438" y="1387"/>
                  </a:lnTo>
                  <a:lnTo>
                    <a:pt x="1433" y="1387"/>
                  </a:lnTo>
                  <a:lnTo>
                    <a:pt x="1427" y="1388"/>
                  </a:lnTo>
                  <a:lnTo>
                    <a:pt x="1423" y="1389"/>
                  </a:lnTo>
                  <a:lnTo>
                    <a:pt x="1418" y="1391"/>
                  </a:lnTo>
                  <a:lnTo>
                    <a:pt x="1410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9"/>
                  </a:lnTo>
                  <a:lnTo>
                    <a:pt x="1391" y="1429"/>
                  </a:lnTo>
                  <a:lnTo>
                    <a:pt x="1390" y="1440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3" y="1375"/>
                  </a:moveTo>
                  <a:lnTo>
                    <a:pt x="1595" y="1375"/>
                  </a:lnTo>
                  <a:lnTo>
                    <a:pt x="1595" y="1391"/>
                  </a:lnTo>
                  <a:lnTo>
                    <a:pt x="1563" y="1391"/>
                  </a:lnTo>
                  <a:lnTo>
                    <a:pt x="1563" y="1496"/>
                  </a:lnTo>
                  <a:lnTo>
                    <a:pt x="1563" y="1504"/>
                  </a:lnTo>
                  <a:lnTo>
                    <a:pt x="1566" y="1511"/>
                  </a:lnTo>
                  <a:lnTo>
                    <a:pt x="1568" y="1513"/>
                  </a:lnTo>
                  <a:lnTo>
                    <a:pt x="1570" y="1515"/>
                  </a:lnTo>
                  <a:lnTo>
                    <a:pt x="1574" y="1516"/>
                  </a:lnTo>
                  <a:lnTo>
                    <a:pt x="1579" y="1516"/>
                  </a:lnTo>
                  <a:lnTo>
                    <a:pt x="1586" y="1516"/>
                  </a:lnTo>
                  <a:lnTo>
                    <a:pt x="1595" y="1515"/>
                  </a:lnTo>
                  <a:lnTo>
                    <a:pt x="1595" y="1531"/>
                  </a:lnTo>
                  <a:lnTo>
                    <a:pt x="1586" y="1533"/>
                  </a:lnTo>
                  <a:lnTo>
                    <a:pt x="1578" y="1533"/>
                  </a:lnTo>
                  <a:lnTo>
                    <a:pt x="1569" y="1533"/>
                  </a:lnTo>
                  <a:lnTo>
                    <a:pt x="1561" y="1530"/>
                  </a:lnTo>
                  <a:lnTo>
                    <a:pt x="1556" y="1528"/>
                  </a:lnTo>
                  <a:lnTo>
                    <a:pt x="1552" y="1525"/>
                  </a:lnTo>
                  <a:lnTo>
                    <a:pt x="1548" y="1521"/>
                  </a:lnTo>
                  <a:lnTo>
                    <a:pt x="1545" y="1514"/>
                  </a:lnTo>
                  <a:lnTo>
                    <a:pt x="1544" y="1507"/>
                  </a:lnTo>
                  <a:lnTo>
                    <a:pt x="1544" y="1498"/>
                  </a:lnTo>
                  <a:lnTo>
                    <a:pt x="1544" y="1391"/>
                  </a:lnTo>
                  <a:lnTo>
                    <a:pt x="1517" y="1391"/>
                  </a:lnTo>
                  <a:lnTo>
                    <a:pt x="1517" y="1375"/>
                  </a:lnTo>
                  <a:lnTo>
                    <a:pt x="1544" y="1375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5"/>
                  </a:lnTo>
                  <a:close/>
                  <a:moveTo>
                    <a:pt x="1719" y="1460"/>
                  </a:moveTo>
                  <a:lnTo>
                    <a:pt x="1720" y="1468"/>
                  </a:lnTo>
                  <a:lnTo>
                    <a:pt x="1720" y="1475"/>
                  </a:lnTo>
                  <a:lnTo>
                    <a:pt x="1722" y="1482"/>
                  </a:lnTo>
                  <a:lnTo>
                    <a:pt x="1724" y="1487"/>
                  </a:lnTo>
                  <a:lnTo>
                    <a:pt x="1728" y="1493"/>
                  </a:lnTo>
                  <a:lnTo>
                    <a:pt x="1731" y="1498"/>
                  </a:lnTo>
                  <a:lnTo>
                    <a:pt x="1735" y="1502"/>
                  </a:lnTo>
                  <a:lnTo>
                    <a:pt x="1740" y="1506"/>
                  </a:lnTo>
                  <a:lnTo>
                    <a:pt x="1744" y="1509"/>
                  </a:lnTo>
                  <a:lnTo>
                    <a:pt x="1750" y="1511"/>
                  </a:lnTo>
                  <a:lnTo>
                    <a:pt x="1756" y="1513"/>
                  </a:lnTo>
                  <a:lnTo>
                    <a:pt x="1762" y="1515"/>
                  </a:lnTo>
                  <a:lnTo>
                    <a:pt x="1775" y="1517"/>
                  </a:lnTo>
                  <a:lnTo>
                    <a:pt x="1789" y="1517"/>
                  </a:lnTo>
                  <a:lnTo>
                    <a:pt x="1799" y="1517"/>
                  </a:lnTo>
                  <a:lnTo>
                    <a:pt x="1808" y="1515"/>
                  </a:lnTo>
                  <a:lnTo>
                    <a:pt x="1817" y="1512"/>
                  </a:lnTo>
                  <a:lnTo>
                    <a:pt x="1827" y="1508"/>
                  </a:lnTo>
                  <a:lnTo>
                    <a:pt x="1830" y="1504"/>
                  </a:lnTo>
                  <a:lnTo>
                    <a:pt x="1835" y="1501"/>
                  </a:lnTo>
                  <a:lnTo>
                    <a:pt x="1838" y="1498"/>
                  </a:lnTo>
                  <a:lnTo>
                    <a:pt x="1841" y="1494"/>
                  </a:lnTo>
                  <a:lnTo>
                    <a:pt x="1843" y="1489"/>
                  </a:lnTo>
                  <a:lnTo>
                    <a:pt x="1845" y="1485"/>
                  </a:lnTo>
                  <a:lnTo>
                    <a:pt x="1846" y="1480"/>
                  </a:lnTo>
                  <a:lnTo>
                    <a:pt x="1846" y="1474"/>
                  </a:lnTo>
                  <a:lnTo>
                    <a:pt x="1846" y="1470"/>
                  </a:lnTo>
                  <a:lnTo>
                    <a:pt x="1845" y="1466"/>
                  </a:lnTo>
                  <a:lnTo>
                    <a:pt x="1844" y="1462"/>
                  </a:lnTo>
                  <a:lnTo>
                    <a:pt x="1842" y="1458"/>
                  </a:lnTo>
                  <a:lnTo>
                    <a:pt x="1838" y="1453"/>
                  </a:lnTo>
                  <a:lnTo>
                    <a:pt x="1832" y="1447"/>
                  </a:lnTo>
                  <a:lnTo>
                    <a:pt x="1825" y="1443"/>
                  </a:lnTo>
                  <a:lnTo>
                    <a:pt x="1817" y="1440"/>
                  </a:lnTo>
                  <a:lnTo>
                    <a:pt x="1810" y="1438"/>
                  </a:lnTo>
                  <a:lnTo>
                    <a:pt x="1802" y="1435"/>
                  </a:lnTo>
                  <a:lnTo>
                    <a:pt x="1755" y="1423"/>
                  </a:lnTo>
                  <a:lnTo>
                    <a:pt x="1745" y="1421"/>
                  </a:lnTo>
                  <a:lnTo>
                    <a:pt x="1736" y="1417"/>
                  </a:lnTo>
                  <a:lnTo>
                    <a:pt x="1728" y="1414"/>
                  </a:lnTo>
                  <a:lnTo>
                    <a:pt x="1720" y="1408"/>
                  </a:lnTo>
                  <a:lnTo>
                    <a:pt x="1715" y="1401"/>
                  </a:lnTo>
                  <a:lnTo>
                    <a:pt x="1710" y="1393"/>
                  </a:lnTo>
                  <a:lnTo>
                    <a:pt x="1708" y="1389"/>
                  </a:lnTo>
                  <a:lnTo>
                    <a:pt x="1707" y="1384"/>
                  </a:lnTo>
                  <a:lnTo>
                    <a:pt x="1706" y="1378"/>
                  </a:lnTo>
                  <a:lnTo>
                    <a:pt x="1706" y="1372"/>
                  </a:lnTo>
                  <a:lnTo>
                    <a:pt x="1706" y="1363"/>
                  </a:lnTo>
                  <a:lnTo>
                    <a:pt x="1709" y="1353"/>
                  </a:lnTo>
                  <a:lnTo>
                    <a:pt x="1710" y="1348"/>
                  </a:lnTo>
                  <a:lnTo>
                    <a:pt x="1714" y="1344"/>
                  </a:lnTo>
                  <a:lnTo>
                    <a:pt x="1717" y="1338"/>
                  </a:lnTo>
                  <a:lnTo>
                    <a:pt x="1720" y="1334"/>
                  </a:lnTo>
                  <a:lnTo>
                    <a:pt x="1724" y="1328"/>
                  </a:lnTo>
                  <a:lnTo>
                    <a:pt x="1730" y="1324"/>
                  </a:lnTo>
                  <a:lnTo>
                    <a:pt x="1736" y="1321"/>
                  </a:lnTo>
                  <a:lnTo>
                    <a:pt x="1743" y="1318"/>
                  </a:lnTo>
                  <a:lnTo>
                    <a:pt x="1750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79" y="1311"/>
                  </a:lnTo>
                  <a:lnTo>
                    <a:pt x="1788" y="1311"/>
                  </a:lnTo>
                  <a:lnTo>
                    <a:pt x="1796" y="1312"/>
                  </a:lnTo>
                  <a:lnTo>
                    <a:pt x="1803" y="1313"/>
                  </a:lnTo>
                  <a:lnTo>
                    <a:pt x="1811" y="1315"/>
                  </a:lnTo>
                  <a:lnTo>
                    <a:pt x="1817" y="1318"/>
                  </a:lnTo>
                  <a:lnTo>
                    <a:pt x="1824" y="1321"/>
                  </a:lnTo>
                  <a:lnTo>
                    <a:pt x="1830" y="1324"/>
                  </a:lnTo>
                  <a:lnTo>
                    <a:pt x="1836" y="1327"/>
                  </a:lnTo>
                  <a:lnTo>
                    <a:pt x="1841" y="1333"/>
                  </a:lnTo>
                  <a:lnTo>
                    <a:pt x="1845" y="1337"/>
                  </a:lnTo>
                  <a:lnTo>
                    <a:pt x="1850" y="1342"/>
                  </a:lnTo>
                  <a:lnTo>
                    <a:pt x="1853" y="1349"/>
                  </a:lnTo>
                  <a:lnTo>
                    <a:pt x="1856" y="1355"/>
                  </a:lnTo>
                  <a:lnTo>
                    <a:pt x="1858" y="1362"/>
                  </a:lnTo>
                  <a:lnTo>
                    <a:pt x="1859" y="1369"/>
                  </a:lnTo>
                  <a:lnTo>
                    <a:pt x="1859" y="1378"/>
                  </a:lnTo>
                  <a:lnTo>
                    <a:pt x="1839" y="1378"/>
                  </a:lnTo>
                  <a:lnTo>
                    <a:pt x="1839" y="1372"/>
                  </a:lnTo>
                  <a:lnTo>
                    <a:pt x="1838" y="1366"/>
                  </a:lnTo>
                  <a:lnTo>
                    <a:pt x="1836" y="1361"/>
                  </a:lnTo>
                  <a:lnTo>
                    <a:pt x="1833" y="1357"/>
                  </a:lnTo>
                  <a:lnTo>
                    <a:pt x="1831" y="1352"/>
                  </a:lnTo>
                  <a:lnTo>
                    <a:pt x="1828" y="1348"/>
                  </a:lnTo>
                  <a:lnTo>
                    <a:pt x="1825" y="1345"/>
                  </a:lnTo>
                  <a:lnTo>
                    <a:pt x="1821" y="1341"/>
                  </a:lnTo>
                  <a:lnTo>
                    <a:pt x="1812" y="1336"/>
                  </a:lnTo>
                  <a:lnTo>
                    <a:pt x="1802" y="1332"/>
                  </a:lnTo>
                  <a:lnTo>
                    <a:pt x="1791" y="1330"/>
                  </a:lnTo>
                  <a:lnTo>
                    <a:pt x="1781" y="1328"/>
                  </a:lnTo>
                  <a:lnTo>
                    <a:pt x="1770" y="1330"/>
                  </a:lnTo>
                  <a:lnTo>
                    <a:pt x="1760" y="1331"/>
                  </a:lnTo>
                  <a:lnTo>
                    <a:pt x="1751" y="1334"/>
                  </a:lnTo>
                  <a:lnTo>
                    <a:pt x="1743" y="1338"/>
                  </a:lnTo>
                  <a:lnTo>
                    <a:pt x="1740" y="1340"/>
                  </a:lnTo>
                  <a:lnTo>
                    <a:pt x="1736" y="1344"/>
                  </a:lnTo>
                  <a:lnTo>
                    <a:pt x="1733" y="1347"/>
                  </a:lnTo>
                  <a:lnTo>
                    <a:pt x="1731" y="1351"/>
                  </a:lnTo>
                  <a:lnTo>
                    <a:pt x="1729" y="1355"/>
                  </a:lnTo>
                  <a:lnTo>
                    <a:pt x="1728" y="1361"/>
                  </a:lnTo>
                  <a:lnTo>
                    <a:pt x="1727" y="1365"/>
                  </a:lnTo>
                  <a:lnTo>
                    <a:pt x="1727" y="1372"/>
                  </a:lnTo>
                  <a:lnTo>
                    <a:pt x="1727" y="1378"/>
                  </a:lnTo>
                  <a:lnTo>
                    <a:pt x="1729" y="1385"/>
                  </a:lnTo>
                  <a:lnTo>
                    <a:pt x="1732" y="1390"/>
                  </a:lnTo>
                  <a:lnTo>
                    <a:pt x="1736" y="1394"/>
                  </a:lnTo>
                  <a:lnTo>
                    <a:pt x="1741" y="1398"/>
                  </a:lnTo>
                  <a:lnTo>
                    <a:pt x="1746" y="1400"/>
                  </a:lnTo>
                  <a:lnTo>
                    <a:pt x="1752" y="1403"/>
                  </a:lnTo>
                  <a:lnTo>
                    <a:pt x="1759" y="1404"/>
                  </a:lnTo>
                  <a:lnTo>
                    <a:pt x="1812" y="1417"/>
                  </a:lnTo>
                  <a:lnTo>
                    <a:pt x="1823" y="1420"/>
                  </a:lnTo>
                  <a:lnTo>
                    <a:pt x="1832" y="1425"/>
                  </a:lnTo>
                  <a:lnTo>
                    <a:pt x="1842" y="1430"/>
                  </a:lnTo>
                  <a:lnTo>
                    <a:pt x="1851" y="1435"/>
                  </a:lnTo>
                  <a:lnTo>
                    <a:pt x="1854" y="1439"/>
                  </a:lnTo>
                  <a:lnTo>
                    <a:pt x="1857" y="1443"/>
                  </a:lnTo>
                  <a:lnTo>
                    <a:pt x="1860" y="1447"/>
                  </a:lnTo>
                  <a:lnTo>
                    <a:pt x="1863" y="1452"/>
                  </a:lnTo>
                  <a:lnTo>
                    <a:pt x="1865" y="1456"/>
                  </a:lnTo>
                  <a:lnTo>
                    <a:pt x="1866" y="1461"/>
                  </a:lnTo>
                  <a:lnTo>
                    <a:pt x="1867" y="1468"/>
                  </a:lnTo>
                  <a:lnTo>
                    <a:pt x="1867" y="1474"/>
                  </a:lnTo>
                  <a:lnTo>
                    <a:pt x="1867" y="1481"/>
                  </a:lnTo>
                  <a:lnTo>
                    <a:pt x="1865" y="1489"/>
                  </a:lnTo>
                  <a:lnTo>
                    <a:pt x="1864" y="1495"/>
                  </a:lnTo>
                  <a:lnTo>
                    <a:pt x="1862" y="1500"/>
                  </a:lnTo>
                  <a:lnTo>
                    <a:pt x="1858" y="1506"/>
                  </a:lnTo>
                  <a:lnTo>
                    <a:pt x="1855" y="1510"/>
                  </a:lnTo>
                  <a:lnTo>
                    <a:pt x="1850" y="1515"/>
                  </a:lnTo>
                  <a:lnTo>
                    <a:pt x="1844" y="1520"/>
                  </a:lnTo>
                  <a:lnTo>
                    <a:pt x="1838" y="1524"/>
                  </a:lnTo>
                  <a:lnTo>
                    <a:pt x="1830" y="1528"/>
                  </a:lnTo>
                  <a:lnTo>
                    <a:pt x="1821" y="1531"/>
                  </a:lnTo>
                  <a:lnTo>
                    <a:pt x="1810" y="1534"/>
                  </a:lnTo>
                  <a:lnTo>
                    <a:pt x="1798" y="1535"/>
                  </a:lnTo>
                  <a:lnTo>
                    <a:pt x="1785" y="1536"/>
                  </a:lnTo>
                  <a:lnTo>
                    <a:pt x="1775" y="1535"/>
                  </a:lnTo>
                  <a:lnTo>
                    <a:pt x="1767" y="1535"/>
                  </a:lnTo>
                  <a:lnTo>
                    <a:pt x="1758" y="1533"/>
                  </a:lnTo>
                  <a:lnTo>
                    <a:pt x="1749" y="1531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2"/>
                  </a:lnTo>
                  <a:lnTo>
                    <a:pt x="1722" y="1517"/>
                  </a:lnTo>
                  <a:lnTo>
                    <a:pt x="1717" y="1512"/>
                  </a:lnTo>
                  <a:lnTo>
                    <a:pt x="1711" y="1507"/>
                  </a:lnTo>
                  <a:lnTo>
                    <a:pt x="1707" y="1501"/>
                  </a:lnTo>
                  <a:lnTo>
                    <a:pt x="1704" y="1494"/>
                  </a:lnTo>
                  <a:lnTo>
                    <a:pt x="1702" y="1486"/>
                  </a:lnTo>
                  <a:lnTo>
                    <a:pt x="1700" y="1479"/>
                  </a:lnTo>
                  <a:lnTo>
                    <a:pt x="1698" y="1470"/>
                  </a:lnTo>
                  <a:lnTo>
                    <a:pt x="1698" y="1460"/>
                  </a:lnTo>
                  <a:lnTo>
                    <a:pt x="1719" y="1460"/>
                  </a:lnTo>
                  <a:close/>
                  <a:moveTo>
                    <a:pt x="1907" y="1458"/>
                  </a:moveTo>
                  <a:lnTo>
                    <a:pt x="1908" y="1469"/>
                  </a:lnTo>
                  <a:lnTo>
                    <a:pt x="1910" y="1480"/>
                  </a:lnTo>
                  <a:lnTo>
                    <a:pt x="1914" y="1489"/>
                  </a:lnTo>
                  <a:lnTo>
                    <a:pt x="1920" y="1499"/>
                  </a:lnTo>
                  <a:lnTo>
                    <a:pt x="1923" y="1503"/>
                  </a:lnTo>
                  <a:lnTo>
                    <a:pt x="1926" y="1508"/>
                  </a:lnTo>
                  <a:lnTo>
                    <a:pt x="1931" y="1511"/>
                  </a:lnTo>
                  <a:lnTo>
                    <a:pt x="1935" y="1514"/>
                  </a:lnTo>
                  <a:lnTo>
                    <a:pt x="1940" y="1516"/>
                  </a:lnTo>
                  <a:lnTo>
                    <a:pt x="1946" y="1517"/>
                  </a:lnTo>
                  <a:lnTo>
                    <a:pt x="1952" y="1518"/>
                  </a:lnTo>
                  <a:lnTo>
                    <a:pt x="1959" y="1520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9"/>
                  </a:lnTo>
                  <a:lnTo>
                    <a:pt x="1997" y="1502"/>
                  </a:lnTo>
                  <a:lnTo>
                    <a:pt x="2001" y="1496"/>
                  </a:lnTo>
                  <a:lnTo>
                    <a:pt x="2005" y="1488"/>
                  </a:lnTo>
                  <a:lnTo>
                    <a:pt x="2007" y="1480"/>
                  </a:lnTo>
                  <a:lnTo>
                    <a:pt x="2027" y="1480"/>
                  </a:lnTo>
                  <a:lnTo>
                    <a:pt x="2022" y="1493"/>
                  </a:lnTo>
                  <a:lnTo>
                    <a:pt x="2018" y="1503"/>
                  </a:lnTo>
                  <a:lnTo>
                    <a:pt x="2012" y="1513"/>
                  </a:lnTo>
                  <a:lnTo>
                    <a:pt x="2004" y="1521"/>
                  </a:lnTo>
                  <a:lnTo>
                    <a:pt x="2000" y="1524"/>
                  </a:lnTo>
                  <a:lnTo>
                    <a:pt x="1995" y="1527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3" y="1535"/>
                  </a:lnTo>
                  <a:lnTo>
                    <a:pt x="1959" y="1536"/>
                  </a:lnTo>
                  <a:lnTo>
                    <a:pt x="1950" y="1535"/>
                  </a:lnTo>
                  <a:lnTo>
                    <a:pt x="1941" y="1534"/>
                  </a:lnTo>
                  <a:lnTo>
                    <a:pt x="1934" y="1531"/>
                  </a:lnTo>
                  <a:lnTo>
                    <a:pt x="1926" y="1528"/>
                  </a:lnTo>
                  <a:lnTo>
                    <a:pt x="1921" y="1525"/>
                  </a:lnTo>
                  <a:lnTo>
                    <a:pt x="1914" y="1521"/>
                  </a:lnTo>
                  <a:lnTo>
                    <a:pt x="1909" y="1516"/>
                  </a:lnTo>
                  <a:lnTo>
                    <a:pt x="1905" y="1511"/>
                  </a:lnTo>
                  <a:lnTo>
                    <a:pt x="1902" y="1504"/>
                  </a:lnTo>
                  <a:lnTo>
                    <a:pt x="1897" y="1499"/>
                  </a:lnTo>
                  <a:lnTo>
                    <a:pt x="1895" y="1491"/>
                  </a:lnTo>
                  <a:lnTo>
                    <a:pt x="1893" y="1485"/>
                  </a:lnTo>
                  <a:lnTo>
                    <a:pt x="1890" y="1469"/>
                  </a:lnTo>
                  <a:lnTo>
                    <a:pt x="1889" y="1453"/>
                  </a:lnTo>
                  <a:lnTo>
                    <a:pt x="1890" y="1438"/>
                  </a:lnTo>
                  <a:lnTo>
                    <a:pt x="1893" y="1422"/>
                  </a:lnTo>
                  <a:lnTo>
                    <a:pt x="1895" y="1416"/>
                  </a:lnTo>
                  <a:lnTo>
                    <a:pt x="1897" y="1409"/>
                  </a:lnTo>
                  <a:lnTo>
                    <a:pt x="1902" y="1403"/>
                  </a:lnTo>
                  <a:lnTo>
                    <a:pt x="1905" y="1396"/>
                  </a:lnTo>
                  <a:lnTo>
                    <a:pt x="1909" y="1391"/>
                  </a:lnTo>
                  <a:lnTo>
                    <a:pt x="1914" y="1386"/>
                  </a:lnTo>
                  <a:lnTo>
                    <a:pt x="1921" y="1381"/>
                  </a:lnTo>
                  <a:lnTo>
                    <a:pt x="1926" y="1378"/>
                  </a:lnTo>
                  <a:lnTo>
                    <a:pt x="1934" y="1375"/>
                  </a:lnTo>
                  <a:lnTo>
                    <a:pt x="1941" y="1373"/>
                  </a:lnTo>
                  <a:lnTo>
                    <a:pt x="1950" y="1372"/>
                  </a:lnTo>
                  <a:lnTo>
                    <a:pt x="1959" y="1371"/>
                  </a:lnTo>
                  <a:lnTo>
                    <a:pt x="1967" y="1372"/>
                  </a:lnTo>
                  <a:lnTo>
                    <a:pt x="1976" y="1373"/>
                  </a:lnTo>
                  <a:lnTo>
                    <a:pt x="1984" y="1375"/>
                  </a:lnTo>
                  <a:lnTo>
                    <a:pt x="1990" y="1378"/>
                  </a:lnTo>
                  <a:lnTo>
                    <a:pt x="1997" y="1382"/>
                  </a:lnTo>
                  <a:lnTo>
                    <a:pt x="2003" y="1387"/>
                  </a:lnTo>
                  <a:lnTo>
                    <a:pt x="2007" y="1392"/>
                  </a:lnTo>
                  <a:lnTo>
                    <a:pt x="2012" y="1398"/>
                  </a:lnTo>
                  <a:lnTo>
                    <a:pt x="2016" y="1404"/>
                  </a:lnTo>
                  <a:lnTo>
                    <a:pt x="2019" y="1412"/>
                  </a:lnTo>
                  <a:lnTo>
                    <a:pt x="2021" y="1418"/>
                  </a:lnTo>
                  <a:lnTo>
                    <a:pt x="2024" y="1426"/>
                  </a:lnTo>
                  <a:lnTo>
                    <a:pt x="2027" y="1442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8" y="1442"/>
                  </a:moveTo>
                  <a:lnTo>
                    <a:pt x="2007" y="1431"/>
                  </a:lnTo>
                  <a:lnTo>
                    <a:pt x="2004" y="1421"/>
                  </a:lnTo>
                  <a:lnTo>
                    <a:pt x="2000" y="1412"/>
                  </a:lnTo>
                  <a:lnTo>
                    <a:pt x="1994" y="1404"/>
                  </a:lnTo>
                  <a:lnTo>
                    <a:pt x="1988" y="1396"/>
                  </a:lnTo>
                  <a:lnTo>
                    <a:pt x="1979" y="1391"/>
                  </a:lnTo>
                  <a:lnTo>
                    <a:pt x="1975" y="1389"/>
                  </a:lnTo>
                  <a:lnTo>
                    <a:pt x="1970" y="1388"/>
                  </a:lnTo>
                  <a:lnTo>
                    <a:pt x="1964" y="1387"/>
                  </a:lnTo>
                  <a:lnTo>
                    <a:pt x="1959" y="1387"/>
                  </a:lnTo>
                  <a:lnTo>
                    <a:pt x="1953" y="1387"/>
                  </a:lnTo>
                  <a:lnTo>
                    <a:pt x="1948" y="1388"/>
                  </a:lnTo>
                  <a:lnTo>
                    <a:pt x="1943" y="1389"/>
                  </a:lnTo>
                  <a:lnTo>
                    <a:pt x="1938" y="1391"/>
                  </a:lnTo>
                  <a:lnTo>
                    <a:pt x="1930" y="1396"/>
                  </a:lnTo>
                  <a:lnTo>
                    <a:pt x="1922" y="1404"/>
                  </a:lnTo>
                  <a:lnTo>
                    <a:pt x="1917" y="1413"/>
                  </a:lnTo>
                  <a:lnTo>
                    <a:pt x="1912" y="1421"/>
                  </a:lnTo>
                  <a:lnTo>
                    <a:pt x="1909" y="1432"/>
                  </a:lnTo>
                  <a:lnTo>
                    <a:pt x="1907" y="1442"/>
                  </a:lnTo>
                  <a:lnTo>
                    <a:pt x="2008" y="1442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2"/>
                  </a:lnTo>
                  <a:lnTo>
                    <a:pt x="2071" y="1412"/>
                  </a:lnTo>
                  <a:lnTo>
                    <a:pt x="2075" y="1403"/>
                  </a:lnTo>
                  <a:lnTo>
                    <a:pt x="2080" y="1395"/>
                  </a:lnTo>
                  <a:lnTo>
                    <a:pt x="2086" y="1388"/>
                  </a:lnTo>
                  <a:lnTo>
                    <a:pt x="2094" y="1382"/>
                  </a:lnTo>
                  <a:lnTo>
                    <a:pt x="2101" y="1378"/>
                  </a:lnTo>
                  <a:lnTo>
                    <a:pt x="2110" y="1375"/>
                  </a:lnTo>
                  <a:lnTo>
                    <a:pt x="2120" y="1374"/>
                  </a:lnTo>
                  <a:lnTo>
                    <a:pt x="2129" y="1373"/>
                  </a:lnTo>
                  <a:lnTo>
                    <a:pt x="2129" y="1392"/>
                  </a:lnTo>
                  <a:lnTo>
                    <a:pt x="2123" y="1392"/>
                  </a:lnTo>
                  <a:lnTo>
                    <a:pt x="2118" y="1393"/>
                  </a:lnTo>
                  <a:lnTo>
                    <a:pt x="2112" y="1394"/>
                  </a:lnTo>
                  <a:lnTo>
                    <a:pt x="2107" y="1395"/>
                  </a:lnTo>
                  <a:lnTo>
                    <a:pt x="2101" y="1398"/>
                  </a:lnTo>
                  <a:lnTo>
                    <a:pt x="2096" y="1401"/>
                  </a:lnTo>
                  <a:lnTo>
                    <a:pt x="2092" y="1404"/>
                  </a:lnTo>
                  <a:lnTo>
                    <a:pt x="2088" y="1407"/>
                  </a:lnTo>
                  <a:lnTo>
                    <a:pt x="2084" y="1412"/>
                  </a:lnTo>
                  <a:lnTo>
                    <a:pt x="2081" y="1416"/>
                  </a:lnTo>
                  <a:lnTo>
                    <a:pt x="2079" y="1420"/>
                  </a:lnTo>
                  <a:lnTo>
                    <a:pt x="2076" y="1426"/>
                  </a:lnTo>
                  <a:lnTo>
                    <a:pt x="2074" y="1431"/>
                  </a:lnTo>
                  <a:lnTo>
                    <a:pt x="2073" y="1436"/>
                  </a:lnTo>
                  <a:lnTo>
                    <a:pt x="2072" y="1442"/>
                  </a:lnTo>
                  <a:lnTo>
                    <a:pt x="2072" y="1448"/>
                  </a:lnTo>
                  <a:lnTo>
                    <a:pt x="2072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2" y="1375"/>
                  </a:lnTo>
                  <a:lnTo>
                    <a:pt x="2201" y="1512"/>
                  </a:lnTo>
                  <a:lnTo>
                    <a:pt x="2249" y="1375"/>
                  </a:lnTo>
                  <a:lnTo>
                    <a:pt x="2269" y="1375"/>
                  </a:lnTo>
                  <a:lnTo>
                    <a:pt x="2210" y="1530"/>
                  </a:lnTo>
                  <a:lnTo>
                    <a:pt x="2191" y="1530"/>
                  </a:lnTo>
                  <a:lnTo>
                    <a:pt x="2130" y="1375"/>
                  </a:lnTo>
                  <a:close/>
                  <a:moveTo>
                    <a:pt x="2288" y="1315"/>
                  </a:moveTo>
                  <a:lnTo>
                    <a:pt x="2307" y="1315"/>
                  </a:lnTo>
                  <a:lnTo>
                    <a:pt x="2307" y="1346"/>
                  </a:lnTo>
                  <a:lnTo>
                    <a:pt x="2288" y="1346"/>
                  </a:lnTo>
                  <a:lnTo>
                    <a:pt x="2288" y="1315"/>
                  </a:lnTo>
                  <a:close/>
                  <a:moveTo>
                    <a:pt x="2288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8" y="1530"/>
                  </a:lnTo>
                  <a:lnTo>
                    <a:pt x="2288" y="1375"/>
                  </a:lnTo>
                  <a:close/>
                  <a:moveTo>
                    <a:pt x="2453" y="1425"/>
                  </a:moveTo>
                  <a:lnTo>
                    <a:pt x="2451" y="1416"/>
                  </a:lnTo>
                  <a:lnTo>
                    <a:pt x="2448" y="1408"/>
                  </a:lnTo>
                  <a:lnTo>
                    <a:pt x="2444" y="1402"/>
                  </a:lnTo>
                  <a:lnTo>
                    <a:pt x="2438" y="1396"/>
                  </a:lnTo>
                  <a:lnTo>
                    <a:pt x="2433" y="1392"/>
                  </a:lnTo>
                  <a:lnTo>
                    <a:pt x="2426" y="1389"/>
                  </a:lnTo>
                  <a:lnTo>
                    <a:pt x="2418" y="1388"/>
                  </a:lnTo>
                  <a:lnTo>
                    <a:pt x="2409" y="1387"/>
                  </a:lnTo>
                  <a:lnTo>
                    <a:pt x="2403" y="1387"/>
                  </a:lnTo>
                  <a:lnTo>
                    <a:pt x="2396" y="1388"/>
                  </a:lnTo>
                  <a:lnTo>
                    <a:pt x="2391" y="1390"/>
                  </a:lnTo>
                  <a:lnTo>
                    <a:pt x="2385" y="1392"/>
                  </a:lnTo>
                  <a:lnTo>
                    <a:pt x="2380" y="1395"/>
                  </a:lnTo>
                  <a:lnTo>
                    <a:pt x="2376" y="1399"/>
                  </a:lnTo>
                  <a:lnTo>
                    <a:pt x="2372" y="1403"/>
                  </a:lnTo>
                  <a:lnTo>
                    <a:pt x="2368" y="1407"/>
                  </a:lnTo>
                  <a:lnTo>
                    <a:pt x="2363" y="1418"/>
                  </a:lnTo>
                  <a:lnTo>
                    <a:pt x="2358" y="1429"/>
                  </a:lnTo>
                  <a:lnTo>
                    <a:pt x="2355" y="1441"/>
                  </a:lnTo>
                  <a:lnTo>
                    <a:pt x="2354" y="1453"/>
                  </a:lnTo>
                  <a:lnTo>
                    <a:pt x="2355" y="1466"/>
                  </a:lnTo>
                  <a:lnTo>
                    <a:pt x="2358" y="1477"/>
                  </a:lnTo>
                  <a:lnTo>
                    <a:pt x="2363" y="1488"/>
                  </a:lnTo>
                  <a:lnTo>
                    <a:pt x="2368" y="1498"/>
                  </a:lnTo>
                  <a:lnTo>
                    <a:pt x="2372" y="1503"/>
                  </a:lnTo>
                  <a:lnTo>
                    <a:pt x="2376" y="1507"/>
                  </a:lnTo>
                  <a:lnTo>
                    <a:pt x="2380" y="1511"/>
                  </a:lnTo>
                  <a:lnTo>
                    <a:pt x="2385" y="1513"/>
                  </a:lnTo>
                  <a:lnTo>
                    <a:pt x="2391" y="1516"/>
                  </a:lnTo>
                  <a:lnTo>
                    <a:pt x="2396" y="1517"/>
                  </a:lnTo>
                  <a:lnTo>
                    <a:pt x="2403" y="1518"/>
                  </a:lnTo>
                  <a:lnTo>
                    <a:pt x="2409" y="1520"/>
                  </a:lnTo>
                  <a:lnTo>
                    <a:pt x="2418" y="1518"/>
                  </a:lnTo>
                  <a:lnTo>
                    <a:pt x="2425" y="1516"/>
                  </a:lnTo>
                  <a:lnTo>
                    <a:pt x="2433" y="1512"/>
                  </a:lnTo>
                  <a:lnTo>
                    <a:pt x="2439" y="1507"/>
                  </a:lnTo>
                  <a:lnTo>
                    <a:pt x="2445" y="1500"/>
                  </a:lnTo>
                  <a:lnTo>
                    <a:pt x="2449" y="1493"/>
                  </a:lnTo>
                  <a:lnTo>
                    <a:pt x="2452" y="1484"/>
                  </a:lnTo>
                  <a:lnTo>
                    <a:pt x="2454" y="1475"/>
                  </a:lnTo>
                  <a:lnTo>
                    <a:pt x="2474" y="1475"/>
                  </a:lnTo>
                  <a:lnTo>
                    <a:pt x="2471" y="1488"/>
                  </a:lnTo>
                  <a:lnTo>
                    <a:pt x="2466" y="1500"/>
                  </a:lnTo>
                  <a:lnTo>
                    <a:pt x="2463" y="1506"/>
                  </a:lnTo>
                  <a:lnTo>
                    <a:pt x="2460" y="1511"/>
                  </a:lnTo>
                  <a:lnTo>
                    <a:pt x="2457" y="1515"/>
                  </a:lnTo>
                  <a:lnTo>
                    <a:pt x="2452" y="1520"/>
                  </a:lnTo>
                  <a:lnTo>
                    <a:pt x="2448" y="1523"/>
                  </a:lnTo>
                  <a:lnTo>
                    <a:pt x="2444" y="1526"/>
                  </a:lnTo>
                  <a:lnTo>
                    <a:pt x="2438" y="1529"/>
                  </a:lnTo>
                  <a:lnTo>
                    <a:pt x="2433" y="1531"/>
                  </a:lnTo>
                  <a:lnTo>
                    <a:pt x="2427" y="1533"/>
                  </a:lnTo>
                  <a:lnTo>
                    <a:pt x="2422" y="1535"/>
                  </a:lnTo>
                  <a:lnTo>
                    <a:pt x="2416" y="1535"/>
                  </a:lnTo>
                  <a:lnTo>
                    <a:pt x="2409" y="1536"/>
                  </a:lnTo>
                  <a:lnTo>
                    <a:pt x="2400" y="1535"/>
                  </a:lnTo>
                  <a:lnTo>
                    <a:pt x="2393" y="1534"/>
                  </a:lnTo>
                  <a:lnTo>
                    <a:pt x="2384" y="1531"/>
                  </a:lnTo>
                  <a:lnTo>
                    <a:pt x="2378" y="1529"/>
                  </a:lnTo>
                  <a:lnTo>
                    <a:pt x="2371" y="1525"/>
                  </a:lnTo>
                  <a:lnTo>
                    <a:pt x="2365" y="1521"/>
                  </a:lnTo>
                  <a:lnTo>
                    <a:pt x="2359" y="1516"/>
                  </a:lnTo>
                  <a:lnTo>
                    <a:pt x="2355" y="1511"/>
                  </a:lnTo>
                  <a:lnTo>
                    <a:pt x="2350" y="1506"/>
                  </a:lnTo>
                  <a:lnTo>
                    <a:pt x="2346" y="1499"/>
                  </a:lnTo>
                  <a:lnTo>
                    <a:pt x="2343" y="1491"/>
                  </a:lnTo>
                  <a:lnTo>
                    <a:pt x="2340" y="1485"/>
                  </a:lnTo>
                  <a:lnTo>
                    <a:pt x="2338" y="1477"/>
                  </a:lnTo>
                  <a:lnTo>
                    <a:pt x="2337" y="1470"/>
                  </a:lnTo>
                  <a:lnTo>
                    <a:pt x="2336" y="1461"/>
                  </a:lnTo>
                  <a:lnTo>
                    <a:pt x="2336" y="1453"/>
                  </a:lnTo>
                  <a:lnTo>
                    <a:pt x="2336" y="1445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3" y="1414"/>
                  </a:lnTo>
                  <a:lnTo>
                    <a:pt x="2346" y="1407"/>
                  </a:lnTo>
                  <a:lnTo>
                    <a:pt x="2350" y="1401"/>
                  </a:lnTo>
                  <a:lnTo>
                    <a:pt x="2355" y="1395"/>
                  </a:lnTo>
                  <a:lnTo>
                    <a:pt x="2359" y="1390"/>
                  </a:lnTo>
                  <a:lnTo>
                    <a:pt x="2365" y="1385"/>
                  </a:lnTo>
                  <a:lnTo>
                    <a:pt x="2371" y="1381"/>
                  </a:lnTo>
                  <a:lnTo>
                    <a:pt x="2378" y="1377"/>
                  </a:lnTo>
                  <a:lnTo>
                    <a:pt x="2384" y="1375"/>
                  </a:lnTo>
                  <a:lnTo>
                    <a:pt x="2393" y="1373"/>
                  </a:lnTo>
                  <a:lnTo>
                    <a:pt x="2400" y="1372"/>
                  </a:lnTo>
                  <a:lnTo>
                    <a:pt x="2409" y="1371"/>
                  </a:lnTo>
                  <a:lnTo>
                    <a:pt x="2421" y="1372"/>
                  </a:lnTo>
                  <a:lnTo>
                    <a:pt x="2433" y="1374"/>
                  </a:lnTo>
                  <a:lnTo>
                    <a:pt x="2443" y="1378"/>
                  </a:lnTo>
                  <a:lnTo>
                    <a:pt x="2451" y="1384"/>
                  </a:lnTo>
                  <a:lnTo>
                    <a:pt x="2456" y="1388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5" y="1401"/>
                  </a:lnTo>
                  <a:lnTo>
                    <a:pt x="2467" y="1406"/>
                  </a:lnTo>
                  <a:lnTo>
                    <a:pt x="2470" y="1412"/>
                  </a:lnTo>
                  <a:lnTo>
                    <a:pt x="2471" y="1418"/>
                  </a:lnTo>
                  <a:lnTo>
                    <a:pt x="2472" y="1425"/>
                  </a:lnTo>
                  <a:lnTo>
                    <a:pt x="2453" y="1425"/>
                  </a:lnTo>
                  <a:close/>
                  <a:moveTo>
                    <a:pt x="2512" y="1458"/>
                  </a:moveTo>
                  <a:lnTo>
                    <a:pt x="2512" y="1469"/>
                  </a:lnTo>
                  <a:lnTo>
                    <a:pt x="2514" y="1480"/>
                  </a:lnTo>
                  <a:lnTo>
                    <a:pt x="2518" y="1489"/>
                  </a:lnTo>
                  <a:lnTo>
                    <a:pt x="2524" y="1499"/>
                  </a:lnTo>
                  <a:lnTo>
                    <a:pt x="2527" y="1503"/>
                  </a:lnTo>
                  <a:lnTo>
                    <a:pt x="2530" y="1508"/>
                  </a:lnTo>
                  <a:lnTo>
                    <a:pt x="2534" y="1511"/>
                  </a:lnTo>
                  <a:lnTo>
                    <a:pt x="2539" y="1514"/>
                  </a:lnTo>
                  <a:lnTo>
                    <a:pt x="2544" y="1516"/>
                  </a:lnTo>
                  <a:lnTo>
                    <a:pt x="2550" y="1517"/>
                  </a:lnTo>
                  <a:lnTo>
                    <a:pt x="2556" y="1518"/>
                  </a:lnTo>
                  <a:lnTo>
                    <a:pt x="2562" y="1520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8" y="1513"/>
                  </a:lnTo>
                  <a:lnTo>
                    <a:pt x="2595" y="1509"/>
                  </a:lnTo>
                  <a:lnTo>
                    <a:pt x="2600" y="1502"/>
                  </a:lnTo>
                  <a:lnTo>
                    <a:pt x="2605" y="1496"/>
                  </a:lnTo>
                  <a:lnTo>
                    <a:pt x="2609" y="1488"/>
                  </a:lnTo>
                  <a:lnTo>
                    <a:pt x="2611" y="1480"/>
                  </a:lnTo>
                  <a:lnTo>
                    <a:pt x="2631" y="1480"/>
                  </a:lnTo>
                  <a:lnTo>
                    <a:pt x="2626" y="1493"/>
                  </a:lnTo>
                  <a:lnTo>
                    <a:pt x="2622" y="1503"/>
                  </a:lnTo>
                  <a:lnTo>
                    <a:pt x="2615" y="1513"/>
                  </a:lnTo>
                  <a:lnTo>
                    <a:pt x="2608" y="1521"/>
                  </a:lnTo>
                  <a:lnTo>
                    <a:pt x="2604" y="1524"/>
                  </a:lnTo>
                  <a:lnTo>
                    <a:pt x="2599" y="1527"/>
                  </a:lnTo>
                  <a:lnTo>
                    <a:pt x="2594" y="1529"/>
                  </a:lnTo>
                  <a:lnTo>
                    <a:pt x="2588" y="1531"/>
                  </a:lnTo>
                  <a:lnTo>
                    <a:pt x="2577" y="1535"/>
                  </a:lnTo>
                  <a:lnTo>
                    <a:pt x="2562" y="1536"/>
                  </a:lnTo>
                  <a:lnTo>
                    <a:pt x="2554" y="1535"/>
                  </a:lnTo>
                  <a:lnTo>
                    <a:pt x="2545" y="1534"/>
                  </a:lnTo>
                  <a:lnTo>
                    <a:pt x="2538" y="1531"/>
                  </a:lnTo>
                  <a:lnTo>
                    <a:pt x="2531" y="1528"/>
                  </a:lnTo>
                  <a:lnTo>
                    <a:pt x="2525" y="1525"/>
                  </a:lnTo>
                  <a:lnTo>
                    <a:pt x="2518" y="1521"/>
                  </a:lnTo>
                  <a:lnTo>
                    <a:pt x="2514" y="1516"/>
                  </a:lnTo>
                  <a:lnTo>
                    <a:pt x="2508" y="1511"/>
                  </a:lnTo>
                  <a:lnTo>
                    <a:pt x="2505" y="1504"/>
                  </a:lnTo>
                  <a:lnTo>
                    <a:pt x="2501" y="1499"/>
                  </a:lnTo>
                  <a:lnTo>
                    <a:pt x="2499" y="1491"/>
                  </a:lnTo>
                  <a:lnTo>
                    <a:pt x="2497" y="1485"/>
                  </a:lnTo>
                  <a:lnTo>
                    <a:pt x="2493" y="1469"/>
                  </a:lnTo>
                  <a:lnTo>
                    <a:pt x="2492" y="1453"/>
                  </a:lnTo>
                  <a:lnTo>
                    <a:pt x="2493" y="1438"/>
                  </a:lnTo>
                  <a:lnTo>
                    <a:pt x="2497" y="1422"/>
                  </a:lnTo>
                  <a:lnTo>
                    <a:pt x="2499" y="1416"/>
                  </a:lnTo>
                  <a:lnTo>
                    <a:pt x="2501" y="1409"/>
                  </a:lnTo>
                  <a:lnTo>
                    <a:pt x="2505" y="1403"/>
                  </a:lnTo>
                  <a:lnTo>
                    <a:pt x="2508" y="1396"/>
                  </a:lnTo>
                  <a:lnTo>
                    <a:pt x="2514" y="1391"/>
                  </a:lnTo>
                  <a:lnTo>
                    <a:pt x="2518" y="1386"/>
                  </a:lnTo>
                  <a:lnTo>
                    <a:pt x="2525" y="1381"/>
                  </a:lnTo>
                  <a:lnTo>
                    <a:pt x="2531" y="1378"/>
                  </a:lnTo>
                  <a:lnTo>
                    <a:pt x="2538" y="1375"/>
                  </a:lnTo>
                  <a:lnTo>
                    <a:pt x="2545" y="1373"/>
                  </a:lnTo>
                  <a:lnTo>
                    <a:pt x="2554" y="1372"/>
                  </a:lnTo>
                  <a:lnTo>
                    <a:pt x="2562" y="1371"/>
                  </a:lnTo>
                  <a:lnTo>
                    <a:pt x="2571" y="1372"/>
                  </a:lnTo>
                  <a:lnTo>
                    <a:pt x="2580" y="1373"/>
                  </a:lnTo>
                  <a:lnTo>
                    <a:pt x="2587" y="1375"/>
                  </a:lnTo>
                  <a:lnTo>
                    <a:pt x="2595" y="1378"/>
                  </a:lnTo>
                  <a:lnTo>
                    <a:pt x="2600" y="1382"/>
                  </a:lnTo>
                  <a:lnTo>
                    <a:pt x="2607" y="1387"/>
                  </a:lnTo>
                  <a:lnTo>
                    <a:pt x="2611" y="1392"/>
                  </a:lnTo>
                  <a:lnTo>
                    <a:pt x="2615" y="1398"/>
                  </a:lnTo>
                  <a:lnTo>
                    <a:pt x="2620" y="1404"/>
                  </a:lnTo>
                  <a:lnTo>
                    <a:pt x="2623" y="1412"/>
                  </a:lnTo>
                  <a:lnTo>
                    <a:pt x="2626" y="1418"/>
                  </a:lnTo>
                  <a:lnTo>
                    <a:pt x="2628" y="1426"/>
                  </a:lnTo>
                  <a:lnTo>
                    <a:pt x="2629" y="1434"/>
                  </a:lnTo>
                  <a:lnTo>
                    <a:pt x="2631" y="1442"/>
                  </a:lnTo>
                  <a:lnTo>
                    <a:pt x="2631" y="1450"/>
                  </a:lnTo>
                  <a:lnTo>
                    <a:pt x="2631" y="1458"/>
                  </a:lnTo>
                  <a:lnTo>
                    <a:pt x="2512" y="1458"/>
                  </a:lnTo>
                  <a:close/>
                  <a:moveTo>
                    <a:pt x="2612" y="1442"/>
                  </a:moveTo>
                  <a:lnTo>
                    <a:pt x="2611" y="1431"/>
                  </a:lnTo>
                  <a:lnTo>
                    <a:pt x="2608" y="1421"/>
                  </a:lnTo>
                  <a:lnTo>
                    <a:pt x="2604" y="1412"/>
                  </a:lnTo>
                  <a:lnTo>
                    <a:pt x="2598" y="1404"/>
                  </a:lnTo>
                  <a:lnTo>
                    <a:pt x="2592" y="1396"/>
                  </a:lnTo>
                  <a:lnTo>
                    <a:pt x="2583" y="1391"/>
                  </a:lnTo>
                  <a:lnTo>
                    <a:pt x="2579" y="1389"/>
                  </a:lnTo>
                  <a:lnTo>
                    <a:pt x="2573" y="1388"/>
                  </a:lnTo>
                  <a:lnTo>
                    <a:pt x="2568" y="1387"/>
                  </a:lnTo>
                  <a:lnTo>
                    <a:pt x="2562" y="1387"/>
                  </a:lnTo>
                  <a:lnTo>
                    <a:pt x="2557" y="1387"/>
                  </a:lnTo>
                  <a:lnTo>
                    <a:pt x="2552" y="1388"/>
                  </a:lnTo>
                  <a:lnTo>
                    <a:pt x="2546" y="1389"/>
                  </a:lnTo>
                  <a:lnTo>
                    <a:pt x="2542" y="1391"/>
                  </a:lnTo>
                  <a:lnTo>
                    <a:pt x="2533" y="1396"/>
                  </a:lnTo>
                  <a:lnTo>
                    <a:pt x="2527" y="1404"/>
                  </a:lnTo>
                  <a:lnTo>
                    <a:pt x="2520" y="1413"/>
                  </a:lnTo>
                  <a:lnTo>
                    <a:pt x="2516" y="1421"/>
                  </a:lnTo>
                  <a:lnTo>
                    <a:pt x="2513" y="1432"/>
                  </a:lnTo>
                  <a:lnTo>
                    <a:pt x="2512" y="1442"/>
                  </a:lnTo>
                  <a:lnTo>
                    <a:pt x="2612" y="1442"/>
                  </a:lnTo>
                  <a:close/>
                  <a:moveTo>
                    <a:pt x="1382" y="1815"/>
                  </a:moveTo>
                  <a:lnTo>
                    <a:pt x="1381" y="1823"/>
                  </a:lnTo>
                  <a:lnTo>
                    <a:pt x="1380" y="1832"/>
                  </a:lnTo>
                  <a:lnTo>
                    <a:pt x="1379" y="1839"/>
                  </a:lnTo>
                  <a:lnTo>
                    <a:pt x="1377" y="1847"/>
                  </a:lnTo>
                  <a:lnTo>
                    <a:pt x="1374" y="1854"/>
                  </a:lnTo>
                  <a:lnTo>
                    <a:pt x="1371" y="1861"/>
                  </a:lnTo>
                  <a:lnTo>
                    <a:pt x="1367" y="1867"/>
                  </a:lnTo>
                  <a:lnTo>
                    <a:pt x="1363" y="1873"/>
                  </a:lnTo>
                  <a:lnTo>
                    <a:pt x="1357" y="1878"/>
                  </a:lnTo>
                  <a:lnTo>
                    <a:pt x="1352" y="1883"/>
                  </a:lnTo>
                  <a:lnTo>
                    <a:pt x="1346" y="1888"/>
                  </a:lnTo>
                  <a:lnTo>
                    <a:pt x="1340" y="1891"/>
                  </a:lnTo>
                  <a:lnTo>
                    <a:pt x="1332" y="1893"/>
                  </a:lnTo>
                  <a:lnTo>
                    <a:pt x="1325" y="1895"/>
                  </a:lnTo>
                  <a:lnTo>
                    <a:pt x="1316" y="1897"/>
                  </a:lnTo>
                  <a:lnTo>
                    <a:pt x="1308" y="1897"/>
                  </a:lnTo>
                  <a:lnTo>
                    <a:pt x="1299" y="1897"/>
                  </a:lnTo>
                  <a:lnTo>
                    <a:pt x="1291" y="1895"/>
                  </a:lnTo>
                  <a:lnTo>
                    <a:pt x="1284" y="1893"/>
                  </a:lnTo>
                  <a:lnTo>
                    <a:pt x="1276" y="1891"/>
                  </a:lnTo>
                  <a:lnTo>
                    <a:pt x="1270" y="1888"/>
                  </a:lnTo>
                  <a:lnTo>
                    <a:pt x="1264" y="1883"/>
                  </a:lnTo>
                  <a:lnTo>
                    <a:pt x="1259" y="1878"/>
                  </a:lnTo>
                  <a:lnTo>
                    <a:pt x="1254" y="1873"/>
                  </a:lnTo>
                  <a:lnTo>
                    <a:pt x="1249" y="1867"/>
                  </a:lnTo>
                  <a:lnTo>
                    <a:pt x="1245" y="1861"/>
                  </a:lnTo>
                  <a:lnTo>
                    <a:pt x="1242" y="1854"/>
                  </a:lnTo>
                  <a:lnTo>
                    <a:pt x="1239" y="1847"/>
                  </a:lnTo>
                  <a:lnTo>
                    <a:pt x="1237" y="1839"/>
                  </a:lnTo>
                  <a:lnTo>
                    <a:pt x="1235" y="1832"/>
                  </a:lnTo>
                  <a:lnTo>
                    <a:pt x="1235" y="1823"/>
                  </a:lnTo>
                  <a:lnTo>
                    <a:pt x="1234" y="1815"/>
                  </a:lnTo>
                  <a:lnTo>
                    <a:pt x="1235" y="1807"/>
                  </a:lnTo>
                  <a:lnTo>
                    <a:pt x="1235" y="1799"/>
                  </a:lnTo>
                  <a:lnTo>
                    <a:pt x="1237" y="1791"/>
                  </a:lnTo>
                  <a:lnTo>
                    <a:pt x="1239" y="1783"/>
                  </a:lnTo>
                  <a:lnTo>
                    <a:pt x="1242" y="1777"/>
                  </a:lnTo>
                  <a:lnTo>
                    <a:pt x="1245" y="1769"/>
                  </a:lnTo>
                  <a:lnTo>
                    <a:pt x="1249" y="1764"/>
                  </a:lnTo>
                  <a:lnTo>
                    <a:pt x="1254" y="1757"/>
                  </a:lnTo>
                  <a:lnTo>
                    <a:pt x="1259" y="1752"/>
                  </a:lnTo>
                  <a:lnTo>
                    <a:pt x="1264" y="1747"/>
                  </a:lnTo>
                  <a:lnTo>
                    <a:pt x="1270" y="1743"/>
                  </a:lnTo>
                  <a:lnTo>
                    <a:pt x="1276" y="1740"/>
                  </a:lnTo>
                  <a:lnTo>
                    <a:pt x="1284" y="1737"/>
                  </a:lnTo>
                  <a:lnTo>
                    <a:pt x="1291" y="1734"/>
                  </a:lnTo>
                  <a:lnTo>
                    <a:pt x="1299" y="1733"/>
                  </a:lnTo>
                  <a:lnTo>
                    <a:pt x="1308" y="1732"/>
                  </a:lnTo>
                  <a:lnTo>
                    <a:pt x="1316" y="1733"/>
                  </a:lnTo>
                  <a:lnTo>
                    <a:pt x="1325" y="1734"/>
                  </a:lnTo>
                  <a:lnTo>
                    <a:pt x="1332" y="1737"/>
                  </a:lnTo>
                  <a:lnTo>
                    <a:pt x="1340" y="1740"/>
                  </a:lnTo>
                  <a:lnTo>
                    <a:pt x="1346" y="1743"/>
                  </a:lnTo>
                  <a:lnTo>
                    <a:pt x="1352" y="1747"/>
                  </a:lnTo>
                  <a:lnTo>
                    <a:pt x="1357" y="1752"/>
                  </a:lnTo>
                  <a:lnTo>
                    <a:pt x="1363" y="1757"/>
                  </a:lnTo>
                  <a:lnTo>
                    <a:pt x="1367" y="1764"/>
                  </a:lnTo>
                  <a:lnTo>
                    <a:pt x="1371" y="1769"/>
                  </a:lnTo>
                  <a:lnTo>
                    <a:pt x="1374" y="1777"/>
                  </a:lnTo>
                  <a:lnTo>
                    <a:pt x="1377" y="1783"/>
                  </a:lnTo>
                  <a:lnTo>
                    <a:pt x="1379" y="1791"/>
                  </a:lnTo>
                  <a:lnTo>
                    <a:pt x="1380" y="1799"/>
                  </a:lnTo>
                  <a:lnTo>
                    <a:pt x="1381" y="1807"/>
                  </a:lnTo>
                  <a:lnTo>
                    <a:pt x="1382" y="1815"/>
                  </a:lnTo>
                  <a:close/>
                  <a:moveTo>
                    <a:pt x="1254" y="1815"/>
                  </a:moveTo>
                  <a:lnTo>
                    <a:pt x="1255" y="1827"/>
                  </a:lnTo>
                  <a:lnTo>
                    <a:pt x="1257" y="1839"/>
                  </a:lnTo>
                  <a:lnTo>
                    <a:pt x="1261" y="1851"/>
                  </a:lnTo>
                  <a:lnTo>
                    <a:pt x="1268" y="1861"/>
                  </a:lnTo>
                  <a:lnTo>
                    <a:pt x="1271" y="1865"/>
                  </a:lnTo>
                  <a:lnTo>
                    <a:pt x="1275" y="1869"/>
                  </a:lnTo>
                  <a:lnTo>
                    <a:pt x="1279" y="1873"/>
                  </a:lnTo>
                  <a:lnTo>
                    <a:pt x="1284" y="1876"/>
                  </a:lnTo>
                  <a:lnTo>
                    <a:pt x="1289" y="1878"/>
                  </a:lnTo>
                  <a:lnTo>
                    <a:pt x="1296" y="1880"/>
                  </a:lnTo>
                  <a:lnTo>
                    <a:pt x="1301" y="1881"/>
                  </a:lnTo>
                  <a:lnTo>
                    <a:pt x="1308" y="1881"/>
                  </a:lnTo>
                  <a:lnTo>
                    <a:pt x="1315" y="1881"/>
                  </a:lnTo>
                  <a:lnTo>
                    <a:pt x="1320" y="1880"/>
                  </a:lnTo>
                  <a:lnTo>
                    <a:pt x="1327" y="1878"/>
                  </a:lnTo>
                  <a:lnTo>
                    <a:pt x="1332" y="1876"/>
                  </a:lnTo>
                  <a:lnTo>
                    <a:pt x="1337" y="1873"/>
                  </a:lnTo>
                  <a:lnTo>
                    <a:pt x="1341" y="1869"/>
                  </a:lnTo>
                  <a:lnTo>
                    <a:pt x="1345" y="1865"/>
                  </a:lnTo>
                  <a:lnTo>
                    <a:pt x="1349" y="1861"/>
                  </a:lnTo>
                  <a:lnTo>
                    <a:pt x="1355" y="1851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5"/>
                  </a:lnTo>
                  <a:lnTo>
                    <a:pt x="1362" y="1802"/>
                  </a:lnTo>
                  <a:lnTo>
                    <a:pt x="1359" y="1791"/>
                  </a:lnTo>
                  <a:lnTo>
                    <a:pt x="1355" y="1780"/>
                  </a:lnTo>
                  <a:lnTo>
                    <a:pt x="1349" y="1770"/>
                  </a:lnTo>
                  <a:lnTo>
                    <a:pt x="1345" y="1765"/>
                  </a:lnTo>
                  <a:lnTo>
                    <a:pt x="1341" y="1761"/>
                  </a:lnTo>
                  <a:lnTo>
                    <a:pt x="1337" y="1757"/>
                  </a:lnTo>
                  <a:lnTo>
                    <a:pt x="1332" y="1755"/>
                  </a:lnTo>
                  <a:lnTo>
                    <a:pt x="1327" y="1752"/>
                  </a:lnTo>
                  <a:lnTo>
                    <a:pt x="1320" y="1751"/>
                  </a:lnTo>
                  <a:lnTo>
                    <a:pt x="1315" y="1750"/>
                  </a:lnTo>
                  <a:lnTo>
                    <a:pt x="1308" y="1748"/>
                  </a:lnTo>
                  <a:lnTo>
                    <a:pt x="1301" y="1750"/>
                  </a:lnTo>
                  <a:lnTo>
                    <a:pt x="1296" y="1751"/>
                  </a:lnTo>
                  <a:lnTo>
                    <a:pt x="1289" y="1752"/>
                  </a:lnTo>
                  <a:lnTo>
                    <a:pt x="1284" y="1755"/>
                  </a:lnTo>
                  <a:lnTo>
                    <a:pt x="1279" y="1757"/>
                  </a:lnTo>
                  <a:lnTo>
                    <a:pt x="1275" y="1761"/>
                  </a:lnTo>
                  <a:lnTo>
                    <a:pt x="1271" y="1765"/>
                  </a:lnTo>
                  <a:lnTo>
                    <a:pt x="1268" y="1770"/>
                  </a:lnTo>
                  <a:lnTo>
                    <a:pt x="1261" y="1780"/>
                  </a:lnTo>
                  <a:lnTo>
                    <a:pt x="1257" y="1791"/>
                  </a:lnTo>
                  <a:lnTo>
                    <a:pt x="1255" y="1802"/>
                  </a:lnTo>
                  <a:lnTo>
                    <a:pt x="1254" y="1815"/>
                  </a:lnTo>
                  <a:close/>
                  <a:moveTo>
                    <a:pt x="1471" y="1753"/>
                  </a:moveTo>
                  <a:lnTo>
                    <a:pt x="1439" y="1753"/>
                  </a:lnTo>
                  <a:lnTo>
                    <a:pt x="1439" y="1893"/>
                  </a:lnTo>
                  <a:lnTo>
                    <a:pt x="1420" y="1893"/>
                  </a:lnTo>
                  <a:lnTo>
                    <a:pt x="1420" y="1753"/>
                  </a:lnTo>
                  <a:lnTo>
                    <a:pt x="1394" y="1753"/>
                  </a:lnTo>
                  <a:lnTo>
                    <a:pt x="1394" y="1738"/>
                  </a:lnTo>
                  <a:lnTo>
                    <a:pt x="1420" y="1738"/>
                  </a:lnTo>
                  <a:lnTo>
                    <a:pt x="1420" y="1724"/>
                  </a:lnTo>
                  <a:lnTo>
                    <a:pt x="1421" y="1714"/>
                  </a:lnTo>
                  <a:lnTo>
                    <a:pt x="1422" y="1704"/>
                  </a:lnTo>
                  <a:lnTo>
                    <a:pt x="1424" y="1697"/>
                  </a:lnTo>
                  <a:lnTo>
                    <a:pt x="1427" y="1690"/>
                  </a:lnTo>
                  <a:lnTo>
                    <a:pt x="1433" y="1685"/>
                  </a:lnTo>
                  <a:lnTo>
                    <a:pt x="1439" y="1680"/>
                  </a:lnTo>
                  <a:lnTo>
                    <a:pt x="1448" y="1678"/>
                  </a:lnTo>
                  <a:lnTo>
                    <a:pt x="1458" y="1677"/>
                  </a:lnTo>
                  <a:lnTo>
                    <a:pt x="1466" y="1678"/>
                  </a:lnTo>
                  <a:lnTo>
                    <a:pt x="1474" y="1678"/>
                  </a:lnTo>
                  <a:lnTo>
                    <a:pt x="1474" y="1696"/>
                  </a:lnTo>
                  <a:lnTo>
                    <a:pt x="1467" y="1694"/>
                  </a:lnTo>
                  <a:lnTo>
                    <a:pt x="1460" y="1693"/>
                  </a:lnTo>
                  <a:lnTo>
                    <a:pt x="1453" y="1694"/>
                  </a:lnTo>
                  <a:lnTo>
                    <a:pt x="1448" y="1696"/>
                  </a:lnTo>
                  <a:lnTo>
                    <a:pt x="1445" y="1699"/>
                  </a:lnTo>
                  <a:lnTo>
                    <a:pt x="1441" y="1702"/>
                  </a:lnTo>
                  <a:lnTo>
                    <a:pt x="1440" y="1707"/>
                  </a:lnTo>
                  <a:lnTo>
                    <a:pt x="1439" y="1712"/>
                  </a:lnTo>
                  <a:lnTo>
                    <a:pt x="1439" y="1718"/>
                  </a:lnTo>
                  <a:lnTo>
                    <a:pt x="1439" y="1724"/>
                  </a:lnTo>
                  <a:lnTo>
                    <a:pt x="1439" y="1738"/>
                  </a:lnTo>
                  <a:lnTo>
                    <a:pt x="1471" y="1738"/>
                  </a:lnTo>
                  <a:lnTo>
                    <a:pt x="1471" y="1753"/>
                  </a:lnTo>
                  <a:close/>
                  <a:moveTo>
                    <a:pt x="1585" y="1822"/>
                  </a:moveTo>
                  <a:lnTo>
                    <a:pt x="1585" y="1829"/>
                  </a:lnTo>
                  <a:lnTo>
                    <a:pt x="1586" y="1837"/>
                  </a:lnTo>
                  <a:lnTo>
                    <a:pt x="1588" y="1843"/>
                  </a:lnTo>
                  <a:lnTo>
                    <a:pt x="1590" y="1850"/>
                  </a:lnTo>
                  <a:lnTo>
                    <a:pt x="1594" y="1855"/>
                  </a:lnTo>
                  <a:lnTo>
                    <a:pt x="1597" y="1860"/>
                  </a:lnTo>
                  <a:lnTo>
                    <a:pt x="1601" y="1864"/>
                  </a:lnTo>
                  <a:lnTo>
                    <a:pt x="1606" y="1867"/>
                  </a:lnTo>
                  <a:lnTo>
                    <a:pt x="1610" y="1870"/>
                  </a:lnTo>
                  <a:lnTo>
                    <a:pt x="1615" y="1874"/>
                  </a:lnTo>
                  <a:lnTo>
                    <a:pt x="1622" y="1876"/>
                  </a:lnTo>
                  <a:lnTo>
                    <a:pt x="1628" y="1877"/>
                  </a:lnTo>
                  <a:lnTo>
                    <a:pt x="1641" y="1879"/>
                  </a:lnTo>
                  <a:lnTo>
                    <a:pt x="1655" y="1880"/>
                  </a:lnTo>
                  <a:lnTo>
                    <a:pt x="1665" y="1879"/>
                  </a:lnTo>
                  <a:lnTo>
                    <a:pt x="1674" y="1877"/>
                  </a:lnTo>
                  <a:lnTo>
                    <a:pt x="1683" y="1875"/>
                  </a:lnTo>
                  <a:lnTo>
                    <a:pt x="1693" y="1869"/>
                  </a:lnTo>
                  <a:lnTo>
                    <a:pt x="1696" y="1867"/>
                  </a:lnTo>
                  <a:lnTo>
                    <a:pt x="1701" y="1864"/>
                  </a:lnTo>
                  <a:lnTo>
                    <a:pt x="1704" y="1860"/>
                  </a:lnTo>
                  <a:lnTo>
                    <a:pt x="1707" y="1856"/>
                  </a:lnTo>
                  <a:lnTo>
                    <a:pt x="1709" y="1852"/>
                  </a:lnTo>
                  <a:lnTo>
                    <a:pt x="1711" y="1847"/>
                  </a:lnTo>
                  <a:lnTo>
                    <a:pt x="1713" y="1841"/>
                  </a:lnTo>
                  <a:lnTo>
                    <a:pt x="1713" y="1836"/>
                  </a:lnTo>
                  <a:lnTo>
                    <a:pt x="1713" y="1832"/>
                  </a:lnTo>
                  <a:lnTo>
                    <a:pt x="1711" y="1827"/>
                  </a:lnTo>
                  <a:lnTo>
                    <a:pt x="1710" y="1824"/>
                  </a:lnTo>
                  <a:lnTo>
                    <a:pt x="1708" y="1821"/>
                  </a:lnTo>
                  <a:lnTo>
                    <a:pt x="1704" y="1814"/>
                  </a:lnTo>
                  <a:lnTo>
                    <a:pt x="1698" y="1809"/>
                  </a:lnTo>
                  <a:lnTo>
                    <a:pt x="1691" y="1806"/>
                  </a:lnTo>
                  <a:lnTo>
                    <a:pt x="1683" y="1802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1" y="1785"/>
                  </a:lnTo>
                  <a:lnTo>
                    <a:pt x="1611" y="1783"/>
                  </a:lnTo>
                  <a:lnTo>
                    <a:pt x="1602" y="1780"/>
                  </a:lnTo>
                  <a:lnTo>
                    <a:pt x="1594" y="1775"/>
                  </a:lnTo>
                  <a:lnTo>
                    <a:pt x="1586" y="1770"/>
                  </a:lnTo>
                  <a:lnTo>
                    <a:pt x="1581" y="1764"/>
                  </a:lnTo>
                  <a:lnTo>
                    <a:pt x="1575" y="1755"/>
                  </a:lnTo>
                  <a:lnTo>
                    <a:pt x="1574" y="1751"/>
                  </a:lnTo>
                  <a:lnTo>
                    <a:pt x="1573" y="1745"/>
                  </a:lnTo>
                  <a:lnTo>
                    <a:pt x="1572" y="1740"/>
                  </a:lnTo>
                  <a:lnTo>
                    <a:pt x="1572" y="1733"/>
                  </a:lnTo>
                  <a:lnTo>
                    <a:pt x="1572" y="1725"/>
                  </a:lnTo>
                  <a:lnTo>
                    <a:pt x="1575" y="1715"/>
                  </a:lnTo>
                  <a:lnTo>
                    <a:pt x="1576" y="1711"/>
                  </a:lnTo>
                  <a:lnTo>
                    <a:pt x="1580" y="1705"/>
                  </a:lnTo>
                  <a:lnTo>
                    <a:pt x="1583" y="1700"/>
                  </a:lnTo>
                  <a:lnTo>
                    <a:pt x="1586" y="1696"/>
                  </a:lnTo>
                  <a:lnTo>
                    <a:pt x="1590" y="1691"/>
                  </a:lnTo>
                  <a:lnTo>
                    <a:pt x="1596" y="1687"/>
                  </a:lnTo>
                  <a:lnTo>
                    <a:pt x="1602" y="1683"/>
                  </a:lnTo>
                  <a:lnTo>
                    <a:pt x="1609" y="1679"/>
                  </a:lnTo>
                  <a:lnTo>
                    <a:pt x="1616" y="1677"/>
                  </a:lnTo>
                  <a:lnTo>
                    <a:pt x="1625" y="1675"/>
                  </a:lnTo>
                  <a:lnTo>
                    <a:pt x="1635" y="1674"/>
                  </a:lnTo>
                  <a:lnTo>
                    <a:pt x="1646" y="1673"/>
                  </a:lnTo>
                  <a:lnTo>
                    <a:pt x="1654" y="1673"/>
                  </a:lnTo>
                  <a:lnTo>
                    <a:pt x="1662" y="1674"/>
                  </a:lnTo>
                  <a:lnTo>
                    <a:pt x="1669" y="1675"/>
                  </a:lnTo>
                  <a:lnTo>
                    <a:pt x="1677" y="1677"/>
                  </a:lnTo>
                  <a:lnTo>
                    <a:pt x="1683" y="1679"/>
                  </a:lnTo>
                  <a:lnTo>
                    <a:pt x="1690" y="1683"/>
                  </a:lnTo>
                  <a:lnTo>
                    <a:pt x="1696" y="1686"/>
                  </a:lnTo>
                  <a:lnTo>
                    <a:pt x="1702" y="1690"/>
                  </a:lnTo>
                  <a:lnTo>
                    <a:pt x="1707" y="1694"/>
                  </a:lnTo>
                  <a:lnTo>
                    <a:pt x="1711" y="1700"/>
                  </a:lnTo>
                  <a:lnTo>
                    <a:pt x="1716" y="1705"/>
                  </a:lnTo>
                  <a:lnTo>
                    <a:pt x="1719" y="1711"/>
                  </a:lnTo>
                  <a:lnTo>
                    <a:pt x="1722" y="1717"/>
                  </a:lnTo>
                  <a:lnTo>
                    <a:pt x="1724" y="1725"/>
                  </a:lnTo>
                  <a:lnTo>
                    <a:pt x="1725" y="1732"/>
                  </a:lnTo>
                  <a:lnTo>
                    <a:pt x="1725" y="1740"/>
                  </a:lnTo>
                  <a:lnTo>
                    <a:pt x="1705" y="1740"/>
                  </a:lnTo>
                  <a:lnTo>
                    <a:pt x="1705" y="1734"/>
                  </a:lnTo>
                  <a:lnTo>
                    <a:pt x="1704" y="1729"/>
                  </a:lnTo>
                  <a:lnTo>
                    <a:pt x="1702" y="1724"/>
                  </a:lnTo>
                  <a:lnTo>
                    <a:pt x="1700" y="1718"/>
                  </a:lnTo>
                  <a:lnTo>
                    <a:pt x="1697" y="1714"/>
                  </a:lnTo>
                  <a:lnTo>
                    <a:pt x="1694" y="1710"/>
                  </a:lnTo>
                  <a:lnTo>
                    <a:pt x="1691" y="1706"/>
                  </a:lnTo>
                  <a:lnTo>
                    <a:pt x="1687" y="1703"/>
                  </a:lnTo>
                  <a:lnTo>
                    <a:pt x="1678" y="1698"/>
                  </a:lnTo>
                  <a:lnTo>
                    <a:pt x="1668" y="1693"/>
                  </a:lnTo>
                  <a:lnTo>
                    <a:pt x="1657" y="1691"/>
                  </a:lnTo>
                  <a:lnTo>
                    <a:pt x="1647" y="1690"/>
                  </a:lnTo>
                  <a:lnTo>
                    <a:pt x="1636" y="1691"/>
                  </a:lnTo>
                  <a:lnTo>
                    <a:pt x="1626" y="1692"/>
                  </a:lnTo>
                  <a:lnTo>
                    <a:pt x="1616" y="1696"/>
                  </a:lnTo>
                  <a:lnTo>
                    <a:pt x="1609" y="1700"/>
                  </a:lnTo>
                  <a:lnTo>
                    <a:pt x="1606" y="1703"/>
                  </a:lnTo>
                  <a:lnTo>
                    <a:pt x="1602" y="1706"/>
                  </a:lnTo>
                  <a:lnTo>
                    <a:pt x="1599" y="1710"/>
                  </a:lnTo>
                  <a:lnTo>
                    <a:pt x="1597" y="1713"/>
                  </a:lnTo>
                  <a:lnTo>
                    <a:pt x="1595" y="1717"/>
                  </a:lnTo>
                  <a:lnTo>
                    <a:pt x="1594" y="1723"/>
                  </a:lnTo>
                  <a:lnTo>
                    <a:pt x="1593" y="1728"/>
                  </a:lnTo>
                  <a:lnTo>
                    <a:pt x="1593" y="1733"/>
                  </a:lnTo>
                  <a:lnTo>
                    <a:pt x="1593" y="1741"/>
                  </a:lnTo>
                  <a:lnTo>
                    <a:pt x="1595" y="1746"/>
                  </a:lnTo>
                  <a:lnTo>
                    <a:pt x="1598" y="1752"/>
                  </a:lnTo>
                  <a:lnTo>
                    <a:pt x="1602" y="1756"/>
                  </a:lnTo>
                  <a:lnTo>
                    <a:pt x="1607" y="1759"/>
                  </a:lnTo>
                  <a:lnTo>
                    <a:pt x="1612" y="1763"/>
                  </a:lnTo>
                  <a:lnTo>
                    <a:pt x="1619" y="1765"/>
                  </a:lnTo>
                  <a:lnTo>
                    <a:pt x="1625" y="1766"/>
                  </a:lnTo>
                  <a:lnTo>
                    <a:pt x="1677" y="1779"/>
                  </a:lnTo>
                  <a:lnTo>
                    <a:pt x="1689" y="1783"/>
                  </a:lnTo>
                  <a:lnTo>
                    <a:pt x="1698" y="1786"/>
                  </a:lnTo>
                  <a:lnTo>
                    <a:pt x="1708" y="1792"/>
                  </a:lnTo>
                  <a:lnTo>
                    <a:pt x="1717" y="1797"/>
                  </a:lnTo>
                  <a:lnTo>
                    <a:pt x="1720" y="1801"/>
                  </a:lnTo>
                  <a:lnTo>
                    <a:pt x="1723" y="1805"/>
                  </a:lnTo>
                  <a:lnTo>
                    <a:pt x="1727" y="1809"/>
                  </a:lnTo>
                  <a:lnTo>
                    <a:pt x="1729" y="1813"/>
                  </a:lnTo>
                  <a:lnTo>
                    <a:pt x="1731" y="1819"/>
                  </a:lnTo>
                  <a:lnTo>
                    <a:pt x="1732" y="1824"/>
                  </a:lnTo>
                  <a:lnTo>
                    <a:pt x="1733" y="1829"/>
                  </a:lnTo>
                  <a:lnTo>
                    <a:pt x="1733" y="1836"/>
                  </a:lnTo>
                  <a:lnTo>
                    <a:pt x="1733" y="1842"/>
                  </a:lnTo>
                  <a:lnTo>
                    <a:pt x="1731" y="1852"/>
                  </a:lnTo>
                  <a:lnTo>
                    <a:pt x="1730" y="1856"/>
                  </a:lnTo>
                  <a:lnTo>
                    <a:pt x="1728" y="1862"/>
                  </a:lnTo>
                  <a:lnTo>
                    <a:pt x="1724" y="1867"/>
                  </a:lnTo>
                  <a:lnTo>
                    <a:pt x="1720" y="1873"/>
                  </a:lnTo>
                  <a:lnTo>
                    <a:pt x="1716" y="1877"/>
                  </a:lnTo>
                  <a:lnTo>
                    <a:pt x="1710" y="1882"/>
                  </a:lnTo>
                  <a:lnTo>
                    <a:pt x="1704" y="1886"/>
                  </a:lnTo>
                  <a:lnTo>
                    <a:pt x="1696" y="1890"/>
                  </a:lnTo>
                  <a:lnTo>
                    <a:pt x="1687" y="1893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1" y="1897"/>
                  </a:lnTo>
                  <a:lnTo>
                    <a:pt x="1641" y="1897"/>
                  </a:lnTo>
                  <a:lnTo>
                    <a:pt x="1633" y="1896"/>
                  </a:lnTo>
                  <a:lnTo>
                    <a:pt x="1624" y="1895"/>
                  </a:lnTo>
                  <a:lnTo>
                    <a:pt x="1615" y="1893"/>
                  </a:lnTo>
                  <a:lnTo>
                    <a:pt x="1608" y="1891"/>
                  </a:lnTo>
                  <a:lnTo>
                    <a:pt x="1600" y="1888"/>
                  </a:lnTo>
                  <a:lnTo>
                    <a:pt x="1594" y="1883"/>
                  </a:lnTo>
                  <a:lnTo>
                    <a:pt x="1588" y="1879"/>
                  </a:lnTo>
                  <a:lnTo>
                    <a:pt x="1583" y="1875"/>
                  </a:lnTo>
                  <a:lnTo>
                    <a:pt x="1578" y="1869"/>
                  </a:lnTo>
                  <a:lnTo>
                    <a:pt x="1573" y="1863"/>
                  </a:lnTo>
                  <a:lnTo>
                    <a:pt x="1570" y="1855"/>
                  </a:lnTo>
                  <a:lnTo>
                    <a:pt x="1568" y="1849"/>
                  </a:lnTo>
                  <a:lnTo>
                    <a:pt x="1566" y="1840"/>
                  </a:lnTo>
                  <a:lnTo>
                    <a:pt x="1565" y="1832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3"/>
                  </a:lnTo>
                  <a:lnTo>
                    <a:pt x="1762" y="1893"/>
                  </a:lnTo>
                  <a:lnTo>
                    <a:pt x="1762" y="1677"/>
                  </a:lnTo>
                  <a:close/>
                  <a:moveTo>
                    <a:pt x="1958" y="1815"/>
                  </a:moveTo>
                  <a:lnTo>
                    <a:pt x="1957" y="1823"/>
                  </a:lnTo>
                  <a:lnTo>
                    <a:pt x="1957" y="1832"/>
                  </a:lnTo>
                  <a:lnTo>
                    <a:pt x="1954" y="1839"/>
                  </a:lnTo>
                  <a:lnTo>
                    <a:pt x="1952" y="1847"/>
                  </a:lnTo>
                  <a:lnTo>
                    <a:pt x="1950" y="1854"/>
                  </a:lnTo>
                  <a:lnTo>
                    <a:pt x="1947" y="1861"/>
                  </a:lnTo>
                  <a:lnTo>
                    <a:pt x="1943" y="1867"/>
                  </a:lnTo>
                  <a:lnTo>
                    <a:pt x="1938" y="1873"/>
                  </a:lnTo>
                  <a:lnTo>
                    <a:pt x="1933" y="1878"/>
                  </a:lnTo>
                  <a:lnTo>
                    <a:pt x="1927" y="1883"/>
                  </a:lnTo>
                  <a:lnTo>
                    <a:pt x="1922" y="1888"/>
                  </a:lnTo>
                  <a:lnTo>
                    <a:pt x="1916" y="1891"/>
                  </a:lnTo>
                  <a:lnTo>
                    <a:pt x="1908" y="1893"/>
                  </a:lnTo>
                  <a:lnTo>
                    <a:pt x="1900" y="1895"/>
                  </a:lnTo>
                  <a:lnTo>
                    <a:pt x="1893" y="1897"/>
                  </a:lnTo>
                  <a:lnTo>
                    <a:pt x="1884" y="1897"/>
                  </a:lnTo>
                  <a:lnTo>
                    <a:pt x="1876" y="1897"/>
                  </a:lnTo>
                  <a:lnTo>
                    <a:pt x="1867" y="1895"/>
                  </a:lnTo>
                  <a:lnTo>
                    <a:pt x="1859" y="1893"/>
                  </a:lnTo>
                  <a:lnTo>
                    <a:pt x="1852" y="1891"/>
                  </a:lnTo>
                  <a:lnTo>
                    <a:pt x="1845" y="1888"/>
                  </a:lnTo>
                  <a:lnTo>
                    <a:pt x="1840" y="1883"/>
                  </a:lnTo>
                  <a:lnTo>
                    <a:pt x="1835" y="1878"/>
                  </a:lnTo>
                  <a:lnTo>
                    <a:pt x="1829" y="1873"/>
                  </a:lnTo>
                  <a:lnTo>
                    <a:pt x="1825" y="1867"/>
                  </a:lnTo>
                  <a:lnTo>
                    <a:pt x="1821" y="1861"/>
                  </a:lnTo>
                  <a:lnTo>
                    <a:pt x="1817" y="1854"/>
                  </a:lnTo>
                  <a:lnTo>
                    <a:pt x="1815" y="1847"/>
                  </a:lnTo>
                  <a:lnTo>
                    <a:pt x="1813" y="1839"/>
                  </a:lnTo>
                  <a:lnTo>
                    <a:pt x="1812" y="1832"/>
                  </a:lnTo>
                  <a:lnTo>
                    <a:pt x="1811" y="1823"/>
                  </a:lnTo>
                  <a:lnTo>
                    <a:pt x="1810" y="1815"/>
                  </a:lnTo>
                  <a:lnTo>
                    <a:pt x="1811" y="1807"/>
                  </a:lnTo>
                  <a:lnTo>
                    <a:pt x="1812" y="1799"/>
                  </a:lnTo>
                  <a:lnTo>
                    <a:pt x="1813" y="1791"/>
                  </a:lnTo>
                  <a:lnTo>
                    <a:pt x="1815" y="1783"/>
                  </a:lnTo>
                  <a:lnTo>
                    <a:pt x="1817" y="1777"/>
                  </a:lnTo>
                  <a:lnTo>
                    <a:pt x="1821" y="1769"/>
                  </a:lnTo>
                  <a:lnTo>
                    <a:pt x="1825" y="1764"/>
                  </a:lnTo>
                  <a:lnTo>
                    <a:pt x="1829" y="1757"/>
                  </a:lnTo>
                  <a:lnTo>
                    <a:pt x="1835" y="1752"/>
                  </a:lnTo>
                  <a:lnTo>
                    <a:pt x="1840" y="1747"/>
                  </a:lnTo>
                  <a:lnTo>
                    <a:pt x="1845" y="1743"/>
                  </a:lnTo>
                  <a:lnTo>
                    <a:pt x="1852" y="1740"/>
                  </a:lnTo>
                  <a:lnTo>
                    <a:pt x="1859" y="1737"/>
                  </a:lnTo>
                  <a:lnTo>
                    <a:pt x="1867" y="1734"/>
                  </a:lnTo>
                  <a:lnTo>
                    <a:pt x="1876" y="1733"/>
                  </a:lnTo>
                  <a:lnTo>
                    <a:pt x="1884" y="1732"/>
                  </a:lnTo>
                  <a:lnTo>
                    <a:pt x="1893" y="1733"/>
                  </a:lnTo>
                  <a:lnTo>
                    <a:pt x="1900" y="1734"/>
                  </a:lnTo>
                  <a:lnTo>
                    <a:pt x="1908" y="1737"/>
                  </a:lnTo>
                  <a:lnTo>
                    <a:pt x="1916" y="1740"/>
                  </a:lnTo>
                  <a:lnTo>
                    <a:pt x="1922" y="1743"/>
                  </a:lnTo>
                  <a:lnTo>
                    <a:pt x="1927" y="1747"/>
                  </a:lnTo>
                  <a:lnTo>
                    <a:pt x="1933" y="1752"/>
                  </a:lnTo>
                  <a:lnTo>
                    <a:pt x="1938" y="1757"/>
                  </a:lnTo>
                  <a:lnTo>
                    <a:pt x="1943" y="1764"/>
                  </a:lnTo>
                  <a:lnTo>
                    <a:pt x="1947" y="1769"/>
                  </a:lnTo>
                  <a:lnTo>
                    <a:pt x="1950" y="1777"/>
                  </a:lnTo>
                  <a:lnTo>
                    <a:pt x="1952" y="1783"/>
                  </a:lnTo>
                  <a:lnTo>
                    <a:pt x="1954" y="1791"/>
                  </a:lnTo>
                  <a:lnTo>
                    <a:pt x="1957" y="1799"/>
                  </a:lnTo>
                  <a:lnTo>
                    <a:pt x="1957" y="1807"/>
                  </a:lnTo>
                  <a:lnTo>
                    <a:pt x="1958" y="1815"/>
                  </a:lnTo>
                  <a:close/>
                  <a:moveTo>
                    <a:pt x="1829" y="1815"/>
                  </a:moveTo>
                  <a:lnTo>
                    <a:pt x="1830" y="1827"/>
                  </a:lnTo>
                  <a:lnTo>
                    <a:pt x="1832" y="1839"/>
                  </a:lnTo>
                  <a:lnTo>
                    <a:pt x="1837" y="1851"/>
                  </a:lnTo>
                  <a:lnTo>
                    <a:pt x="1843" y="1861"/>
                  </a:lnTo>
                  <a:lnTo>
                    <a:pt x="1846" y="1865"/>
                  </a:lnTo>
                  <a:lnTo>
                    <a:pt x="1851" y="1869"/>
                  </a:lnTo>
                  <a:lnTo>
                    <a:pt x="1855" y="1873"/>
                  </a:lnTo>
                  <a:lnTo>
                    <a:pt x="1860" y="1876"/>
                  </a:lnTo>
                  <a:lnTo>
                    <a:pt x="1865" y="1878"/>
                  </a:lnTo>
                  <a:lnTo>
                    <a:pt x="1871" y="1880"/>
                  </a:lnTo>
                  <a:lnTo>
                    <a:pt x="1878" y="1881"/>
                  </a:lnTo>
                  <a:lnTo>
                    <a:pt x="1884" y="1881"/>
                  </a:lnTo>
                  <a:lnTo>
                    <a:pt x="1891" y="1881"/>
                  </a:lnTo>
                  <a:lnTo>
                    <a:pt x="1896" y="1880"/>
                  </a:lnTo>
                  <a:lnTo>
                    <a:pt x="1903" y="1878"/>
                  </a:lnTo>
                  <a:lnTo>
                    <a:pt x="1908" y="1876"/>
                  </a:lnTo>
                  <a:lnTo>
                    <a:pt x="1912" y="1873"/>
                  </a:lnTo>
                  <a:lnTo>
                    <a:pt x="1917" y="1869"/>
                  </a:lnTo>
                  <a:lnTo>
                    <a:pt x="1921" y="1865"/>
                  </a:lnTo>
                  <a:lnTo>
                    <a:pt x="1924" y="1861"/>
                  </a:lnTo>
                  <a:lnTo>
                    <a:pt x="1931" y="1851"/>
                  </a:lnTo>
                  <a:lnTo>
                    <a:pt x="1935" y="1839"/>
                  </a:lnTo>
                  <a:lnTo>
                    <a:pt x="1937" y="1827"/>
                  </a:lnTo>
                  <a:lnTo>
                    <a:pt x="1938" y="1815"/>
                  </a:lnTo>
                  <a:lnTo>
                    <a:pt x="1937" y="1802"/>
                  </a:lnTo>
                  <a:lnTo>
                    <a:pt x="1935" y="1791"/>
                  </a:lnTo>
                  <a:lnTo>
                    <a:pt x="1931" y="1780"/>
                  </a:lnTo>
                  <a:lnTo>
                    <a:pt x="1924" y="1770"/>
                  </a:lnTo>
                  <a:lnTo>
                    <a:pt x="1921" y="1765"/>
                  </a:lnTo>
                  <a:lnTo>
                    <a:pt x="1917" y="1761"/>
                  </a:lnTo>
                  <a:lnTo>
                    <a:pt x="1912" y="1757"/>
                  </a:lnTo>
                  <a:lnTo>
                    <a:pt x="1908" y="1755"/>
                  </a:lnTo>
                  <a:lnTo>
                    <a:pt x="1903" y="1752"/>
                  </a:lnTo>
                  <a:lnTo>
                    <a:pt x="1896" y="1751"/>
                  </a:lnTo>
                  <a:lnTo>
                    <a:pt x="1891" y="1750"/>
                  </a:lnTo>
                  <a:lnTo>
                    <a:pt x="1884" y="1748"/>
                  </a:lnTo>
                  <a:lnTo>
                    <a:pt x="1878" y="1750"/>
                  </a:lnTo>
                  <a:lnTo>
                    <a:pt x="1871" y="1751"/>
                  </a:lnTo>
                  <a:lnTo>
                    <a:pt x="1865" y="1752"/>
                  </a:lnTo>
                  <a:lnTo>
                    <a:pt x="1860" y="1755"/>
                  </a:lnTo>
                  <a:lnTo>
                    <a:pt x="1855" y="1757"/>
                  </a:lnTo>
                  <a:lnTo>
                    <a:pt x="1851" y="1761"/>
                  </a:lnTo>
                  <a:lnTo>
                    <a:pt x="1846" y="1765"/>
                  </a:lnTo>
                  <a:lnTo>
                    <a:pt x="1843" y="1770"/>
                  </a:lnTo>
                  <a:lnTo>
                    <a:pt x="1837" y="1780"/>
                  </a:lnTo>
                  <a:lnTo>
                    <a:pt x="1832" y="1791"/>
                  </a:lnTo>
                  <a:lnTo>
                    <a:pt x="1830" y="1802"/>
                  </a:lnTo>
                  <a:lnTo>
                    <a:pt x="1829" y="1815"/>
                  </a:lnTo>
                  <a:close/>
                  <a:moveTo>
                    <a:pt x="1968" y="1738"/>
                  </a:moveTo>
                  <a:lnTo>
                    <a:pt x="1989" y="1738"/>
                  </a:lnTo>
                  <a:lnTo>
                    <a:pt x="2039" y="1874"/>
                  </a:lnTo>
                  <a:lnTo>
                    <a:pt x="2087" y="1738"/>
                  </a:lnTo>
                  <a:lnTo>
                    <a:pt x="2107" y="1738"/>
                  </a:lnTo>
                  <a:lnTo>
                    <a:pt x="2048" y="1893"/>
                  </a:lnTo>
                  <a:lnTo>
                    <a:pt x="2028" y="1893"/>
                  </a:lnTo>
                  <a:lnTo>
                    <a:pt x="1968" y="1738"/>
                  </a:lnTo>
                  <a:close/>
                  <a:moveTo>
                    <a:pt x="2137" y="1820"/>
                  </a:moveTo>
                  <a:lnTo>
                    <a:pt x="2137" y="1831"/>
                  </a:lnTo>
                  <a:lnTo>
                    <a:pt x="2139" y="1841"/>
                  </a:lnTo>
                  <a:lnTo>
                    <a:pt x="2143" y="1852"/>
                  </a:lnTo>
                  <a:lnTo>
                    <a:pt x="2149" y="1861"/>
                  </a:lnTo>
                  <a:lnTo>
                    <a:pt x="2152" y="1865"/>
                  </a:lnTo>
                  <a:lnTo>
                    <a:pt x="2155" y="1869"/>
                  </a:lnTo>
                  <a:lnTo>
                    <a:pt x="2160" y="1873"/>
                  </a:lnTo>
                  <a:lnTo>
                    <a:pt x="2165" y="1876"/>
                  </a:lnTo>
                  <a:lnTo>
                    <a:pt x="2169" y="1878"/>
                  </a:lnTo>
                  <a:lnTo>
                    <a:pt x="2176" y="1880"/>
                  </a:lnTo>
                  <a:lnTo>
                    <a:pt x="2181" y="1881"/>
                  </a:lnTo>
                  <a:lnTo>
                    <a:pt x="2188" y="1881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5"/>
                  </a:lnTo>
                  <a:lnTo>
                    <a:pt x="2220" y="1870"/>
                  </a:lnTo>
                  <a:lnTo>
                    <a:pt x="2226" y="1865"/>
                  </a:lnTo>
                  <a:lnTo>
                    <a:pt x="2231" y="1858"/>
                  </a:lnTo>
                  <a:lnTo>
                    <a:pt x="2234" y="1850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3" y="1854"/>
                  </a:lnTo>
                  <a:lnTo>
                    <a:pt x="2247" y="1865"/>
                  </a:lnTo>
                  <a:lnTo>
                    <a:pt x="2242" y="1875"/>
                  </a:lnTo>
                  <a:lnTo>
                    <a:pt x="2234" y="1882"/>
                  </a:lnTo>
                  <a:lnTo>
                    <a:pt x="2230" y="1886"/>
                  </a:lnTo>
                  <a:lnTo>
                    <a:pt x="2224" y="1889"/>
                  </a:lnTo>
                  <a:lnTo>
                    <a:pt x="2220" y="1892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7"/>
                  </a:lnTo>
                  <a:lnTo>
                    <a:pt x="2179" y="1897"/>
                  </a:lnTo>
                  <a:lnTo>
                    <a:pt x="2170" y="1895"/>
                  </a:lnTo>
                  <a:lnTo>
                    <a:pt x="2163" y="1893"/>
                  </a:lnTo>
                  <a:lnTo>
                    <a:pt x="2156" y="1891"/>
                  </a:lnTo>
                  <a:lnTo>
                    <a:pt x="2150" y="1888"/>
                  </a:lnTo>
                  <a:lnTo>
                    <a:pt x="2145" y="1883"/>
                  </a:lnTo>
                  <a:lnTo>
                    <a:pt x="2139" y="1878"/>
                  </a:lnTo>
                  <a:lnTo>
                    <a:pt x="2135" y="1873"/>
                  </a:lnTo>
                  <a:lnTo>
                    <a:pt x="2130" y="1867"/>
                  </a:lnTo>
                  <a:lnTo>
                    <a:pt x="2127" y="1861"/>
                  </a:lnTo>
                  <a:lnTo>
                    <a:pt x="2124" y="1854"/>
                  </a:lnTo>
                  <a:lnTo>
                    <a:pt x="2122" y="1847"/>
                  </a:lnTo>
                  <a:lnTo>
                    <a:pt x="2119" y="1832"/>
                  </a:lnTo>
                  <a:lnTo>
                    <a:pt x="2118" y="1815"/>
                  </a:lnTo>
                  <a:lnTo>
                    <a:pt x="2119" y="1800"/>
                  </a:lnTo>
                  <a:lnTo>
                    <a:pt x="2122" y="1785"/>
                  </a:lnTo>
                  <a:lnTo>
                    <a:pt x="2124" y="1778"/>
                  </a:lnTo>
                  <a:lnTo>
                    <a:pt x="2127" y="1771"/>
                  </a:lnTo>
                  <a:lnTo>
                    <a:pt x="2130" y="1765"/>
                  </a:lnTo>
                  <a:lnTo>
                    <a:pt x="2135" y="1758"/>
                  </a:lnTo>
                  <a:lnTo>
                    <a:pt x="2139" y="1753"/>
                  </a:lnTo>
                  <a:lnTo>
                    <a:pt x="2145" y="1748"/>
                  </a:lnTo>
                  <a:lnTo>
                    <a:pt x="2150" y="1744"/>
                  </a:lnTo>
                  <a:lnTo>
                    <a:pt x="2156" y="1740"/>
                  </a:lnTo>
                  <a:lnTo>
                    <a:pt x="2163" y="1737"/>
                  </a:lnTo>
                  <a:lnTo>
                    <a:pt x="2170" y="1734"/>
                  </a:lnTo>
                  <a:lnTo>
                    <a:pt x="2179" y="1733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7"/>
                  </a:lnTo>
                  <a:lnTo>
                    <a:pt x="2220" y="1740"/>
                  </a:lnTo>
                  <a:lnTo>
                    <a:pt x="2227" y="1744"/>
                  </a:lnTo>
                  <a:lnTo>
                    <a:pt x="2232" y="1748"/>
                  </a:lnTo>
                  <a:lnTo>
                    <a:pt x="2237" y="1754"/>
                  </a:lnTo>
                  <a:lnTo>
                    <a:pt x="2242" y="1760"/>
                  </a:lnTo>
                  <a:lnTo>
                    <a:pt x="2245" y="1767"/>
                  </a:lnTo>
                  <a:lnTo>
                    <a:pt x="2248" y="1773"/>
                  </a:lnTo>
                  <a:lnTo>
                    <a:pt x="2251" y="1781"/>
                  </a:lnTo>
                  <a:lnTo>
                    <a:pt x="2254" y="1788"/>
                  </a:lnTo>
                  <a:lnTo>
                    <a:pt x="2256" y="1804"/>
                  </a:lnTo>
                  <a:lnTo>
                    <a:pt x="2257" y="1820"/>
                  </a:lnTo>
                  <a:lnTo>
                    <a:pt x="2137" y="1820"/>
                  </a:lnTo>
                  <a:close/>
                  <a:moveTo>
                    <a:pt x="2237" y="1805"/>
                  </a:moveTo>
                  <a:lnTo>
                    <a:pt x="2236" y="1794"/>
                  </a:lnTo>
                  <a:lnTo>
                    <a:pt x="2234" y="1783"/>
                  </a:lnTo>
                  <a:lnTo>
                    <a:pt x="2230" y="1774"/>
                  </a:lnTo>
                  <a:lnTo>
                    <a:pt x="2223" y="1766"/>
                  </a:lnTo>
                  <a:lnTo>
                    <a:pt x="2217" y="1759"/>
                  </a:lnTo>
                  <a:lnTo>
                    <a:pt x="2208" y="1754"/>
                  </a:lnTo>
                  <a:lnTo>
                    <a:pt x="2204" y="1752"/>
                  </a:lnTo>
                  <a:lnTo>
                    <a:pt x="2199" y="1750"/>
                  </a:lnTo>
                  <a:lnTo>
                    <a:pt x="2193" y="1750"/>
                  </a:lnTo>
                  <a:lnTo>
                    <a:pt x="2188" y="1748"/>
                  </a:lnTo>
                  <a:lnTo>
                    <a:pt x="2182" y="1750"/>
                  </a:lnTo>
                  <a:lnTo>
                    <a:pt x="2177" y="1750"/>
                  </a:lnTo>
                  <a:lnTo>
                    <a:pt x="2172" y="1752"/>
                  </a:lnTo>
                  <a:lnTo>
                    <a:pt x="2167" y="1754"/>
                  </a:lnTo>
                  <a:lnTo>
                    <a:pt x="2159" y="1759"/>
                  </a:lnTo>
                  <a:lnTo>
                    <a:pt x="2152" y="1766"/>
                  </a:lnTo>
                  <a:lnTo>
                    <a:pt x="2146" y="1774"/>
                  </a:lnTo>
                  <a:lnTo>
                    <a:pt x="2141" y="1784"/>
                  </a:lnTo>
                  <a:lnTo>
                    <a:pt x="2139" y="1794"/>
                  </a:lnTo>
                  <a:lnTo>
                    <a:pt x="2137" y="1805"/>
                  </a:lnTo>
                  <a:lnTo>
                    <a:pt x="2237" y="1805"/>
                  </a:lnTo>
                  <a:close/>
                  <a:moveTo>
                    <a:pt x="2282" y="1738"/>
                  </a:moveTo>
                  <a:lnTo>
                    <a:pt x="2301" y="1738"/>
                  </a:lnTo>
                  <a:lnTo>
                    <a:pt x="2301" y="1764"/>
                  </a:lnTo>
                  <a:lnTo>
                    <a:pt x="2304" y="1757"/>
                  </a:lnTo>
                  <a:lnTo>
                    <a:pt x="2309" y="1752"/>
                  </a:lnTo>
                  <a:lnTo>
                    <a:pt x="2314" y="1746"/>
                  </a:lnTo>
                  <a:lnTo>
                    <a:pt x="2321" y="1742"/>
                  </a:lnTo>
                  <a:lnTo>
                    <a:pt x="2328" y="1738"/>
                  </a:lnTo>
                  <a:lnTo>
                    <a:pt x="2336" y="1736"/>
                  </a:lnTo>
                  <a:lnTo>
                    <a:pt x="2343" y="1733"/>
                  </a:lnTo>
                  <a:lnTo>
                    <a:pt x="2351" y="1732"/>
                  </a:lnTo>
                  <a:lnTo>
                    <a:pt x="2359" y="1733"/>
                  </a:lnTo>
                  <a:lnTo>
                    <a:pt x="2366" y="1733"/>
                  </a:lnTo>
                  <a:lnTo>
                    <a:pt x="2372" y="1736"/>
                  </a:lnTo>
                  <a:lnTo>
                    <a:pt x="2379" y="1737"/>
                  </a:lnTo>
                  <a:lnTo>
                    <a:pt x="2384" y="1739"/>
                  </a:lnTo>
                  <a:lnTo>
                    <a:pt x="2389" y="1742"/>
                  </a:lnTo>
                  <a:lnTo>
                    <a:pt x="2393" y="1745"/>
                  </a:lnTo>
                  <a:lnTo>
                    <a:pt x="2396" y="1748"/>
                  </a:lnTo>
                  <a:lnTo>
                    <a:pt x="2399" y="1753"/>
                  </a:lnTo>
                  <a:lnTo>
                    <a:pt x="2402" y="1757"/>
                  </a:lnTo>
                  <a:lnTo>
                    <a:pt x="2404" y="1763"/>
                  </a:lnTo>
                  <a:lnTo>
                    <a:pt x="2406" y="1768"/>
                  </a:lnTo>
                  <a:lnTo>
                    <a:pt x="2408" y="1780"/>
                  </a:lnTo>
                  <a:lnTo>
                    <a:pt x="2408" y="1793"/>
                  </a:lnTo>
                  <a:lnTo>
                    <a:pt x="2408" y="1893"/>
                  </a:lnTo>
                  <a:lnTo>
                    <a:pt x="2390" y="1893"/>
                  </a:lnTo>
                  <a:lnTo>
                    <a:pt x="2390" y="1796"/>
                  </a:lnTo>
                  <a:lnTo>
                    <a:pt x="2389" y="1786"/>
                  </a:lnTo>
                  <a:lnTo>
                    <a:pt x="2388" y="1778"/>
                  </a:lnTo>
                  <a:lnTo>
                    <a:pt x="2384" y="1769"/>
                  </a:lnTo>
                  <a:lnTo>
                    <a:pt x="2381" y="1763"/>
                  </a:lnTo>
                  <a:lnTo>
                    <a:pt x="2376" y="1757"/>
                  </a:lnTo>
                  <a:lnTo>
                    <a:pt x="2369" y="1753"/>
                  </a:lnTo>
                  <a:lnTo>
                    <a:pt x="2361" y="1750"/>
                  </a:lnTo>
                  <a:lnTo>
                    <a:pt x="2350" y="1748"/>
                  </a:lnTo>
                  <a:lnTo>
                    <a:pt x="2344" y="1750"/>
                  </a:lnTo>
                  <a:lnTo>
                    <a:pt x="2339" y="1750"/>
                  </a:lnTo>
                  <a:lnTo>
                    <a:pt x="2334" y="1751"/>
                  </a:lnTo>
                  <a:lnTo>
                    <a:pt x="2329" y="1753"/>
                  </a:lnTo>
                  <a:lnTo>
                    <a:pt x="2321" y="1757"/>
                  </a:lnTo>
                  <a:lnTo>
                    <a:pt x="2314" y="1764"/>
                  </a:lnTo>
                  <a:lnTo>
                    <a:pt x="2309" y="1772"/>
                  </a:lnTo>
                  <a:lnTo>
                    <a:pt x="2304" y="1781"/>
                  </a:lnTo>
                  <a:lnTo>
                    <a:pt x="2302" y="1791"/>
                  </a:lnTo>
                  <a:lnTo>
                    <a:pt x="2301" y="1802"/>
                  </a:lnTo>
                  <a:lnTo>
                    <a:pt x="2301" y="1893"/>
                  </a:lnTo>
                  <a:lnTo>
                    <a:pt x="2282" y="1893"/>
                  </a:lnTo>
                  <a:lnTo>
                    <a:pt x="2282" y="1738"/>
                  </a:lnTo>
                  <a:close/>
                  <a:moveTo>
                    <a:pt x="2445" y="1677"/>
                  </a:moveTo>
                  <a:lnTo>
                    <a:pt x="2463" y="1677"/>
                  </a:lnTo>
                  <a:lnTo>
                    <a:pt x="2463" y="1709"/>
                  </a:lnTo>
                  <a:lnTo>
                    <a:pt x="2445" y="1709"/>
                  </a:lnTo>
                  <a:lnTo>
                    <a:pt x="2445" y="1677"/>
                  </a:lnTo>
                  <a:close/>
                  <a:moveTo>
                    <a:pt x="2445" y="1738"/>
                  </a:moveTo>
                  <a:lnTo>
                    <a:pt x="2463" y="1738"/>
                  </a:lnTo>
                  <a:lnTo>
                    <a:pt x="2463" y="1893"/>
                  </a:lnTo>
                  <a:lnTo>
                    <a:pt x="2445" y="1893"/>
                  </a:lnTo>
                  <a:lnTo>
                    <a:pt x="2445" y="1738"/>
                  </a:lnTo>
                  <a:close/>
                  <a:moveTo>
                    <a:pt x="2498" y="1785"/>
                  </a:moveTo>
                  <a:lnTo>
                    <a:pt x="2499" y="1779"/>
                  </a:lnTo>
                  <a:lnTo>
                    <a:pt x="2500" y="1772"/>
                  </a:lnTo>
                  <a:lnTo>
                    <a:pt x="2502" y="1767"/>
                  </a:lnTo>
                  <a:lnTo>
                    <a:pt x="2504" y="1761"/>
                  </a:lnTo>
                  <a:lnTo>
                    <a:pt x="2506" y="1757"/>
                  </a:lnTo>
                  <a:lnTo>
                    <a:pt x="2510" y="1753"/>
                  </a:lnTo>
                  <a:lnTo>
                    <a:pt x="2513" y="1748"/>
                  </a:lnTo>
                  <a:lnTo>
                    <a:pt x="2517" y="1745"/>
                  </a:lnTo>
                  <a:lnTo>
                    <a:pt x="2526" y="1740"/>
                  </a:lnTo>
                  <a:lnTo>
                    <a:pt x="2537" y="1736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3"/>
                  </a:lnTo>
                  <a:lnTo>
                    <a:pt x="2582" y="1734"/>
                  </a:lnTo>
                  <a:lnTo>
                    <a:pt x="2592" y="1738"/>
                  </a:lnTo>
                  <a:lnTo>
                    <a:pt x="2600" y="1742"/>
                  </a:lnTo>
                  <a:lnTo>
                    <a:pt x="2605" y="1745"/>
                  </a:lnTo>
                  <a:lnTo>
                    <a:pt x="2608" y="1748"/>
                  </a:lnTo>
                  <a:lnTo>
                    <a:pt x="2611" y="1753"/>
                  </a:lnTo>
                  <a:lnTo>
                    <a:pt x="2613" y="1757"/>
                  </a:lnTo>
                  <a:lnTo>
                    <a:pt x="2615" y="1763"/>
                  </a:lnTo>
                  <a:lnTo>
                    <a:pt x="2618" y="1769"/>
                  </a:lnTo>
                  <a:lnTo>
                    <a:pt x="2619" y="1775"/>
                  </a:lnTo>
                  <a:lnTo>
                    <a:pt x="2619" y="1783"/>
                  </a:lnTo>
                  <a:lnTo>
                    <a:pt x="2619" y="1865"/>
                  </a:lnTo>
                  <a:lnTo>
                    <a:pt x="2620" y="1870"/>
                  </a:lnTo>
                  <a:lnTo>
                    <a:pt x="2621" y="1874"/>
                  </a:lnTo>
                  <a:lnTo>
                    <a:pt x="2625" y="1876"/>
                  </a:lnTo>
                  <a:lnTo>
                    <a:pt x="2629" y="1877"/>
                  </a:lnTo>
                  <a:lnTo>
                    <a:pt x="2633" y="1877"/>
                  </a:lnTo>
                  <a:lnTo>
                    <a:pt x="2636" y="1876"/>
                  </a:lnTo>
                  <a:lnTo>
                    <a:pt x="2636" y="1892"/>
                  </a:lnTo>
                  <a:lnTo>
                    <a:pt x="2629" y="1892"/>
                  </a:lnTo>
                  <a:lnTo>
                    <a:pt x="2623" y="1893"/>
                  </a:lnTo>
                  <a:lnTo>
                    <a:pt x="2616" y="1892"/>
                  </a:lnTo>
                  <a:lnTo>
                    <a:pt x="2612" y="1891"/>
                  </a:lnTo>
                  <a:lnTo>
                    <a:pt x="2608" y="1889"/>
                  </a:lnTo>
                  <a:lnTo>
                    <a:pt x="2605" y="1886"/>
                  </a:lnTo>
                  <a:lnTo>
                    <a:pt x="2604" y="1881"/>
                  </a:lnTo>
                  <a:lnTo>
                    <a:pt x="2601" y="1877"/>
                  </a:lnTo>
                  <a:lnTo>
                    <a:pt x="2601" y="1872"/>
                  </a:lnTo>
                  <a:lnTo>
                    <a:pt x="2601" y="1866"/>
                  </a:lnTo>
                  <a:lnTo>
                    <a:pt x="2600" y="1866"/>
                  </a:lnTo>
                  <a:lnTo>
                    <a:pt x="2595" y="1873"/>
                  </a:lnTo>
                  <a:lnTo>
                    <a:pt x="2591" y="1879"/>
                  </a:lnTo>
                  <a:lnTo>
                    <a:pt x="2584" y="1885"/>
                  </a:lnTo>
                  <a:lnTo>
                    <a:pt x="2579" y="1889"/>
                  </a:lnTo>
                  <a:lnTo>
                    <a:pt x="2571" y="1893"/>
                  </a:lnTo>
                  <a:lnTo>
                    <a:pt x="2564" y="1895"/>
                  </a:lnTo>
                  <a:lnTo>
                    <a:pt x="2554" y="1896"/>
                  </a:lnTo>
                  <a:lnTo>
                    <a:pt x="2544" y="1897"/>
                  </a:lnTo>
                  <a:lnTo>
                    <a:pt x="2533" y="1896"/>
                  </a:lnTo>
                  <a:lnTo>
                    <a:pt x="2524" y="1894"/>
                  </a:lnTo>
                  <a:lnTo>
                    <a:pt x="2515" y="1891"/>
                  </a:lnTo>
                  <a:lnTo>
                    <a:pt x="2506" y="1887"/>
                  </a:lnTo>
                  <a:lnTo>
                    <a:pt x="2503" y="1883"/>
                  </a:lnTo>
                  <a:lnTo>
                    <a:pt x="2501" y="1880"/>
                  </a:lnTo>
                  <a:lnTo>
                    <a:pt x="2498" y="1876"/>
                  </a:lnTo>
                  <a:lnTo>
                    <a:pt x="2496" y="1873"/>
                  </a:lnTo>
                  <a:lnTo>
                    <a:pt x="2494" y="1867"/>
                  </a:lnTo>
                  <a:lnTo>
                    <a:pt x="2492" y="1863"/>
                  </a:lnTo>
                  <a:lnTo>
                    <a:pt x="2492" y="1858"/>
                  </a:lnTo>
                  <a:lnTo>
                    <a:pt x="2491" y="1852"/>
                  </a:lnTo>
                  <a:lnTo>
                    <a:pt x="2492" y="1845"/>
                  </a:lnTo>
                  <a:lnTo>
                    <a:pt x="2493" y="1837"/>
                  </a:lnTo>
                  <a:lnTo>
                    <a:pt x="2496" y="1832"/>
                  </a:lnTo>
                  <a:lnTo>
                    <a:pt x="2499" y="1826"/>
                  </a:lnTo>
                  <a:lnTo>
                    <a:pt x="2503" y="1822"/>
                  </a:lnTo>
                  <a:lnTo>
                    <a:pt x="2507" y="1819"/>
                  </a:lnTo>
                  <a:lnTo>
                    <a:pt x="2513" y="1815"/>
                  </a:lnTo>
                  <a:lnTo>
                    <a:pt x="2518" y="1812"/>
                  </a:lnTo>
                  <a:lnTo>
                    <a:pt x="2531" y="1808"/>
                  </a:lnTo>
                  <a:lnTo>
                    <a:pt x="2545" y="1806"/>
                  </a:lnTo>
                  <a:lnTo>
                    <a:pt x="2559" y="1804"/>
                  </a:lnTo>
                  <a:lnTo>
                    <a:pt x="2575" y="1801"/>
                  </a:lnTo>
                  <a:lnTo>
                    <a:pt x="2581" y="1801"/>
                  </a:lnTo>
                  <a:lnTo>
                    <a:pt x="2585" y="1800"/>
                  </a:lnTo>
                  <a:lnTo>
                    <a:pt x="2589" y="1799"/>
                  </a:lnTo>
                  <a:lnTo>
                    <a:pt x="2593" y="1797"/>
                  </a:lnTo>
                  <a:lnTo>
                    <a:pt x="2596" y="1795"/>
                  </a:lnTo>
                  <a:lnTo>
                    <a:pt x="2598" y="1791"/>
                  </a:lnTo>
                  <a:lnTo>
                    <a:pt x="2599" y="1786"/>
                  </a:lnTo>
                  <a:lnTo>
                    <a:pt x="2599" y="1781"/>
                  </a:lnTo>
                  <a:lnTo>
                    <a:pt x="2599" y="1772"/>
                  </a:lnTo>
                  <a:lnTo>
                    <a:pt x="2596" y="1765"/>
                  </a:lnTo>
                  <a:lnTo>
                    <a:pt x="2593" y="1759"/>
                  </a:lnTo>
                  <a:lnTo>
                    <a:pt x="2587" y="1755"/>
                  </a:lnTo>
                  <a:lnTo>
                    <a:pt x="2582" y="1752"/>
                  </a:lnTo>
                  <a:lnTo>
                    <a:pt x="2574" y="1751"/>
                  </a:lnTo>
                  <a:lnTo>
                    <a:pt x="2567" y="1750"/>
                  </a:lnTo>
                  <a:lnTo>
                    <a:pt x="2559" y="1748"/>
                  </a:lnTo>
                  <a:lnTo>
                    <a:pt x="2551" y="1750"/>
                  </a:lnTo>
                  <a:lnTo>
                    <a:pt x="2542" y="1751"/>
                  </a:lnTo>
                  <a:lnTo>
                    <a:pt x="2535" y="1754"/>
                  </a:lnTo>
                  <a:lnTo>
                    <a:pt x="2529" y="1757"/>
                  </a:lnTo>
                  <a:lnTo>
                    <a:pt x="2525" y="1763"/>
                  </a:lnTo>
                  <a:lnTo>
                    <a:pt x="2520" y="1769"/>
                  </a:lnTo>
                  <a:lnTo>
                    <a:pt x="2518" y="1777"/>
                  </a:lnTo>
                  <a:lnTo>
                    <a:pt x="2517" y="1785"/>
                  </a:lnTo>
                  <a:lnTo>
                    <a:pt x="2498" y="1785"/>
                  </a:lnTo>
                  <a:close/>
                  <a:moveTo>
                    <a:pt x="2599" y="1808"/>
                  </a:moveTo>
                  <a:lnTo>
                    <a:pt x="2599" y="1808"/>
                  </a:lnTo>
                  <a:lnTo>
                    <a:pt x="2596" y="1811"/>
                  </a:lnTo>
                  <a:lnTo>
                    <a:pt x="2592" y="1812"/>
                  </a:lnTo>
                  <a:lnTo>
                    <a:pt x="2587" y="1814"/>
                  </a:lnTo>
                  <a:lnTo>
                    <a:pt x="2583" y="1814"/>
                  </a:lnTo>
                  <a:lnTo>
                    <a:pt x="2558" y="1819"/>
                  </a:lnTo>
                  <a:lnTo>
                    <a:pt x="2534" y="1824"/>
                  </a:lnTo>
                  <a:lnTo>
                    <a:pt x="2530" y="1825"/>
                  </a:lnTo>
                  <a:lnTo>
                    <a:pt x="2525" y="1827"/>
                  </a:lnTo>
                  <a:lnTo>
                    <a:pt x="2520" y="1831"/>
                  </a:lnTo>
                  <a:lnTo>
                    <a:pt x="2517" y="1833"/>
                  </a:lnTo>
                  <a:lnTo>
                    <a:pt x="2515" y="1837"/>
                  </a:lnTo>
                  <a:lnTo>
                    <a:pt x="2513" y="1840"/>
                  </a:lnTo>
                  <a:lnTo>
                    <a:pt x="2511" y="1846"/>
                  </a:lnTo>
                  <a:lnTo>
                    <a:pt x="2511" y="1851"/>
                  </a:lnTo>
                  <a:lnTo>
                    <a:pt x="2512" y="1858"/>
                  </a:lnTo>
                  <a:lnTo>
                    <a:pt x="2514" y="1864"/>
                  </a:lnTo>
                  <a:lnTo>
                    <a:pt x="2517" y="1868"/>
                  </a:lnTo>
                  <a:lnTo>
                    <a:pt x="2521" y="1873"/>
                  </a:lnTo>
                  <a:lnTo>
                    <a:pt x="2527" y="1877"/>
                  </a:lnTo>
                  <a:lnTo>
                    <a:pt x="2532" y="1879"/>
                  </a:lnTo>
                  <a:lnTo>
                    <a:pt x="2539" y="1881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4"/>
                  </a:lnTo>
                  <a:lnTo>
                    <a:pt x="2583" y="1868"/>
                  </a:lnTo>
                  <a:lnTo>
                    <a:pt x="2591" y="1862"/>
                  </a:lnTo>
                  <a:lnTo>
                    <a:pt x="2595" y="1853"/>
                  </a:lnTo>
                  <a:lnTo>
                    <a:pt x="2597" y="1849"/>
                  </a:lnTo>
                  <a:lnTo>
                    <a:pt x="2598" y="1843"/>
                  </a:lnTo>
                  <a:lnTo>
                    <a:pt x="2599" y="1838"/>
                  </a:lnTo>
                  <a:lnTo>
                    <a:pt x="2599" y="1833"/>
                  </a:lnTo>
                  <a:lnTo>
                    <a:pt x="2599" y="1808"/>
                  </a:lnTo>
                  <a:close/>
                  <a:moveTo>
                    <a:pt x="2222" y="182"/>
                  </a:moveTo>
                  <a:lnTo>
                    <a:pt x="2221" y="163"/>
                  </a:lnTo>
                  <a:lnTo>
                    <a:pt x="2219" y="145"/>
                  </a:lnTo>
                  <a:lnTo>
                    <a:pt x="2215" y="128"/>
                  </a:lnTo>
                  <a:lnTo>
                    <a:pt x="2208" y="112"/>
                  </a:lnTo>
                  <a:lnTo>
                    <a:pt x="2201" y="95"/>
                  </a:lnTo>
                  <a:lnTo>
                    <a:pt x="2191" y="80"/>
                  </a:lnTo>
                  <a:lnTo>
                    <a:pt x="2181" y="66"/>
                  </a:lnTo>
                  <a:lnTo>
                    <a:pt x="2169" y="54"/>
                  </a:lnTo>
                  <a:lnTo>
                    <a:pt x="2156" y="42"/>
                  </a:lnTo>
                  <a:lnTo>
                    <a:pt x="2142" y="32"/>
                  </a:lnTo>
                  <a:lnTo>
                    <a:pt x="2127" y="23"/>
                  </a:lnTo>
                  <a:lnTo>
                    <a:pt x="2112" y="15"/>
                  </a:lnTo>
                  <a:lnTo>
                    <a:pt x="2095" y="9"/>
                  </a:lnTo>
                  <a:lnTo>
                    <a:pt x="2078" y="5"/>
                  </a:lnTo>
                  <a:lnTo>
                    <a:pt x="2060" y="1"/>
                  </a:lnTo>
                  <a:lnTo>
                    <a:pt x="2041" y="0"/>
                  </a:lnTo>
                  <a:lnTo>
                    <a:pt x="2022" y="1"/>
                  </a:lnTo>
                  <a:lnTo>
                    <a:pt x="2005" y="5"/>
                  </a:lnTo>
                  <a:lnTo>
                    <a:pt x="1988" y="9"/>
                  </a:lnTo>
                  <a:lnTo>
                    <a:pt x="1971" y="15"/>
                  </a:lnTo>
                  <a:lnTo>
                    <a:pt x="1956" y="23"/>
                  </a:lnTo>
                  <a:lnTo>
                    <a:pt x="1940" y="32"/>
                  </a:lnTo>
                  <a:lnTo>
                    <a:pt x="1926" y="42"/>
                  </a:lnTo>
                  <a:lnTo>
                    <a:pt x="1913" y="54"/>
                  </a:lnTo>
                  <a:lnTo>
                    <a:pt x="1902" y="66"/>
                  </a:lnTo>
                  <a:lnTo>
                    <a:pt x="1892" y="80"/>
                  </a:lnTo>
                  <a:lnTo>
                    <a:pt x="1882" y="95"/>
                  </a:lnTo>
                  <a:lnTo>
                    <a:pt x="1875" y="112"/>
                  </a:lnTo>
                  <a:lnTo>
                    <a:pt x="1868" y="128"/>
                  </a:lnTo>
                  <a:lnTo>
                    <a:pt x="1864" y="145"/>
                  </a:lnTo>
                  <a:lnTo>
                    <a:pt x="1862" y="163"/>
                  </a:lnTo>
                  <a:lnTo>
                    <a:pt x="1860" y="182"/>
                  </a:lnTo>
                  <a:lnTo>
                    <a:pt x="1862" y="200"/>
                  </a:lnTo>
                  <a:lnTo>
                    <a:pt x="1864" y="218"/>
                  </a:lnTo>
                  <a:lnTo>
                    <a:pt x="1868" y="236"/>
                  </a:lnTo>
                  <a:lnTo>
                    <a:pt x="1875" y="252"/>
                  </a:lnTo>
                  <a:lnTo>
                    <a:pt x="1882" y="268"/>
                  </a:lnTo>
                  <a:lnTo>
                    <a:pt x="1892" y="283"/>
                  </a:lnTo>
                  <a:lnTo>
                    <a:pt x="1902" y="297"/>
                  </a:lnTo>
                  <a:lnTo>
                    <a:pt x="1913" y="309"/>
                  </a:lnTo>
                  <a:lnTo>
                    <a:pt x="1926" y="321"/>
                  </a:lnTo>
                  <a:lnTo>
                    <a:pt x="1940" y="332"/>
                  </a:lnTo>
                  <a:lnTo>
                    <a:pt x="1956" y="340"/>
                  </a:lnTo>
                  <a:lnTo>
                    <a:pt x="1971" y="348"/>
                  </a:lnTo>
                  <a:lnTo>
                    <a:pt x="1988" y="355"/>
                  </a:lnTo>
                  <a:lnTo>
                    <a:pt x="2005" y="359"/>
                  </a:lnTo>
                  <a:lnTo>
                    <a:pt x="2022" y="362"/>
                  </a:lnTo>
                  <a:lnTo>
                    <a:pt x="2041" y="362"/>
                  </a:lnTo>
                  <a:lnTo>
                    <a:pt x="2060" y="362"/>
                  </a:lnTo>
                  <a:lnTo>
                    <a:pt x="2078" y="359"/>
                  </a:lnTo>
                  <a:lnTo>
                    <a:pt x="2095" y="355"/>
                  </a:lnTo>
                  <a:lnTo>
                    <a:pt x="2112" y="348"/>
                  </a:lnTo>
                  <a:lnTo>
                    <a:pt x="2127" y="340"/>
                  </a:lnTo>
                  <a:lnTo>
                    <a:pt x="2142" y="332"/>
                  </a:lnTo>
                  <a:lnTo>
                    <a:pt x="2156" y="321"/>
                  </a:lnTo>
                  <a:lnTo>
                    <a:pt x="2169" y="309"/>
                  </a:lnTo>
                  <a:lnTo>
                    <a:pt x="2181" y="297"/>
                  </a:lnTo>
                  <a:lnTo>
                    <a:pt x="2191" y="283"/>
                  </a:lnTo>
                  <a:lnTo>
                    <a:pt x="2201" y="268"/>
                  </a:lnTo>
                  <a:lnTo>
                    <a:pt x="2208" y="252"/>
                  </a:lnTo>
                  <a:lnTo>
                    <a:pt x="2215" y="236"/>
                  </a:lnTo>
                  <a:lnTo>
                    <a:pt x="2219" y="218"/>
                  </a:lnTo>
                  <a:lnTo>
                    <a:pt x="2221" y="200"/>
                  </a:lnTo>
                  <a:lnTo>
                    <a:pt x="2222" y="182"/>
                  </a:lnTo>
                  <a:close/>
                  <a:moveTo>
                    <a:pt x="2647" y="785"/>
                  </a:moveTo>
                  <a:lnTo>
                    <a:pt x="2646" y="767"/>
                  </a:lnTo>
                  <a:lnTo>
                    <a:pt x="2642" y="749"/>
                  </a:lnTo>
                  <a:lnTo>
                    <a:pt x="2638" y="731"/>
                  </a:lnTo>
                  <a:lnTo>
                    <a:pt x="2632" y="715"/>
                  </a:lnTo>
                  <a:lnTo>
                    <a:pt x="2624" y="699"/>
                  </a:lnTo>
                  <a:lnTo>
                    <a:pt x="2615" y="684"/>
                  </a:lnTo>
                  <a:lnTo>
                    <a:pt x="2605" y="670"/>
                  </a:lnTo>
                  <a:lnTo>
                    <a:pt x="2594" y="657"/>
                  </a:lnTo>
                  <a:lnTo>
                    <a:pt x="2581" y="646"/>
                  </a:lnTo>
                  <a:lnTo>
                    <a:pt x="2567" y="635"/>
                  </a:lnTo>
                  <a:lnTo>
                    <a:pt x="2552" y="627"/>
                  </a:lnTo>
                  <a:lnTo>
                    <a:pt x="2535" y="619"/>
                  </a:lnTo>
                  <a:lnTo>
                    <a:pt x="2519" y="613"/>
                  </a:lnTo>
                  <a:lnTo>
                    <a:pt x="2502" y="608"/>
                  </a:lnTo>
                  <a:lnTo>
                    <a:pt x="2484" y="605"/>
                  </a:lnTo>
                  <a:lnTo>
                    <a:pt x="2465" y="604"/>
                  </a:lnTo>
                  <a:lnTo>
                    <a:pt x="2447" y="605"/>
                  </a:lnTo>
                  <a:lnTo>
                    <a:pt x="2429" y="608"/>
                  </a:lnTo>
                  <a:lnTo>
                    <a:pt x="2411" y="613"/>
                  </a:lnTo>
                  <a:lnTo>
                    <a:pt x="2395" y="619"/>
                  </a:lnTo>
                  <a:lnTo>
                    <a:pt x="2379" y="627"/>
                  </a:lnTo>
                  <a:lnTo>
                    <a:pt x="2364" y="635"/>
                  </a:lnTo>
                  <a:lnTo>
                    <a:pt x="2350" y="646"/>
                  </a:lnTo>
                  <a:lnTo>
                    <a:pt x="2338" y="657"/>
                  </a:lnTo>
                  <a:lnTo>
                    <a:pt x="2326" y="670"/>
                  </a:lnTo>
                  <a:lnTo>
                    <a:pt x="2315" y="684"/>
                  </a:lnTo>
                  <a:lnTo>
                    <a:pt x="2307" y="699"/>
                  </a:lnTo>
                  <a:lnTo>
                    <a:pt x="2299" y="715"/>
                  </a:lnTo>
                  <a:lnTo>
                    <a:pt x="2292" y="731"/>
                  </a:lnTo>
                  <a:lnTo>
                    <a:pt x="2288" y="749"/>
                  </a:lnTo>
                  <a:lnTo>
                    <a:pt x="2285" y="767"/>
                  </a:lnTo>
                  <a:lnTo>
                    <a:pt x="2285" y="785"/>
                  </a:lnTo>
                  <a:lnTo>
                    <a:pt x="2285" y="804"/>
                  </a:lnTo>
                  <a:lnTo>
                    <a:pt x="2288" y="822"/>
                  </a:lnTo>
                  <a:lnTo>
                    <a:pt x="2292" y="839"/>
                  </a:lnTo>
                  <a:lnTo>
                    <a:pt x="2299" y="856"/>
                  </a:lnTo>
                  <a:lnTo>
                    <a:pt x="2307" y="872"/>
                  </a:lnTo>
                  <a:lnTo>
                    <a:pt x="2315" y="887"/>
                  </a:lnTo>
                  <a:lnTo>
                    <a:pt x="2326" y="900"/>
                  </a:lnTo>
                  <a:lnTo>
                    <a:pt x="2338" y="913"/>
                  </a:lnTo>
                  <a:lnTo>
                    <a:pt x="2350" y="925"/>
                  </a:lnTo>
                  <a:lnTo>
                    <a:pt x="2364" y="935"/>
                  </a:lnTo>
                  <a:lnTo>
                    <a:pt x="2379" y="944"/>
                  </a:lnTo>
                  <a:lnTo>
                    <a:pt x="2395" y="952"/>
                  </a:lnTo>
                  <a:lnTo>
                    <a:pt x="2411" y="958"/>
                  </a:lnTo>
                  <a:lnTo>
                    <a:pt x="2429" y="962"/>
                  </a:lnTo>
                  <a:lnTo>
                    <a:pt x="2447" y="966"/>
                  </a:lnTo>
                  <a:lnTo>
                    <a:pt x="2465" y="966"/>
                  </a:lnTo>
                  <a:lnTo>
                    <a:pt x="2484" y="966"/>
                  </a:lnTo>
                  <a:lnTo>
                    <a:pt x="2502" y="962"/>
                  </a:lnTo>
                  <a:lnTo>
                    <a:pt x="2519" y="958"/>
                  </a:lnTo>
                  <a:lnTo>
                    <a:pt x="2535" y="952"/>
                  </a:lnTo>
                  <a:lnTo>
                    <a:pt x="2552" y="944"/>
                  </a:lnTo>
                  <a:lnTo>
                    <a:pt x="2567" y="935"/>
                  </a:lnTo>
                  <a:lnTo>
                    <a:pt x="2581" y="925"/>
                  </a:lnTo>
                  <a:lnTo>
                    <a:pt x="2594" y="913"/>
                  </a:lnTo>
                  <a:lnTo>
                    <a:pt x="2605" y="900"/>
                  </a:lnTo>
                  <a:lnTo>
                    <a:pt x="2615" y="887"/>
                  </a:lnTo>
                  <a:lnTo>
                    <a:pt x="2624" y="872"/>
                  </a:lnTo>
                  <a:lnTo>
                    <a:pt x="2632" y="856"/>
                  </a:lnTo>
                  <a:lnTo>
                    <a:pt x="2638" y="839"/>
                  </a:lnTo>
                  <a:lnTo>
                    <a:pt x="2642" y="822"/>
                  </a:lnTo>
                  <a:lnTo>
                    <a:pt x="2646" y="804"/>
                  </a:lnTo>
                  <a:lnTo>
                    <a:pt x="2647" y="785"/>
                  </a:lnTo>
                  <a:close/>
                  <a:moveTo>
                    <a:pt x="2275" y="64"/>
                  </a:moveTo>
                  <a:lnTo>
                    <a:pt x="2276" y="68"/>
                  </a:lnTo>
                  <a:lnTo>
                    <a:pt x="2280" y="81"/>
                  </a:lnTo>
                  <a:lnTo>
                    <a:pt x="2283" y="102"/>
                  </a:lnTo>
                  <a:lnTo>
                    <a:pt x="2285" y="129"/>
                  </a:lnTo>
                  <a:lnTo>
                    <a:pt x="2286" y="144"/>
                  </a:lnTo>
                  <a:lnTo>
                    <a:pt x="2285" y="161"/>
                  </a:lnTo>
                  <a:lnTo>
                    <a:pt x="2284" y="179"/>
                  </a:lnTo>
                  <a:lnTo>
                    <a:pt x="2282" y="198"/>
                  </a:lnTo>
                  <a:lnTo>
                    <a:pt x="2277" y="217"/>
                  </a:lnTo>
                  <a:lnTo>
                    <a:pt x="2272" y="238"/>
                  </a:lnTo>
                  <a:lnTo>
                    <a:pt x="2265" y="258"/>
                  </a:lnTo>
                  <a:lnTo>
                    <a:pt x="2256" y="280"/>
                  </a:lnTo>
                  <a:lnTo>
                    <a:pt x="2251" y="291"/>
                  </a:lnTo>
                  <a:lnTo>
                    <a:pt x="2246" y="301"/>
                  </a:lnTo>
                  <a:lnTo>
                    <a:pt x="2240" y="310"/>
                  </a:lnTo>
                  <a:lnTo>
                    <a:pt x="2234" y="319"/>
                  </a:lnTo>
                  <a:lnTo>
                    <a:pt x="2221" y="334"/>
                  </a:lnTo>
                  <a:lnTo>
                    <a:pt x="2208" y="348"/>
                  </a:lnTo>
                  <a:lnTo>
                    <a:pt x="2194" y="360"/>
                  </a:lnTo>
                  <a:lnTo>
                    <a:pt x="2179" y="371"/>
                  </a:lnTo>
                  <a:lnTo>
                    <a:pt x="2163" y="380"/>
                  </a:lnTo>
                  <a:lnTo>
                    <a:pt x="2147" y="389"/>
                  </a:lnTo>
                  <a:lnTo>
                    <a:pt x="2112" y="405"/>
                  </a:lnTo>
                  <a:lnTo>
                    <a:pt x="2075" y="421"/>
                  </a:lnTo>
                  <a:lnTo>
                    <a:pt x="2056" y="430"/>
                  </a:lnTo>
                  <a:lnTo>
                    <a:pt x="2038" y="440"/>
                  </a:lnTo>
                  <a:lnTo>
                    <a:pt x="2018" y="451"/>
                  </a:lnTo>
                  <a:lnTo>
                    <a:pt x="1999" y="462"/>
                  </a:lnTo>
                  <a:lnTo>
                    <a:pt x="1988" y="470"/>
                  </a:lnTo>
                  <a:lnTo>
                    <a:pt x="1978" y="479"/>
                  </a:lnTo>
                  <a:lnTo>
                    <a:pt x="1970" y="489"/>
                  </a:lnTo>
                  <a:lnTo>
                    <a:pt x="1960" y="500"/>
                  </a:lnTo>
                  <a:lnTo>
                    <a:pt x="1952" y="512"/>
                  </a:lnTo>
                  <a:lnTo>
                    <a:pt x="1944" y="525"/>
                  </a:lnTo>
                  <a:lnTo>
                    <a:pt x="1936" y="539"/>
                  </a:lnTo>
                  <a:lnTo>
                    <a:pt x="1929" y="553"/>
                  </a:lnTo>
                  <a:lnTo>
                    <a:pt x="1914" y="583"/>
                  </a:lnTo>
                  <a:lnTo>
                    <a:pt x="1903" y="615"/>
                  </a:lnTo>
                  <a:lnTo>
                    <a:pt x="1891" y="647"/>
                  </a:lnTo>
                  <a:lnTo>
                    <a:pt x="1881" y="680"/>
                  </a:lnTo>
                  <a:lnTo>
                    <a:pt x="1873" y="711"/>
                  </a:lnTo>
                  <a:lnTo>
                    <a:pt x="1866" y="740"/>
                  </a:lnTo>
                  <a:lnTo>
                    <a:pt x="1859" y="768"/>
                  </a:lnTo>
                  <a:lnTo>
                    <a:pt x="1855" y="792"/>
                  </a:lnTo>
                  <a:lnTo>
                    <a:pt x="1849" y="827"/>
                  </a:lnTo>
                  <a:lnTo>
                    <a:pt x="1846" y="840"/>
                  </a:lnTo>
                  <a:lnTo>
                    <a:pt x="2213" y="906"/>
                  </a:lnTo>
                  <a:lnTo>
                    <a:pt x="2211" y="899"/>
                  </a:lnTo>
                  <a:lnTo>
                    <a:pt x="2209" y="877"/>
                  </a:lnTo>
                  <a:lnTo>
                    <a:pt x="2208" y="863"/>
                  </a:lnTo>
                  <a:lnTo>
                    <a:pt x="2207" y="846"/>
                  </a:lnTo>
                  <a:lnTo>
                    <a:pt x="2207" y="826"/>
                  </a:lnTo>
                  <a:lnTo>
                    <a:pt x="2208" y="806"/>
                  </a:lnTo>
                  <a:lnTo>
                    <a:pt x="2209" y="784"/>
                  </a:lnTo>
                  <a:lnTo>
                    <a:pt x="2213" y="763"/>
                  </a:lnTo>
                  <a:lnTo>
                    <a:pt x="2217" y="740"/>
                  </a:lnTo>
                  <a:lnTo>
                    <a:pt x="2222" y="717"/>
                  </a:lnTo>
                  <a:lnTo>
                    <a:pt x="2226" y="707"/>
                  </a:lnTo>
                  <a:lnTo>
                    <a:pt x="2230" y="696"/>
                  </a:lnTo>
                  <a:lnTo>
                    <a:pt x="2234" y="685"/>
                  </a:lnTo>
                  <a:lnTo>
                    <a:pt x="2240" y="675"/>
                  </a:lnTo>
                  <a:lnTo>
                    <a:pt x="2245" y="664"/>
                  </a:lnTo>
                  <a:lnTo>
                    <a:pt x="2251" y="655"/>
                  </a:lnTo>
                  <a:lnTo>
                    <a:pt x="2258" y="646"/>
                  </a:lnTo>
                  <a:lnTo>
                    <a:pt x="2265" y="636"/>
                  </a:lnTo>
                  <a:lnTo>
                    <a:pt x="2282" y="621"/>
                  </a:lnTo>
                  <a:lnTo>
                    <a:pt x="2298" y="607"/>
                  </a:lnTo>
                  <a:lnTo>
                    <a:pt x="2314" y="596"/>
                  </a:lnTo>
                  <a:lnTo>
                    <a:pt x="2330" y="587"/>
                  </a:lnTo>
                  <a:lnTo>
                    <a:pt x="2348" y="578"/>
                  </a:lnTo>
                  <a:lnTo>
                    <a:pt x="2364" y="570"/>
                  </a:lnTo>
                  <a:lnTo>
                    <a:pt x="2381" y="564"/>
                  </a:lnTo>
                  <a:lnTo>
                    <a:pt x="2397" y="559"/>
                  </a:lnTo>
                  <a:lnTo>
                    <a:pt x="2415" y="552"/>
                  </a:lnTo>
                  <a:lnTo>
                    <a:pt x="2431" y="546"/>
                  </a:lnTo>
                  <a:lnTo>
                    <a:pt x="2447" y="539"/>
                  </a:lnTo>
                  <a:lnTo>
                    <a:pt x="2464" y="532"/>
                  </a:lnTo>
                  <a:lnTo>
                    <a:pt x="2480" y="522"/>
                  </a:lnTo>
                  <a:lnTo>
                    <a:pt x="2497" y="511"/>
                  </a:lnTo>
                  <a:lnTo>
                    <a:pt x="2512" y="499"/>
                  </a:lnTo>
                  <a:lnTo>
                    <a:pt x="2528" y="484"/>
                  </a:lnTo>
                  <a:lnTo>
                    <a:pt x="2535" y="475"/>
                  </a:lnTo>
                  <a:lnTo>
                    <a:pt x="2542" y="466"/>
                  </a:lnTo>
                  <a:lnTo>
                    <a:pt x="2550" y="456"/>
                  </a:lnTo>
                  <a:lnTo>
                    <a:pt x="2556" y="445"/>
                  </a:lnTo>
                  <a:lnTo>
                    <a:pt x="2568" y="420"/>
                  </a:lnTo>
                  <a:lnTo>
                    <a:pt x="2580" y="393"/>
                  </a:lnTo>
                  <a:lnTo>
                    <a:pt x="2591" y="365"/>
                  </a:lnTo>
                  <a:lnTo>
                    <a:pt x="2599" y="336"/>
                  </a:lnTo>
                  <a:lnTo>
                    <a:pt x="2608" y="307"/>
                  </a:lnTo>
                  <a:lnTo>
                    <a:pt x="2615" y="278"/>
                  </a:lnTo>
                  <a:lnTo>
                    <a:pt x="2627" y="223"/>
                  </a:lnTo>
                  <a:lnTo>
                    <a:pt x="2636" y="177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5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1188"/>
            <p:cNvSpPr>
              <a:spLocks noEditPoints="1"/>
            </p:cNvSpPr>
            <p:nvPr userDrawn="1"/>
          </p:nvSpPr>
          <p:spPr bwMode="auto">
            <a:xfrm>
              <a:off x="606" y="1532"/>
              <a:ext cx="882" cy="632"/>
            </a:xfrm>
            <a:custGeom>
              <a:avLst/>
              <a:gdLst>
                <a:gd name="T0" fmla="*/ 0 w 2647"/>
                <a:gd name="T1" fmla="*/ 0 h 1896"/>
                <a:gd name="T2" fmla="*/ 0 w 2647"/>
                <a:gd name="T3" fmla="*/ 0 h 1896"/>
                <a:gd name="T4" fmla="*/ 0 w 2647"/>
                <a:gd name="T5" fmla="*/ 0 h 1896"/>
                <a:gd name="T6" fmla="*/ 0 w 2647"/>
                <a:gd name="T7" fmla="*/ 0 h 1896"/>
                <a:gd name="T8" fmla="*/ 0 w 2647"/>
                <a:gd name="T9" fmla="*/ 0 h 1896"/>
                <a:gd name="T10" fmla="*/ 0 w 2647"/>
                <a:gd name="T11" fmla="*/ 0 h 1896"/>
                <a:gd name="T12" fmla="*/ 0 w 2647"/>
                <a:gd name="T13" fmla="*/ 0 h 1896"/>
                <a:gd name="T14" fmla="*/ 0 w 2647"/>
                <a:gd name="T15" fmla="*/ 0 h 1896"/>
                <a:gd name="T16" fmla="*/ 0 w 2647"/>
                <a:gd name="T17" fmla="*/ 0 h 1896"/>
                <a:gd name="T18" fmla="*/ 0 w 2647"/>
                <a:gd name="T19" fmla="*/ 0 h 1896"/>
                <a:gd name="T20" fmla="*/ 0 w 2647"/>
                <a:gd name="T21" fmla="*/ 0 h 1896"/>
                <a:gd name="T22" fmla="*/ 0 w 2647"/>
                <a:gd name="T23" fmla="*/ 0 h 1896"/>
                <a:gd name="T24" fmla="*/ 0 w 2647"/>
                <a:gd name="T25" fmla="*/ 0 h 1896"/>
                <a:gd name="T26" fmla="*/ 0 w 2647"/>
                <a:gd name="T27" fmla="*/ 0 h 1896"/>
                <a:gd name="T28" fmla="*/ 0 w 2647"/>
                <a:gd name="T29" fmla="*/ 0 h 1896"/>
                <a:gd name="T30" fmla="*/ 0 w 2647"/>
                <a:gd name="T31" fmla="*/ 0 h 1896"/>
                <a:gd name="T32" fmla="*/ 0 w 2647"/>
                <a:gd name="T33" fmla="*/ 0 h 1896"/>
                <a:gd name="T34" fmla="*/ 0 w 2647"/>
                <a:gd name="T35" fmla="*/ 0 h 1896"/>
                <a:gd name="T36" fmla="*/ 0 w 2647"/>
                <a:gd name="T37" fmla="*/ 0 h 1896"/>
                <a:gd name="T38" fmla="*/ 0 w 2647"/>
                <a:gd name="T39" fmla="*/ 0 h 1896"/>
                <a:gd name="T40" fmla="*/ 0 w 2647"/>
                <a:gd name="T41" fmla="*/ 0 h 1896"/>
                <a:gd name="T42" fmla="*/ 0 w 2647"/>
                <a:gd name="T43" fmla="*/ 0 h 1896"/>
                <a:gd name="T44" fmla="*/ 0 w 2647"/>
                <a:gd name="T45" fmla="*/ 0 h 1896"/>
                <a:gd name="T46" fmla="*/ 0 w 2647"/>
                <a:gd name="T47" fmla="*/ 0 h 1896"/>
                <a:gd name="T48" fmla="*/ 0 w 2647"/>
                <a:gd name="T49" fmla="*/ 0 h 1896"/>
                <a:gd name="T50" fmla="*/ 0 w 2647"/>
                <a:gd name="T51" fmla="*/ 0 h 1896"/>
                <a:gd name="T52" fmla="*/ 0 w 2647"/>
                <a:gd name="T53" fmla="*/ 0 h 1896"/>
                <a:gd name="T54" fmla="*/ 0 w 2647"/>
                <a:gd name="T55" fmla="*/ 0 h 1896"/>
                <a:gd name="T56" fmla="*/ 0 w 2647"/>
                <a:gd name="T57" fmla="*/ 0 h 1896"/>
                <a:gd name="T58" fmla="*/ 0 w 2647"/>
                <a:gd name="T59" fmla="*/ 0 h 1896"/>
                <a:gd name="T60" fmla="*/ 0 w 2647"/>
                <a:gd name="T61" fmla="*/ 0 h 1896"/>
                <a:gd name="T62" fmla="*/ 0 w 2647"/>
                <a:gd name="T63" fmla="*/ 0 h 1896"/>
                <a:gd name="T64" fmla="*/ 0 w 2647"/>
                <a:gd name="T65" fmla="*/ 0 h 1896"/>
                <a:gd name="T66" fmla="*/ 0 w 2647"/>
                <a:gd name="T67" fmla="*/ 0 h 1896"/>
                <a:gd name="T68" fmla="*/ 0 w 2647"/>
                <a:gd name="T69" fmla="*/ 0 h 1896"/>
                <a:gd name="T70" fmla="*/ 0 w 2647"/>
                <a:gd name="T71" fmla="*/ 0 h 1896"/>
                <a:gd name="T72" fmla="*/ 0 w 2647"/>
                <a:gd name="T73" fmla="*/ 0 h 1896"/>
                <a:gd name="T74" fmla="*/ 0 w 2647"/>
                <a:gd name="T75" fmla="*/ 0 h 1896"/>
                <a:gd name="T76" fmla="*/ 0 w 2647"/>
                <a:gd name="T77" fmla="*/ 0 h 1896"/>
                <a:gd name="T78" fmla="*/ 0 w 2647"/>
                <a:gd name="T79" fmla="*/ 0 h 1896"/>
                <a:gd name="T80" fmla="*/ 0 w 2647"/>
                <a:gd name="T81" fmla="*/ 0 h 1896"/>
                <a:gd name="T82" fmla="*/ 0 w 2647"/>
                <a:gd name="T83" fmla="*/ 0 h 1896"/>
                <a:gd name="T84" fmla="*/ 0 w 2647"/>
                <a:gd name="T85" fmla="*/ 0 h 1896"/>
                <a:gd name="T86" fmla="*/ 0 w 2647"/>
                <a:gd name="T87" fmla="*/ 0 h 1896"/>
                <a:gd name="T88" fmla="*/ 0 w 2647"/>
                <a:gd name="T89" fmla="*/ 0 h 1896"/>
                <a:gd name="T90" fmla="*/ 0 w 2647"/>
                <a:gd name="T91" fmla="*/ 0 h 1896"/>
                <a:gd name="T92" fmla="*/ 0 w 2647"/>
                <a:gd name="T93" fmla="*/ 0 h 1896"/>
                <a:gd name="T94" fmla="*/ 0 w 2647"/>
                <a:gd name="T95" fmla="*/ 0 h 1896"/>
                <a:gd name="T96" fmla="*/ 0 w 2647"/>
                <a:gd name="T97" fmla="*/ 0 h 1896"/>
                <a:gd name="T98" fmla="*/ 0 w 2647"/>
                <a:gd name="T99" fmla="*/ 0 h 1896"/>
                <a:gd name="T100" fmla="*/ 0 w 2647"/>
                <a:gd name="T101" fmla="*/ 0 h 1896"/>
                <a:gd name="T102" fmla="*/ 0 w 2647"/>
                <a:gd name="T103" fmla="*/ 0 h 1896"/>
                <a:gd name="T104" fmla="*/ 0 w 2647"/>
                <a:gd name="T105" fmla="*/ 0 h 1896"/>
                <a:gd name="T106" fmla="*/ 0 w 2647"/>
                <a:gd name="T107" fmla="*/ 0 h 1896"/>
                <a:gd name="T108" fmla="*/ 0 w 2647"/>
                <a:gd name="T109" fmla="*/ 0 h 1896"/>
                <a:gd name="T110" fmla="*/ 0 w 2647"/>
                <a:gd name="T111" fmla="*/ 0 h 1896"/>
                <a:gd name="T112" fmla="*/ 0 w 2647"/>
                <a:gd name="T113" fmla="*/ 0 h 1896"/>
                <a:gd name="T114" fmla="*/ 0 w 2647"/>
                <a:gd name="T115" fmla="*/ 0 h 1896"/>
                <a:gd name="T116" fmla="*/ 0 w 2647"/>
                <a:gd name="T117" fmla="*/ 0 h 1896"/>
                <a:gd name="T118" fmla="*/ 0 w 2647"/>
                <a:gd name="T119" fmla="*/ 0 h 1896"/>
                <a:gd name="T120" fmla="*/ 0 w 2647"/>
                <a:gd name="T121" fmla="*/ 0 h 1896"/>
                <a:gd name="T122" fmla="*/ 0 w 2647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7" h="1896">
                  <a:moveTo>
                    <a:pt x="0" y="1316"/>
                  </a:moveTo>
                  <a:lnTo>
                    <a:pt x="149" y="1316"/>
                  </a:lnTo>
                  <a:lnTo>
                    <a:pt x="149" y="1333"/>
                  </a:lnTo>
                  <a:lnTo>
                    <a:pt x="20" y="1333"/>
                  </a:lnTo>
                  <a:lnTo>
                    <a:pt x="20" y="1411"/>
                  </a:lnTo>
                  <a:lnTo>
                    <a:pt x="140" y="1411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6"/>
                  </a:lnTo>
                  <a:close/>
                  <a:moveTo>
                    <a:pt x="175" y="1375"/>
                  </a:moveTo>
                  <a:lnTo>
                    <a:pt x="193" y="1375"/>
                  </a:lnTo>
                  <a:lnTo>
                    <a:pt x="193" y="1401"/>
                  </a:lnTo>
                  <a:lnTo>
                    <a:pt x="197" y="1394"/>
                  </a:lnTo>
                  <a:lnTo>
                    <a:pt x="202" y="1388"/>
                  </a:lnTo>
                  <a:lnTo>
                    <a:pt x="207" y="1382"/>
                  </a:lnTo>
                  <a:lnTo>
                    <a:pt x="213" y="1378"/>
                  </a:lnTo>
                  <a:lnTo>
                    <a:pt x="220" y="1375"/>
                  </a:lnTo>
                  <a:lnTo>
                    <a:pt x="228" y="1373"/>
                  </a:lnTo>
                  <a:lnTo>
                    <a:pt x="235" y="1371"/>
                  </a:lnTo>
                  <a:lnTo>
                    <a:pt x="245" y="1371"/>
                  </a:lnTo>
                  <a:lnTo>
                    <a:pt x="252" y="1371"/>
                  </a:lnTo>
                  <a:lnTo>
                    <a:pt x="259" y="1372"/>
                  </a:lnTo>
                  <a:lnTo>
                    <a:pt x="266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3" y="1388"/>
                  </a:lnTo>
                  <a:lnTo>
                    <a:pt x="286" y="1393"/>
                  </a:lnTo>
                  <a:lnTo>
                    <a:pt x="289" y="1401"/>
                  </a:lnTo>
                  <a:lnTo>
                    <a:pt x="293" y="1393"/>
                  </a:lnTo>
                  <a:lnTo>
                    <a:pt x="298" y="1388"/>
                  </a:lnTo>
                  <a:lnTo>
                    <a:pt x="303" y="1382"/>
                  </a:lnTo>
                  <a:lnTo>
                    <a:pt x="310" y="1378"/>
                  </a:lnTo>
                  <a:lnTo>
                    <a:pt x="316" y="1375"/>
                  </a:lnTo>
                  <a:lnTo>
                    <a:pt x="324" y="1372"/>
                  </a:lnTo>
                  <a:lnTo>
                    <a:pt x="331" y="1371"/>
                  </a:lnTo>
                  <a:lnTo>
                    <a:pt x="339" y="1371"/>
                  </a:lnTo>
                  <a:lnTo>
                    <a:pt x="351" y="1371"/>
                  </a:lnTo>
                  <a:lnTo>
                    <a:pt x="361" y="1374"/>
                  </a:lnTo>
                  <a:lnTo>
                    <a:pt x="366" y="1376"/>
                  </a:lnTo>
                  <a:lnTo>
                    <a:pt x="370" y="1378"/>
                  </a:lnTo>
                  <a:lnTo>
                    <a:pt x="373" y="1380"/>
                  </a:lnTo>
                  <a:lnTo>
                    <a:pt x="377" y="1384"/>
                  </a:lnTo>
                  <a:lnTo>
                    <a:pt x="380" y="1388"/>
                  </a:lnTo>
                  <a:lnTo>
                    <a:pt x="383" y="1391"/>
                  </a:lnTo>
                  <a:lnTo>
                    <a:pt x="385" y="1397"/>
                  </a:lnTo>
                  <a:lnTo>
                    <a:pt x="386" y="1401"/>
                  </a:lnTo>
                  <a:lnTo>
                    <a:pt x="390" y="1412"/>
                  </a:lnTo>
                  <a:lnTo>
                    <a:pt x="390" y="1425"/>
                  </a:lnTo>
                  <a:lnTo>
                    <a:pt x="390" y="1530"/>
                  </a:lnTo>
                  <a:lnTo>
                    <a:pt x="371" y="1530"/>
                  </a:lnTo>
                  <a:lnTo>
                    <a:pt x="371" y="1426"/>
                  </a:lnTo>
                  <a:lnTo>
                    <a:pt x="370" y="1417"/>
                  </a:lnTo>
                  <a:lnTo>
                    <a:pt x="369" y="1408"/>
                  </a:lnTo>
                  <a:lnTo>
                    <a:pt x="367" y="1402"/>
                  </a:lnTo>
                  <a:lnTo>
                    <a:pt x="363" y="1397"/>
                  </a:lnTo>
                  <a:lnTo>
                    <a:pt x="358" y="1392"/>
                  </a:lnTo>
                  <a:lnTo>
                    <a:pt x="352" y="1389"/>
                  </a:lnTo>
                  <a:lnTo>
                    <a:pt x="344" y="1387"/>
                  </a:lnTo>
                  <a:lnTo>
                    <a:pt x="334" y="1387"/>
                  </a:lnTo>
                  <a:lnTo>
                    <a:pt x="328" y="1387"/>
                  </a:lnTo>
                  <a:lnTo>
                    <a:pt x="323" y="1388"/>
                  </a:lnTo>
                  <a:lnTo>
                    <a:pt x="318" y="1389"/>
                  </a:lnTo>
                  <a:lnTo>
                    <a:pt x="314" y="1391"/>
                  </a:lnTo>
                  <a:lnTo>
                    <a:pt x="310" y="1393"/>
                  </a:lnTo>
                  <a:lnTo>
                    <a:pt x="306" y="1397"/>
                  </a:lnTo>
                  <a:lnTo>
                    <a:pt x="303" y="1400"/>
                  </a:lnTo>
                  <a:lnTo>
                    <a:pt x="301" y="1403"/>
                  </a:lnTo>
                  <a:lnTo>
                    <a:pt x="297" y="1412"/>
                  </a:lnTo>
                  <a:lnTo>
                    <a:pt x="293" y="1421"/>
                  </a:lnTo>
                  <a:lnTo>
                    <a:pt x="292" y="1432"/>
                  </a:lnTo>
                  <a:lnTo>
                    <a:pt x="292" y="1442"/>
                  </a:lnTo>
                  <a:lnTo>
                    <a:pt x="292" y="1530"/>
                  </a:lnTo>
                  <a:lnTo>
                    <a:pt x="273" y="1530"/>
                  </a:lnTo>
                  <a:lnTo>
                    <a:pt x="273" y="1425"/>
                  </a:lnTo>
                  <a:lnTo>
                    <a:pt x="273" y="1417"/>
                  </a:lnTo>
                  <a:lnTo>
                    <a:pt x="272" y="1409"/>
                  </a:lnTo>
                  <a:lnTo>
                    <a:pt x="269" y="1403"/>
                  </a:lnTo>
                  <a:lnTo>
                    <a:pt x="265" y="1398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9" y="1387"/>
                  </a:lnTo>
                  <a:lnTo>
                    <a:pt x="240" y="1387"/>
                  </a:lnTo>
                  <a:lnTo>
                    <a:pt x="234" y="1387"/>
                  </a:lnTo>
                  <a:lnTo>
                    <a:pt x="229" y="1388"/>
                  </a:lnTo>
                  <a:lnTo>
                    <a:pt x="224" y="1389"/>
                  </a:lnTo>
                  <a:lnTo>
                    <a:pt x="219" y="1391"/>
                  </a:lnTo>
                  <a:lnTo>
                    <a:pt x="216" y="1393"/>
                  </a:lnTo>
                  <a:lnTo>
                    <a:pt x="211" y="1395"/>
                  </a:lnTo>
                  <a:lnTo>
                    <a:pt x="208" y="1399"/>
                  </a:lnTo>
                  <a:lnTo>
                    <a:pt x="205" y="1403"/>
                  </a:lnTo>
                  <a:lnTo>
                    <a:pt x="201" y="1412"/>
                  </a:lnTo>
                  <a:lnTo>
                    <a:pt x="196" y="1421"/>
                  </a:lnTo>
                  <a:lnTo>
                    <a:pt x="195" y="1432"/>
                  </a:lnTo>
                  <a:lnTo>
                    <a:pt x="194" y="1444"/>
                  </a:lnTo>
                  <a:lnTo>
                    <a:pt x="194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4"/>
                  </a:lnTo>
                  <a:lnTo>
                    <a:pt x="445" y="1404"/>
                  </a:lnTo>
                  <a:lnTo>
                    <a:pt x="448" y="1397"/>
                  </a:lnTo>
                  <a:lnTo>
                    <a:pt x="453" y="1390"/>
                  </a:lnTo>
                  <a:lnTo>
                    <a:pt x="459" y="1385"/>
                  </a:lnTo>
                  <a:lnTo>
                    <a:pt x="466" y="1379"/>
                  </a:lnTo>
                  <a:lnTo>
                    <a:pt x="474" y="1375"/>
                  </a:lnTo>
                  <a:lnTo>
                    <a:pt x="481" y="1373"/>
                  </a:lnTo>
                  <a:lnTo>
                    <a:pt x="491" y="1371"/>
                  </a:lnTo>
                  <a:lnTo>
                    <a:pt x="500" y="1371"/>
                  </a:lnTo>
                  <a:lnTo>
                    <a:pt x="508" y="1371"/>
                  </a:lnTo>
                  <a:lnTo>
                    <a:pt x="517" y="1372"/>
                  </a:lnTo>
                  <a:lnTo>
                    <a:pt x="523" y="1374"/>
                  </a:lnTo>
                  <a:lnTo>
                    <a:pt x="531" y="1377"/>
                  </a:lnTo>
                  <a:lnTo>
                    <a:pt x="537" y="1380"/>
                  </a:lnTo>
                  <a:lnTo>
                    <a:pt x="543" y="1385"/>
                  </a:lnTo>
                  <a:lnTo>
                    <a:pt x="548" y="1389"/>
                  </a:lnTo>
                  <a:lnTo>
                    <a:pt x="553" y="1394"/>
                  </a:lnTo>
                  <a:lnTo>
                    <a:pt x="557" y="1401"/>
                  </a:lnTo>
                  <a:lnTo>
                    <a:pt x="560" y="1407"/>
                  </a:lnTo>
                  <a:lnTo>
                    <a:pt x="563" y="1414"/>
                  </a:lnTo>
                  <a:lnTo>
                    <a:pt x="566" y="1421"/>
                  </a:lnTo>
                  <a:lnTo>
                    <a:pt x="568" y="1429"/>
                  </a:lnTo>
                  <a:lnTo>
                    <a:pt x="569" y="1436"/>
                  </a:lnTo>
                  <a:lnTo>
                    <a:pt x="570" y="1444"/>
                  </a:lnTo>
                  <a:lnTo>
                    <a:pt x="570" y="1453"/>
                  </a:lnTo>
                  <a:lnTo>
                    <a:pt x="570" y="1461"/>
                  </a:lnTo>
                  <a:lnTo>
                    <a:pt x="569" y="1469"/>
                  </a:lnTo>
                  <a:lnTo>
                    <a:pt x="568" y="1476"/>
                  </a:lnTo>
                  <a:lnTo>
                    <a:pt x="566" y="1484"/>
                  </a:lnTo>
                  <a:lnTo>
                    <a:pt x="563" y="1492"/>
                  </a:lnTo>
                  <a:lnTo>
                    <a:pt x="560" y="1498"/>
                  </a:lnTo>
                  <a:lnTo>
                    <a:pt x="557" y="1505"/>
                  </a:lnTo>
                  <a:lnTo>
                    <a:pt x="553" y="1510"/>
                  </a:lnTo>
                  <a:lnTo>
                    <a:pt x="548" y="1515"/>
                  </a:lnTo>
                  <a:lnTo>
                    <a:pt x="543" y="1521"/>
                  </a:lnTo>
                  <a:lnTo>
                    <a:pt x="537" y="1525"/>
                  </a:lnTo>
                  <a:lnTo>
                    <a:pt x="531" y="1528"/>
                  </a:lnTo>
                  <a:lnTo>
                    <a:pt x="523" y="1532"/>
                  </a:lnTo>
                  <a:lnTo>
                    <a:pt x="517" y="1534"/>
                  </a:lnTo>
                  <a:lnTo>
                    <a:pt x="508" y="1535"/>
                  </a:lnTo>
                  <a:lnTo>
                    <a:pt x="500" y="1535"/>
                  </a:lnTo>
                  <a:lnTo>
                    <a:pt x="491" y="1535"/>
                  </a:lnTo>
                  <a:lnTo>
                    <a:pt x="483" y="1533"/>
                  </a:lnTo>
                  <a:lnTo>
                    <a:pt x="475" y="1530"/>
                  </a:lnTo>
                  <a:lnTo>
                    <a:pt x="467" y="1526"/>
                  </a:lnTo>
                  <a:lnTo>
                    <a:pt x="461" y="1522"/>
                  </a:lnTo>
                  <a:lnTo>
                    <a:pt x="454" y="1515"/>
                  </a:lnTo>
                  <a:lnTo>
                    <a:pt x="450" y="1509"/>
                  </a:lnTo>
                  <a:lnTo>
                    <a:pt x="446" y="1501"/>
                  </a:lnTo>
                  <a:lnTo>
                    <a:pt x="446" y="1588"/>
                  </a:lnTo>
                  <a:lnTo>
                    <a:pt x="426" y="1588"/>
                  </a:lnTo>
                  <a:lnTo>
                    <a:pt x="426" y="1375"/>
                  </a:lnTo>
                  <a:close/>
                  <a:moveTo>
                    <a:pt x="500" y="1387"/>
                  </a:moveTo>
                  <a:lnTo>
                    <a:pt x="492" y="1387"/>
                  </a:lnTo>
                  <a:lnTo>
                    <a:pt x="486" y="1388"/>
                  </a:lnTo>
                  <a:lnTo>
                    <a:pt x="479" y="1389"/>
                  </a:lnTo>
                  <a:lnTo>
                    <a:pt x="474" y="1392"/>
                  </a:lnTo>
                  <a:lnTo>
                    <a:pt x="468" y="1394"/>
                  </a:lnTo>
                  <a:lnTo>
                    <a:pt x="464" y="1398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6"/>
                  </a:lnTo>
                  <a:lnTo>
                    <a:pt x="448" y="1428"/>
                  </a:lnTo>
                  <a:lnTo>
                    <a:pt x="446" y="1440"/>
                  </a:lnTo>
                  <a:lnTo>
                    <a:pt x="446" y="1453"/>
                  </a:lnTo>
                  <a:lnTo>
                    <a:pt x="446" y="1465"/>
                  </a:lnTo>
                  <a:lnTo>
                    <a:pt x="448" y="1476"/>
                  </a:lnTo>
                  <a:lnTo>
                    <a:pt x="452" y="1487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5" y="1507"/>
                  </a:lnTo>
                  <a:lnTo>
                    <a:pt x="469" y="1510"/>
                  </a:lnTo>
                  <a:lnTo>
                    <a:pt x="475" y="1513"/>
                  </a:lnTo>
                  <a:lnTo>
                    <a:pt x="480" y="1515"/>
                  </a:lnTo>
                  <a:lnTo>
                    <a:pt x="486" y="1517"/>
                  </a:lnTo>
                  <a:lnTo>
                    <a:pt x="493" y="1519"/>
                  </a:lnTo>
                  <a:lnTo>
                    <a:pt x="500" y="1519"/>
                  </a:lnTo>
                  <a:lnTo>
                    <a:pt x="506" y="1519"/>
                  </a:lnTo>
                  <a:lnTo>
                    <a:pt x="513" y="1517"/>
                  </a:lnTo>
                  <a:lnTo>
                    <a:pt x="518" y="1515"/>
                  </a:lnTo>
                  <a:lnTo>
                    <a:pt x="523" y="1513"/>
                  </a:lnTo>
                  <a:lnTo>
                    <a:pt x="528" y="1510"/>
                  </a:lnTo>
                  <a:lnTo>
                    <a:pt x="532" y="1507"/>
                  </a:lnTo>
                  <a:lnTo>
                    <a:pt x="535" y="1502"/>
                  </a:lnTo>
                  <a:lnTo>
                    <a:pt x="539" y="1498"/>
                  </a:lnTo>
                  <a:lnTo>
                    <a:pt x="544" y="1487"/>
                  </a:lnTo>
                  <a:lnTo>
                    <a:pt x="548" y="1476"/>
                  </a:lnTo>
                  <a:lnTo>
                    <a:pt x="550" y="1465"/>
                  </a:lnTo>
                  <a:lnTo>
                    <a:pt x="550" y="1453"/>
                  </a:lnTo>
                  <a:lnTo>
                    <a:pt x="550" y="1441"/>
                  </a:lnTo>
                  <a:lnTo>
                    <a:pt x="548" y="1429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5" y="1403"/>
                  </a:lnTo>
                  <a:lnTo>
                    <a:pt x="532" y="1399"/>
                  </a:lnTo>
                  <a:lnTo>
                    <a:pt x="528" y="1395"/>
                  </a:lnTo>
                  <a:lnTo>
                    <a:pt x="523" y="1392"/>
                  </a:lnTo>
                  <a:lnTo>
                    <a:pt x="518" y="1390"/>
                  </a:lnTo>
                  <a:lnTo>
                    <a:pt x="513" y="1388"/>
                  </a:lnTo>
                  <a:lnTo>
                    <a:pt x="506" y="1387"/>
                  </a:lnTo>
                  <a:lnTo>
                    <a:pt x="500" y="1387"/>
                  </a:lnTo>
                  <a:close/>
                  <a:moveTo>
                    <a:pt x="600" y="1316"/>
                  </a:moveTo>
                  <a:lnTo>
                    <a:pt x="618" y="1316"/>
                  </a:lnTo>
                  <a:lnTo>
                    <a:pt x="618" y="1530"/>
                  </a:lnTo>
                  <a:lnTo>
                    <a:pt x="600" y="1530"/>
                  </a:lnTo>
                  <a:lnTo>
                    <a:pt x="600" y="1316"/>
                  </a:lnTo>
                  <a:close/>
                  <a:moveTo>
                    <a:pt x="795" y="1453"/>
                  </a:moveTo>
                  <a:lnTo>
                    <a:pt x="795" y="1461"/>
                  </a:lnTo>
                  <a:lnTo>
                    <a:pt x="793" y="1469"/>
                  </a:lnTo>
                  <a:lnTo>
                    <a:pt x="792" y="1476"/>
                  </a:lnTo>
                  <a:lnTo>
                    <a:pt x="790" y="1484"/>
                  </a:lnTo>
                  <a:lnTo>
                    <a:pt x="787" y="1492"/>
                  </a:lnTo>
                  <a:lnTo>
                    <a:pt x="784" y="1498"/>
                  </a:lnTo>
                  <a:lnTo>
                    <a:pt x="780" y="1505"/>
                  </a:lnTo>
                  <a:lnTo>
                    <a:pt x="776" y="1511"/>
                  </a:lnTo>
                  <a:lnTo>
                    <a:pt x="771" y="1516"/>
                  </a:lnTo>
                  <a:lnTo>
                    <a:pt x="765" y="1521"/>
                  </a:lnTo>
                  <a:lnTo>
                    <a:pt x="759" y="1525"/>
                  </a:lnTo>
                  <a:lnTo>
                    <a:pt x="752" y="1528"/>
                  </a:lnTo>
                  <a:lnTo>
                    <a:pt x="746" y="1532"/>
                  </a:lnTo>
                  <a:lnTo>
                    <a:pt x="738" y="1534"/>
                  </a:lnTo>
                  <a:lnTo>
                    <a:pt x="730" y="1535"/>
                  </a:lnTo>
                  <a:lnTo>
                    <a:pt x="721" y="1535"/>
                  </a:lnTo>
                  <a:lnTo>
                    <a:pt x="712" y="1535"/>
                  </a:lnTo>
                  <a:lnTo>
                    <a:pt x="705" y="1534"/>
                  </a:lnTo>
                  <a:lnTo>
                    <a:pt x="696" y="1532"/>
                  </a:lnTo>
                  <a:lnTo>
                    <a:pt x="690" y="1528"/>
                  </a:lnTo>
                  <a:lnTo>
                    <a:pt x="683" y="1525"/>
                  </a:lnTo>
                  <a:lnTo>
                    <a:pt x="677" y="1521"/>
                  </a:lnTo>
                  <a:lnTo>
                    <a:pt x="671" y="1516"/>
                  </a:lnTo>
                  <a:lnTo>
                    <a:pt x="667" y="1511"/>
                  </a:lnTo>
                  <a:lnTo>
                    <a:pt x="662" y="1505"/>
                  </a:lnTo>
                  <a:lnTo>
                    <a:pt x="658" y="1498"/>
                  </a:lnTo>
                  <a:lnTo>
                    <a:pt x="655" y="1492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9"/>
                  </a:lnTo>
                  <a:lnTo>
                    <a:pt x="648" y="1461"/>
                  </a:lnTo>
                  <a:lnTo>
                    <a:pt x="648" y="1453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5" y="1414"/>
                  </a:lnTo>
                  <a:lnTo>
                    <a:pt x="658" y="1407"/>
                  </a:lnTo>
                  <a:lnTo>
                    <a:pt x="662" y="1401"/>
                  </a:lnTo>
                  <a:lnTo>
                    <a:pt x="667" y="1394"/>
                  </a:lnTo>
                  <a:lnTo>
                    <a:pt x="671" y="1389"/>
                  </a:lnTo>
                  <a:lnTo>
                    <a:pt x="677" y="1385"/>
                  </a:lnTo>
                  <a:lnTo>
                    <a:pt x="683" y="1380"/>
                  </a:lnTo>
                  <a:lnTo>
                    <a:pt x="690" y="1377"/>
                  </a:lnTo>
                  <a:lnTo>
                    <a:pt x="696" y="1374"/>
                  </a:lnTo>
                  <a:lnTo>
                    <a:pt x="705" y="1372"/>
                  </a:lnTo>
                  <a:lnTo>
                    <a:pt x="712" y="1371"/>
                  </a:lnTo>
                  <a:lnTo>
                    <a:pt x="721" y="1371"/>
                  </a:lnTo>
                  <a:lnTo>
                    <a:pt x="730" y="1371"/>
                  </a:lnTo>
                  <a:lnTo>
                    <a:pt x="738" y="1372"/>
                  </a:lnTo>
                  <a:lnTo>
                    <a:pt x="746" y="1374"/>
                  </a:lnTo>
                  <a:lnTo>
                    <a:pt x="752" y="1377"/>
                  </a:lnTo>
                  <a:lnTo>
                    <a:pt x="759" y="1380"/>
                  </a:lnTo>
                  <a:lnTo>
                    <a:pt x="765" y="1385"/>
                  </a:lnTo>
                  <a:lnTo>
                    <a:pt x="771" y="1389"/>
                  </a:lnTo>
                  <a:lnTo>
                    <a:pt x="776" y="1394"/>
                  </a:lnTo>
                  <a:lnTo>
                    <a:pt x="780" y="1401"/>
                  </a:lnTo>
                  <a:lnTo>
                    <a:pt x="784" y="1407"/>
                  </a:lnTo>
                  <a:lnTo>
                    <a:pt x="787" y="1414"/>
                  </a:lnTo>
                  <a:lnTo>
                    <a:pt x="790" y="1421"/>
                  </a:lnTo>
                  <a:lnTo>
                    <a:pt x="792" y="1429"/>
                  </a:lnTo>
                  <a:lnTo>
                    <a:pt x="793" y="1436"/>
                  </a:lnTo>
                  <a:lnTo>
                    <a:pt x="795" y="1444"/>
                  </a:lnTo>
                  <a:lnTo>
                    <a:pt x="795" y="1453"/>
                  </a:lnTo>
                  <a:close/>
                  <a:moveTo>
                    <a:pt x="667" y="1453"/>
                  </a:moveTo>
                  <a:lnTo>
                    <a:pt x="667" y="1465"/>
                  </a:lnTo>
                  <a:lnTo>
                    <a:pt x="670" y="1476"/>
                  </a:lnTo>
                  <a:lnTo>
                    <a:pt x="675" y="1488"/>
                  </a:lnTo>
                  <a:lnTo>
                    <a:pt x="680" y="1498"/>
                  </a:lnTo>
                  <a:lnTo>
                    <a:pt x="684" y="1502"/>
                  </a:lnTo>
                  <a:lnTo>
                    <a:pt x="688" y="1507"/>
                  </a:lnTo>
                  <a:lnTo>
                    <a:pt x="692" y="1510"/>
                  </a:lnTo>
                  <a:lnTo>
                    <a:pt x="697" y="1513"/>
                  </a:lnTo>
                  <a:lnTo>
                    <a:pt x="703" y="1515"/>
                  </a:lnTo>
                  <a:lnTo>
                    <a:pt x="708" y="1517"/>
                  </a:lnTo>
                  <a:lnTo>
                    <a:pt x="715" y="1519"/>
                  </a:lnTo>
                  <a:lnTo>
                    <a:pt x="721" y="1519"/>
                  </a:lnTo>
                  <a:lnTo>
                    <a:pt x="728" y="1519"/>
                  </a:lnTo>
                  <a:lnTo>
                    <a:pt x="734" y="1517"/>
                  </a:lnTo>
                  <a:lnTo>
                    <a:pt x="739" y="1515"/>
                  </a:lnTo>
                  <a:lnTo>
                    <a:pt x="745" y="1513"/>
                  </a:lnTo>
                  <a:lnTo>
                    <a:pt x="750" y="1510"/>
                  </a:lnTo>
                  <a:lnTo>
                    <a:pt x="755" y="1507"/>
                  </a:lnTo>
                  <a:lnTo>
                    <a:pt x="758" y="1502"/>
                  </a:lnTo>
                  <a:lnTo>
                    <a:pt x="762" y="1498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5" y="1465"/>
                  </a:lnTo>
                  <a:lnTo>
                    <a:pt x="776" y="1453"/>
                  </a:lnTo>
                  <a:lnTo>
                    <a:pt x="775" y="1441"/>
                  </a:lnTo>
                  <a:lnTo>
                    <a:pt x="772" y="1429"/>
                  </a:lnTo>
                  <a:lnTo>
                    <a:pt x="768" y="1417"/>
                  </a:lnTo>
                  <a:lnTo>
                    <a:pt x="762" y="1407"/>
                  </a:lnTo>
                  <a:lnTo>
                    <a:pt x="758" y="1403"/>
                  </a:lnTo>
                  <a:lnTo>
                    <a:pt x="755" y="1399"/>
                  </a:lnTo>
                  <a:lnTo>
                    <a:pt x="750" y="1395"/>
                  </a:lnTo>
                  <a:lnTo>
                    <a:pt x="745" y="1392"/>
                  </a:lnTo>
                  <a:lnTo>
                    <a:pt x="739" y="1390"/>
                  </a:lnTo>
                  <a:lnTo>
                    <a:pt x="734" y="1388"/>
                  </a:lnTo>
                  <a:lnTo>
                    <a:pt x="728" y="1387"/>
                  </a:lnTo>
                  <a:lnTo>
                    <a:pt x="721" y="1387"/>
                  </a:lnTo>
                  <a:lnTo>
                    <a:pt x="715" y="1387"/>
                  </a:lnTo>
                  <a:lnTo>
                    <a:pt x="708" y="1388"/>
                  </a:lnTo>
                  <a:lnTo>
                    <a:pt x="703" y="1390"/>
                  </a:lnTo>
                  <a:lnTo>
                    <a:pt x="697" y="1392"/>
                  </a:lnTo>
                  <a:lnTo>
                    <a:pt x="692" y="1395"/>
                  </a:lnTo>
                  <a:lnTo>
                    <a:pt x="688" y="1399"/>
                  </a:lnTo>
                  <a:lnTo>
                    <a:pt x="684" y="1403"/>
                  </a:lnTo>
                  <a:lnTo>
                    <a:pt x="680" y="1407"/>
                  </a:lnTo>
                  <a:lnTo>
                    <a:pt x="675" y="1417"/>
                  </a:lnTo>
                  <a:lnTo>
                    <a:pt x="670" y="1429"/>
                  </a:lnTo>
                  <a:lnTo>
                    <a:pt x="667" y="1441"/>
                  </a:lnTo>
                  <a:lnTo>
                    <a:pt x="667" y="1453"/>
                  </a:lnTo>
                  <a:close/>
                  <a:moveTo>
                    <a:pt x="805" y="1375"/>
                  </a:moveTo>
                  <a:lnTo>
                    <a:pt x="826" y="1375"/>
                  </a:lnTo>
                  <a:lnTo>
                    <a:pt x="878" y="1508"/>
                  </a:lnTo>
                  <a:lnTo>
                    <a:pt x="925" y="1375"/>
                  </a:lnTo>
                  <a:lnTo>
                    <a:pt x="944" y="1375"/>
                  </a:lnTo>
                  <a:lnTo>
                    <a:pt x="877" y="1554"/>
                  </a:lnTo>
                  <a:lnTo>
                    <a:pt x="872" y="1563"/>
                  </a:lnTo>
                  <a:lnTo>
                    <a:pt x="869" y="1570"/>
                  </a:lnTo>
                  <a:lnTo>
                    <a:pt x="865" y="1577"/>
                  </a:lnTo>
                  <a:lnTo>
                    <a:pt x="860" y="1581"/>
                  </a:lnTo>
                  <a:lnTo>
                    <a:pt x="856" y="1584"/>
                  </a:lnTo>
                  <a:lnTo>
                    <a:pt x="851" y="1587"/>
                  </a:lnTo>
                  <a:lnTo>
                    <a:pt x="844" y="1588"/>
                  </a:lnTo>
                  <a:lnTo>
                    <a:pt x="836" y="1588"/>
                  </a:lnTo>
                  <a:lnTo>
                    <a:pt x="827" y="1588"/>
                  </a:lnTo>
                  <a:lnTo>
                    <a:pt x="822" y="1587"/>
                  </a:lnTo>
                  <a:lnTo>
                    <a:pt x="822" y="1570"/>
                  </a:lnTo>
                  <a:lnTo>
                    <a:pt x="828" y="1571"/>
                  </a:lnTo>
                  <a:lnTo>
                    <a:pt x="834" y="1571"/>
                  </a:lnTo>
                  <a:lnTo>
                    <a:pt x="840" y="1571"/>
                  </a:lnTo>
                  <a:lnTo>
                    <a:pt x="844" y="1570"/>
                  </a:lnTo>
                  <a:lnTo>
                    <a:pt x="849" y="1568"/>
                  </a:lnTo>
                  <a:lnTo>
                    <a:pt x="852" y="1565"/>
                  </a:lnTo>
                  <a:lnTo>
                    <a:pt x="857" y="1557"/>
                  </a:lnTo>
                  <a:lnTo>
                    <a:pt x="861" y="1548"/>
                  </a:lnTo>
                  <a:lnTo>
                    <a:pt x="868" y="1529"/>
                  </a:lnTo>
                  <a:lnTo>
                    <a:pt x="805" y="1375"/>
                  </a:lnTo>
                  <a:close/>
                  <a:moveTo>
                    <a:pt x="963" y="1375"/>
                  </a:moveTo>
                  <a:lnTo>
                    <a:pt x="980" y="1375"/>
                  </a:lnTo>
                  <a:lnTo>
                    <a:pt x="980" y="1401"/>
                  </a:lnTo>
                  <a:lnTo>
                    <a:pt x="981" y="1401"/>
                  </a:lnTo>
                  <a:lnTo>
                    <a:pt x="986" y="1394"/>
                  </a:lnTo>
                  <a:lnTo>
                    <a:pt x="990" y="1388"/>
                  </a:lnTo>
                  <a:lnTo>
                    <a:pt x="995" y="1382"/>
                  </a:lnTo>
                  <a:lnTo>
                    <a:pt x="1001" y="1378"/>
                  </a:lnTo>
                  <a:lnTo>
                    <a:pt x="1007" y="1375"/>
                  </a:lnTo>
                  <a:lnTo>
                    <a:pt x="1015" y="1373"/>
                  </a:lnTo>
                  <a:lnTo>
                    <a:pt x="1023" y="1371"/>
                  </a:lnTo>
                  <a:lnTo>
                    <a:pt x="1032" y="1371"/>
                  </a:lnTo>
                  <a:lnTo>
                    <a:pt x="1040" y="1371"/>
                  </a:lnTo>
                  <a:lnTo>
                    <a:pt x="1047" y="1372"/>
                  </a:lnTo>
                  <a:lnTo>
                    <a:pt x="1054" y="1375"/>
                  </a:lnTo>
                  <a:lnTo>
                    <a:pt x="1060" y="1378"/>
                  </a:lnTo>
                  <a:lnTo>
                    <a:pt x="1066" y="1382"/>
                  </a:lnTo>
                  <a:lnTo>
                    <a:pt x="1070" y="1388"/>
                  </a:lnTo>
                  <a:lnTo>
                    <a:pt x="1074" y="1393"/>
                  </a:lnTo>
                  <a:lnTo>
                    <a:pt x="1076" y="1401"/>
                  </a:lnTo>
                  <a:lnTo>
                    <a:pt x="1081" y="1393"/>
                  </a:lnTo>
                  <a:lnTo>
                    <a:pt x="1086" y="1388"/>
                  </a:lnTo>
                  <a:lnTo>
                    <a:pt x="1092" y="1382"/>
                  </a:lnTo>
                  <a:lnTo>
                    <a:pt x="1097" y="1378"/>
                  </a:lnTo>
                  <a:lnTo>
                    <a:pt x="1104" y="1375"/>
                  </a:lnTo>
                  <a:lnTo>
                    <a:pt x="1111" y="1372"/>
                  </a:lnTo>
                  <a:lnTo>
                    <a:pt x="1119" y="1371"/>
                  </a:lnTo>
                  <a:lnTo>
                    <a:pt x="1126" y="1371"/>
                  </a:lnTo>
                  <a:lnTo>
                    <a:pt x="1138" y="1371"/>
                  </a:lnTo>
                  <a:lnTo>
                    <a:pt x="1149" y="1374"/>
                  </a:lnTo>
                  <a:lnTo>
                    <a:pt x="1153" y="1376"/>
                  </a:lnTo>
                  <a:lnTo>
                    <a:pt x="1157" y="1378"/>
                  </a:lnTo>
                  <a:lnTo>
                    <a:pt x="1162" y="1380"/>
                  </a:lnTo>
                  <a:lnTo>
                    <a:pt x="1165" y="1384"/>
                  </a:lnTo>
                  <a:lnTo>
                    <a:pt x="1168" y="1388"/>
                  </a:lnTo>
                  <a:lnTo>
                    <a:pt x="1170" y="1391"/>
                  </a:lnTo>
                  <a:lnTo>
                    <a:pt x="1173" y="1397"/>
                  </a:lnTo>
                  <a:lnTo>
                    <a:pt x="1175" y="1401"/>
                  </a:lnTo>
                  <a:lnTo>
                    <a:pt x="1177" y="1412"/>
                  </a:lnTo>
                  <a:lnTo>
                    <a:pt x="1178" y="1425"/>
                  </a:lnTo>
                  <a:lnTo>
                    <a:pt x="1178" y="1530"/>
                  </a:lnTo>
                  <a:lnTo>
                    <a:pt x="1158" y="1530"/>
                  </a:lnTo>
                  <a:lnTo>
                    <a:pt x="1158" y="1426"/>
                  </a:lnTo>
                  <a:lnTo>
                    <a:pt x="1158" y="1417"/>
                  </a:lnTo>
                  <a:lnTo>
                    <a:pt x="1157" y="1408"/>
                  </a:lnTo>
                  <a:lnTo>
                    <a:pt x="1154" y="1402"/>
                  </a:lnTo>
                  <a:lnTo>
                    <a:pt x="1151" y="1397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1" y="1387"/>
                  </a:lnTo>
                  <a:lnTo>
                    <a:pt x="1122" y="1387"/>
                  </a:lnTo>
                  <a:lnTo>
                    <a:pt x="1116" y="1387"/>
                  </a:lnTo>
                  <a:lnTo>
                    <a:pt x="1111" y="1388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8" y="1393"/>
                  </a:lnTo>
                  <a:lnTo>
                    <a:pt x="1095" y="1397"/>
                  </a:lnTo>
                  <a:lnTo>
                    <a:pt x="1092" y="1400"/>
                  </a:lnTo>
                  <a:lnTo>
                    <a:pt x="1088" y="1403"/>
                  </a:lnTo>
                  <a:lnTo>
                    <a:pt x="1085" y="1412"/>
                  </a:lnTo>
                  <a:lnTo>
                    <a:pt x="1082" y="1421"/>
                  </a:lnTo>
                  <a:lnTo>
                    <a:pt x="1081" y="1432"/>
                  </a:lnTo>
                  <a:lnTo>
                    <a:pt x="1080" y="1442"/>
                  </a:lnTo>
                  <a:lnTo>
                    <a:pt x="1080" y="1530"/>
                  </a:lnTo>
                  <a:lnTo>
                    <a:pt x="1061" y="1530"/>
                  </a:lnTo>
                  <a:lnTo>
                    <a:pt x="1061" y="1425"/>
                  </a:lnTo>
                  <a:lnTo>
                    <a:pt x="1060" y="1417"/>
                  </a:lnTo>
                  <a:lnTo>
                    <a:pt x="1059" y="1409"/>
                  </a:lnTo>
                  <a:lnTo>
                    <a:pt x="1057" y="1403"/>
                  </a:lnTo>
                  <a:lnTo>
                    <a:pt x="1054" y="1398"/>
                  </a:lnTo>
                  <a:lnTo>
                    <a:pt x="1049" y="1393"/>
                  </a:lnTo>
                  <a:lnTo>
                    <a:pt x="1044" y="1389"/>
                  </a:lnTo>
                  <a:lnTo>
                    <a:pt x="1036" y="1387"/>
                  </a:lnTo>
                  <a:lnTo>
                    <a:pt x="1028" y="1387"/>
                  </a:lnTo>
                  <a:lnTo>
                    <a:pt x="1022" y="1387"/>
                  </a:lnTo>
                  <a:lnTo>
                    <a:pt x="1017" y="1388"/>
                  </a:lnTo>
                  <a:lnTo>
                    <a:pt x="1012" y="1389"/>
                  </a:lnTo>
                  <a:lnTo>
                    <a:pt x="1007" y="1391"/>
                  </a:lnTo>
                  <a:lnTo>
                    <a:pt x="1003" y="1393"/>
                  </a:lnTo>
                  <a:lnTo>
                    <a:pt x="1000" y="1395"/>
                  </a:lnTo>
                  <a:lnTo>
                    <a:pt x="995" y="1399"/>
                  </a:lnTo>
                  <a:lnTo>
                    <a:pt x="993" y="1403"/>
                  </a:lnTo>
                  <a:lnTo>
                    <a:pt x="988" y="1412"/>
                  </a:lnTo>
                  <a:lnTo>
                    <a:pt x="985" y="1421"/>
                  </a:lnTo>
                  <a:lnTo>
                    <a:pt x="982" y="1432"/>
                  </a:lnTo>
                  <a:lnTo>
                    <a:pt x="981" y="1444"/>
                  </a:lnTo>
                  <a:lnTo>
                    <a:pt x="981" y="1530"/>
                  </a:lnTo>
                  <a:lnTo>
                    <a:pt x="963" y="1530"/>
                  </a:lnTo>
                  <a:lnTo>
                    <a:pt x="963" y="1375"/>
                  </a:lnTo>
                  <a:close/>
                  <a:moveTo>
                    <a:pt x="1225" y="1458"/>
                  </a:moveTo>
                  <a:lnTo>
                    <a:pt x="1227" y="1469"/>
                  </a:lnTo>
                  <a:lnTo>
                    <a:pt x="1229" y="1479"/>
                  </a:lnTo>
                  <a:lnTo>
                    <a:pt x="1232" y="1489"/>
                  </a:lnTo>
                  <a:lnTo>
                    <a:pt x="1237" y="1499"/>
                  </a:lnTo>
                  <a:lnTo>
                    <a:pt x="1241" y="1503"/>
                  </a:lnTo>
                  <a:lnTo>
                    <a:pt x="1245" y="1507"/>
                  </a:lnTo>
                  <a:lnTo>
                    <a:pt x="1249" y="1510"/>
                  </a:lnTo>
                  <a:lnTo>
                    <a:pt x="1254" y="1513"/>
                  </a:lnTo>
                  <a:lnTo>
                    <a:pt x="1259" y="1515"/>
                  </a:lnTo>
                  <a:lnTo>
                    <a:pt x="1264" y="1517"/>
                  </a:lnTo>
                  <a:lnTo>
                    <a:pt x="1270" y="1519"/>
                  </a:lnTo>
                  <a:lnTo>
                    <a:pt x="1276" y="1519"/>
                  </a:lnTo>
                  <a:lnTo>
                    <a:pt x="1287" y="1519"/>
                  </a:lnTo>
                  <a:lnTo>
                    <a:pt x="1296" y="1516"/>
                  </a:lnTo>
                  <a:lnTo>
                    <a:pt x="1303" y="1513"/>
                  </a:lnTo>
                  <a:lnTo>
                    <a:pt x="1310" y="1508"/>
                  </a:lnTo>
                  <a:lnTo>
                    <a:pt x="1315" y="1502"/>
                  </a:lnTo>
                  <a:lnTo>
                    <a:pt x="1319" y="1496"/>
                  </a:lnTo>
                  <a:lnTo>
                    <a:pt x="1323" y="1487"/>
                  </a:lnTo>
                  <a:lnTo>
                    <a:pt x="1326" y="1479"/>
                  </a:lnTo>
                  <a:lnTo>
                    <a:pt x="1344" y="1479"/>
                  </a:lnTo>
                  <a:lnTo>
                    <a:pt x="1341" y="1492"/>
                  </a:lnTo>
                  <a:lnTo>
                    <a:pt x="1336" y="1502"/>
                  </a:lnTo>
                  <a:lnTo>
                    <a:pt x="1330" y="1512"/>
                  </a:lnTo>
                  <a:lnTo>
                    <a:pt x="1323" y="1521"/>
                  </a:lnTo>
                  <a:lnTo>
                    <a:pt x="1318" y="1524"/>
                  </a:lnTo>
                  <a:lnTo>
                    <a:pt x="1313" y="1526"/>
                  </a:lnTo>
                  <a:lnTo>
                    <a:pt x="1309" y="1529"/>
                  </a:lnTo>
                  <a:lnTo>
                    <a:pt x="1303" y="1532"/>
                  </a:lnTo>
                  <a:lnTo>
                    <a:pt x="1290" y="1534"/>
                  </a:lnTo>
                  <a:lnTo>
                    <a:pt x="1276" y="1535"/>
                  </a:lnTo>
                  <a:lnTo>
                    <a:pt x="1268" y="1535"/>
                  </a:lnTo>
                  <a:lnTo>
                    <a:pt x="1259" y="1534"/>
                  </a:lnTo>
                  <a:lnTo>
                    <a:pt x="1251" y="1532"/>
                  </a:lnTo>
                  <a:lnTo>
                    <a:pt x="1245" y="1528"/>
                  </a:lnTo>
                  <a:lnTo>
                    <a:pt x="1238" y="1525"/>
                  </a:lnTo>
                  <a:lnTo>
                    <a:pt x="1233" y="1521"/>
                  </a:lnTo>
                  <a:lnTo>
                    <a:pt x="1228" y="1515"/>
                  </a:lnTo>
                  <a:lnTo>
                    <a:pt x="1223" y="1510"/>
                  </a:lnTo>
                  <a:lnTo>
                    <a:pt x="1219" y="1505"/>
                  </a:lnTo>
                  <a:lnTo>
                    <a:pt x="1216" y="1498"/>
                  </a:lnTo>
                  <a:lnTo>
                    <a:pt x="1212" y="1492"/>
                  </a:lnTo>
                  <a:lnTo>
                    <a:pt x="1210" y="1484"/>
                  </a:lnTo>
                  <a:lnTo>
                    <a:pt x="1207" y="1469"/>
                  </a:lnTo>
                  <a:lnTo>
                    <a:pt x="1206" y="1453"/>
                  </a:lnTo>
                  <a:lnTo>
                    <a:pt x="1207" y="1438"/>
                  </a:lnTo>
                  <a:lnTo>
                    <a:pt x="1210" y="1422"/>
                  </a:lnTo>
                  <a:lnTo>
                    <a:pt x="1212" y="1415"/>
                  </a:lnTo>
                  <a:lnTo>
                    <a:pt x="1216" y="1408"/>
                  </a:lnTo>
                  <a:lnTo>
                    <a:pt x="1219" y="1402"/>
                  </a:lnTo>
                  <a:lnTo>
                    <a:pt x="1223" y="1397"/>
                  </a:lnTo>
                  <a:lnTo>
                    <a:pt x="1228" y="1390"/>
                  </a:lnTo>
                  <a:lnTo>
                    <a:pt x="1233" y="1386"/>
                  </a:lnTo>
                  <a:lnTo>
                    <a:pt x="1238" y="1381"/>
                  </a:lnTo>
                  <a:lnTo>
                    <a:pt x="1245" y="1377"/>
                  </a:lnTo>
                  <a:lnTo>
                    <a:pt x="1251" y="1374"/>
                  </a:lnTo>
                  <a:lnTo>
                    <a:pt x="1259" y="1372"/>
                  </a:lnTo>
                  <a:lnTo>
                    <a:pt x="1268" y="1371"/>
                  </a:lnTo>
                  <a:lnTo>
                    <a:pt x="1276" y="1371"/>
                  </a:lnTo>
                  <a:lnTo>
                    <a:pt x="1286" y="1371"/>
                  </a:lnTo>
                  <a:lnTo>
                    <a:pt x="1293" y="1373"/>
                  </a:lnTo>
                  <a:lnTo>
                    <a:pt x="1302" y="1375"/>
                  </a:lnTo>
                  <a:lnTo>
                    <a:pt x="1309" y="1378"/>
                  </a:lnTo>
                  <a:lnTo>
                    <a:pt x="1315" y="1381"/>
                  </a:lnTo>
                  <a:lnTo>
                    <a:pt x="1320" y="1387"/>
                  </a:lnTo>
                  <a:lnTo>
                    <a:pt x="1326" y="1392"/>
                  </a:lnTo>
                  <a:lnTo>
                    <a:pt x="1330" y="1398"/>
                  </a:lnTo>
                  <a:lnTo>
                    <a:pt x="1333" y="1404"/>
                  </a:lnTo>
                  <a:lnTo>
                    <a:pt x="1338" y="1411"/>
                  </a:lnTo>
                  <a:lnTo>
                    <a:pt x="1340" y="1418"/>
                  </a:lnTo>
                  <a:lnTo>
                    <a:pt x="1342" y="1426"/>
                  </a:lnTo>
                  <a:lnTo>
                    <a:pt x="1344" y="1442"/>
                  </a:lnTo>
                  <a:lnTo>
                    <a:pt x="1345" y="1458"/>
                  </a:lnTo>
                  <a:lnTo>
                    <a:pt x="1225" y="1458"/>
                  </a:lnTo>
                  <a:close/>
                  <a:moveTo>
                    <a:pt x="1326" y="1442"/>
                  </a:moveTo>
                  <a:lnTo>
                    <a:pt x="1325" y="1431"/>
                  </a:lnTo>
                  <a:lnTo>
                    <a:pt x="1323" y="1421"/>
                  </a:lnTo>
                  <a:lnTo>
                    <a:pt x="1318" y="1412"/>
                  </a:lnTo>
                  <a:lnTo>
                    <a:pt x="1313" y="1403"/>
                  </a:lnTo>
                  <a:lnTo>
                    <a:pt x="1305" y="1397"/>
                  </a:lnTo>
                  <a:lnTo>
                    <a:pt x="1297" y="1391"/>
                  </a:lnTo>
                  <a:lnTo>
                    <a:pt x="1292" y="1389"/>
                  </a:lnTo>
                  <a:lnTo>
                    <a:pt x="1287" y="1388"/>
                  </a:lnTo>
                  <a:lnTo>
                    <a:pt x="1283" y="1387"/>
                  </a:lnTo>
                  <a:lnTo>
                    <a:pt x="1276" y="1387"/>
                  </a:lnTo>
                  <a:lnTo>
                    <a:pt x="1271" y="1387"/>
                  </a:lnTo>
                  <a:lnTo>
                    <a:pt x="1265" y="1388"/>
                  </a:lnTo>
                  <a:lnTo>
                    <a:pt x="1261" y="1389"/>
                  </a:lnTo>
                  <a:lnTo>
                    <a:pt x="1256" y="1391"/>
                  </a:lnTo>
                  <a:lnTo>
                    <a:pt x="1247" y="1397"/>
                  </a:lnTo>
                  <a:lnTo>
                    <a:pt x="1241" y="1403"/>
                  </a:lnTo>
                  <a:lnTo>
                    <a:pt x="1235" y="1412"/>
                  </a:lnTo>
                  <a:lnTo>
                    <a:pt x="1231" y="1421"/>
                  </a:lnTo>
                  <a:lnTo>
                    <a:pt x="1228" y="1431"/>
                  </a:lnTo>
                  <a:lnTo>
                    <a:pt x="1225" y="1442"/>
                  </a:lnTo>
                  <a:lnTo>
                    <a:pt x="1326" y="1442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1" y="1402"/>
                  </a:lnTo>
                  <a:lnTo>
                    <a:pt x="1394" y="1395"/>
                  </a:lnTo>
                  <a:lnTo>
                    <a:pt x="1398" y="1389"/>
                  </a:lnTo>
                  <a:lnTo>
                    <a:pt x="1404" y="1384"/>
                  </a:lnTo>
                  <a:lnTo>
                    <a:pt x="1409" y="1379"/>
                  </a:lnTo>
                  <a:lnTo>
                    <a:pt x="1417" y="1375"/>
                  </a:lnTo>
                  <a:lnTo>
                    <a:pt x="1424" y="1373"/>
                  </a:lnTo>
                  <a:lnTo>
                    <a:pt x="1432" y="1371"/>
                  </a:lnTo>
                  <a:lnTo>
                    <a:pt x="1440" y="1371"/>
                  </a:lnTo>
                  <a:lnTo>
                    <a:pt x="1448" y="1371"/>
                  </a:lnTo>
                  <a:lnTo>
                    <a:pt x="1455" y="1372"/>
                  </a:lnTo>
                  <a:lnTo>
                    <a:pt x="1462" y="1373"/>
                  </a:lnTo>
                  <a:lnTo>
                    <a:pt x="1467" y="1375"/>
                  </a:lnTo>
                  <a:lnTo>
                    <a:pt x="1473" y="1377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7"/>
                  </a:lnTo>
                  <a:lnTo>
                    <a:pt x="1488" y="1390"/>
                  </a:lnTo>
                  <a:lnTo>
                    <a:pt x="1490" y="1395"/>
                  </a:lnTo>
                  <a:lnTo>
                    <a:pt x="1492" y="1400"/>
                  </a:lnTo>
                  <a:lnTo>
                    <a:pt x="1494" y="1405"/>
                  </a:lnTo>
                  <a:lnTo>
                    <a:pt x="1497" y="1417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8" y="1530"/>
                  </a:lnTo>
                  <a:lnTo>
                    <a:pt x="1478" y="1433"/>
                  </a:lnTo>
                  <a:lnTo>
                    <a:pt x="1477" y="1424"/>
                  </a:lnTo>
                  <a:lnTo>
                    <a:pt x="1476" y="1415"/>
                  </a:lnTo>
                  <a:lnTo>
                    <a:pt x="1474" y="1406"/>
                  </a:lnTo>
                  <a:lnTo>
                    <a:pt x="1470" y="1400"/>
                  </a:lnTo>
                  <a:lnTo>
                    <a:pt x="1464" y="1394"/>
                  </a:lnTo>
                  <a:lnTo>
                    <a:pt x="1458" y="1390"/>
                  </a:lnTo>
                  <a:lnTo>
                    <a:pt x="1449" y="1387"/>
                  </a:lnTo>
                  <a:lnTo>
                    <a:pt x="1438" y="1387"/>
                  </a:lnTo>
                  <a:lnTo>
                    <a:pt x="1433" y="1387"/>
                  </a:lnTo>
                  <a:lnTo>
                    <a:pt x="1427" y="1387"/>
                  </a:lnTo>
                  <a:lnTo>
                    <a:pt x="1423" y="1389"/>
                  </a:lnTo>
                  <a:lnTo>
                    <a:pt x="1418" y="1390"/>
                  </a:lnTo>
                  <a:lnTo>
                    <a:pt x="1410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8"/>
                  </a:lnTo>
                  <a:lnTo>
                    <a:pt x="1391" y="1429"/>
                  </a:lnTo>
                  <a:lnTo>
                    <a:pt x="1390" y="1440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3" y="1375"/>
                  </a:moveTo>
                  <a:lnTo>
                    <a:pt x="1595" y="1375"/>
                  </a:lnTo>
                  <a:lnTo>
                    <a:pt x="1595" y="1391"/>
                  </a:lnTo>
                  <a:lnTo>
                    <a:pt x="1563" y="1391"/>
                  </a:lnTo>
                  <a:lnTo>
                    <a:pt x="1563" y="1496"/>
                  </a:lnTo>
                  <a:lnTo>
                    <a:pt x="1563" y="1505"/>
                  </a:lnTo>
                  <a:lnTo>
                    <a:pt x="1566" y="1510"/>
                  </a:lnTo>
                  <a:lnTo>
                    <a:pt x="1568" y="1512"/>
                  </a:lnTo>
                  <a:lnTo>
                    <a:pt x="1570" y="1514"/>
                  </a:lnTo>
                  <a:lnTo>
                    <a:pt x="1574" y="1515"/>
                  </a:lnTo>
                  <a:lnTo>
                    <a:pt x="1579" y="1516"/>
                  </a:lnTo>
                  <a:lnTo>
                    <a:pt x="1586" y="1516"/>
                  </a:lnTo>
                  <a:lnTo>
                    <a:pt x="1595" y="1515"/>
                  </a:lnTo>
                  <a:lnTo>
                    <a:pt x="1595" y="1532"/>
                  </a:lnTo>
                  <a:lnTo>
                    <a:pt x="1586" y="1532"/>
                  </a:lnTo>
                  <a:lnTo>
                    <a:pt x="1578" y="1533"/>
                  </a:lnTo>
                  <a:lnTo>
                    <a:pt x="1569" y="1532"/>
                  </a:lnTo>
                  <a:lnTo>
                    <a:pt x="1561" y="1530"/>
                  </a:lnTo>
                  <a:lnTo>
                    <a:pt x="1556" y="1528"/>
                  </a:lnTo>
                  <a:lnTo>
                    <a:pt x="1552" y="1525"/>
                  </a:lnTo>
                  <a:lnTo>
                    <a:pt x="1548" y="1520"/>
                  </a:lnTo>
                  <a:lnTo>
                    <a:pt x="1545" y="1514"/>
                  </a:lnTo>
                  <a:lnTo>
                    <a:pt x="1544" y="1507"/>
                  </a:lnTo>
                  <a:lnTo>
                    <a:pt x="1544" y="1497"/>
                  </a:lnTo>
                  <a:lnTo>
                    <a:pt x="1544" y="1391"/>
                  </a:lnTo>
                  <a:lnTo>
                    <a:pt x="1517" y="1391"/>
                  </a:lnTo>
                  <a:lnTo>
                    <a:pt x="1517" y="1375"/>
                  </a:lnTo>
                  <a:lnTo>
                    <a:pt x="1544" y="1375"/>
                  </a:lnTo>
                  <a:lnTo>
                    <a:pt x="1544" y="1329"/>
                  </a:lnTo>
                  <a:lnTo>
                    <a:pt x="1563" y="1329"/>
                  </a:lnTo>
                  <a:lnTo>
                    <a:pt x="1563" y="1375"/>
                  </a:lnTo>
                  <a:close/>
                  <a:moveTo>
                    <a:pt x="1719" y="1459"/>
                  </a:moveTo>
                  <a:lnTo>
                    <a:pt x="1720" y="1468"/>
                  </a:lnTo>
                  <a:lnTo>
                    <a:pt x="1720" y="1474"/>
                  </a:lnTo>
                  <a:lnTo>
                    <a:pt x="1722" y="1482"/>
                  </a:lnTo>
                  <a:lnTo>
                    <a:pt x="1724" y="1487"/>
                  </a:lnTo>
                  <a:lnTo>
                    <a:pt x="1728" y="1493"/>
                  </a:lnTo>
                  <a:lnTo>
                    <a:pt x="1731" y="1497"/>
                  </a:lnTo>
                  <a:lnTo>
                    <a:pt x="1735" y="1501"/>
                  </a:lnTo>
                  <a:lnTo>
                    <a:pt x="1740" y="1506"/>
                  </a:lnTo>
                  <a:lnTo>
                    <a:pt x="1744" y="1508"/>
                  </a:lnTo>
                  <a:lnTo>
                    <a:pt x="1750" y="1511"/>
                  </a:lnTo>
                  <a:lnTo>
                    <a:pt x="1756" y="1513"/>
                  </a:lnTo>
                  <a:lnTo>
                    <a:pt x="1762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9" y="1516"/>
                  </a:lnTo>
                  <a:lnTo>
                    <a:pt x="1808" y="1515"/>
                  </a:lnTo>
                  <a:lnTo>
                    <a:pt x="1817" y="1512"/>
                  </a:lnTo>
                  <a:lnTo>
                    <a:pt x="1827" y="1508"/>
                  </a:lnTo>
                  <a:lnTo>
                    <a:pt x="1830" y="1505"/>
                  </a:lnTo>
                  <a:lnTo>
                    <a:pt x="1835" y="1501"/>
                  </a:lnTo>
                  <a:lnTo>
                    <a:pt x="1838" y="1498"/>
                  </a:lnTo>
                  <a:lnTo>
                    <a:pt x="1841" y="1494"/>
                  </a:lnTo>
                  <a:lnTo>
                    <a:pt x="1843" y="1489"/>
                  </a:lnTo>
                  <a:lnTo>
                    <a:pt x="1845" y="1485"/>
                  </a:lnTo>
                  <a:lnTo>
                    <a:pt x="1846" y="1480"/>
                  </a:lnTo>
                  <a:lnTo>
                    <a:pt x="1846" y="1473"/>
                  </a:lnTo>
                  <a:lnTo>
                    <a:pt x="1846" y="1469"/>
                  </a:lnTo>
                  <a:lnTo>
                    <a:pt x="1845" y="1466"/>
                  </a:lnTo>
                  <a:lnTo>
                    <a:pt x="1844" y="1461"/>
                  </a:lnTo>
                  <a:lnTo>
                    <a:pt x="1842" y="1458"/>
                  </a:lnTo>
                  <a:lnTo>
                    <a:pt x="1838" y="1452"/>
                  </a:lnTo>
                  <a:lnTo>
                    <a:pt x="1832" y="1447"/>
                  </a:lnTo>
                  <a:lnTo>
                    <a:pt x="1825" y="1443"/>
                  </a:lnTo>
                  <a:lnTo>
                    <a:pt x="1817" y="1440"/>
                  </a:lnTo>
                  <a:lnTo>
                    <a:pt x="1810" y="1436"/>
                  </a:lnTo>
                  <a:lnTo>
                    <a:pt x="1802" y="1434"/>
                  </a:lnTo>
                  <a:lnTo>
                    <a:pt x="1755" y="1424"/>
                  </a:lnTo>
                  <a:lnTo>
                    <a:pt x="1745" y="1420"/>
                  </a:lnTo>
                  <a:lnTo>
                    <a:pt x="1736" y="1417"/>
                  </a:lnTo>
                  <a:lnTo>
                    <a:pt x="1728" y="1413"/>
                  </a:lnTo>
                  <a:lnTo>
                    <a:pt x="1720" y="1407"/>
                  </a:lnTo>
                  <a:lnTo>
                    <a:pt x="1715" y="1401"/>
                  </a:lnTo>
                  <a:lnTo>
                    <a:pt x="1710" y="1392"/>
                  </a:lnTo>
                  <a:lnTo>
                    <a:pt x="1708" y="1388"/>
                  </a:lnTo>
                  <a:lnTo>
                    <a:pt x="1707" y="1382"/>
                  </a:lnTo>
                  <a:lnTo>
                    <a:pt x="1706" y="1377"/>
                  </a:lnTo>
                  <a:lnTo>
                    <a:pt x="1706" y="1372"/>
                  </a:lnTo>
                  <a:lnTo>
                    <a:pt x="1706" y="1363"/>
                  </a:lnTo>
                  <a:lnTo>
                    <a:pt x="1709" y="1353"/>
                  </a:lnTo>
                  <a:lnTo>
                    <a:pt x="1710" y="1348"/>
                  </a:lnTo>
                  <a:lnTo>
                    <a:pt x="1714" y="1343"/>
                  </a:lnTo>
                  <a:lnTo>
                    <a:pt x="1717" y="1338"/>
                  </a:lnTo>
                  <a:lnTo>
                    <a:pt x="1720" y="1333"/>
                  </a:lnTo>
                  <a:lnTo>
                    <a:pt x="1724" y="1329"/>
                  </a:lnTo>
                  <a:lnTo>
                    <a:pt x="1730" y="1324"/>
                  </a:lnTo>
                  <a:lnTo>
                    <a:pt x="1736" y="1321"/>
                  </a:lnTo>
                  <a:lnTo>
                    <a:pt x="1743" y="1317"/>
                  </a:lnTo>
                  <a:lnTo>
                    <a:pt x="1750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79" y="1310"/>
                  </a:lnTo>
                  <a:lnTo>
                    <a:pt x="1788" y="1311"/>
                  </a:lnTo>
                  <a:lnTo>
                    <a:pt x="1796" y="1311"/>
                  </a:lnTo>
                  <a:lnTo>
                    <a:pt x="1803" y="1313"/>
                  </a:lnTo>
                  <a:lnTo>
                    <a:pt x="1811" y="1314"/>
                  </a:lnTo>
                  <a:lnTo>
                    <a:pt x="1817" y="1318"/>
                  </a:lnTo>
                  <a:lnTo>
                    <a:pt x="1824" y="1320"/>
                  </a:lnTo>
                  <a:lnTo>
                    <a:pt x="1830" y="1323"/>
                  </a:lnTo>
                  <a:lnTo>
                    <a:pt x="1836" y="1327"/>
                  </a:lnTo>
                  <a:lnTo>
                    <a:pt x="1841" y="1332"/>
                  </a:lnTo>
                  <a:lnTo>
                    <a:pt x="1845" y="1337"/>
                  </a:lnTo>
                  <a:lnTo>
                    <a:pt x="1850" y="1343"/>
                  </a:lnTo>
                  <a:lnTo>
                    <a:pt x="1853" y="1348"/>
                  </a:lnTo>
                  <a:lnTo>
                    <a:pt x="1856" y="1354"/>
                  </a:lnTo>
                  <a:lnTo>
                    <a:pt x="1858" y="1362"/>
                  </a:lnTo>
                  <a:lnTo>
                    <a:pt x="1859" y="1370"/>
                  </a:lnTo>
                  <a:lnTo>
                    <a:pt x="1859" y="1377"/>
                  </a:lnTo>
                  <a:lnTo>
                    <a:pt x="1839" y="1377"/>
                  </a:lnTo>
                  <a:lnTo>
                    <a:pt x="1839" y="1372"/>
                  </a:lnTo>
                  <a:lnTo>
                    <a:pt x="1838" y="1366"/>
                  </a:lnTo>
                  <a:lnTo>
                    <a:pt x="1836" y="1361"/>
                  </a:lnTo>
                  <a:lnTo>
                    <a:pt x="1833" y="1357"/>
                  </a:lnTo>
                  <a:lnTo>
                    <a:pt x="1831" y="1351"/>
                  </a:lnTo>
                  <a:lnTo>
                    <a:pt x="1828" y="1348"/>
                  </a:lnTo>
                  <a:lnTo>
                    <a:pt x="1825" y="1344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2"/>
                  </a:lnTo>
                  <a:lnTo>
                    <a:pt x="1791" y="1329"/>
                  </a:lnTo>
                  <a:lnTo>
                    <a:pt x="1781" y="1329"/>
                  </a:lnTo>
                  <a:lnTo>
                    <a:pt x="1770" y="1329"/>
                  </a:lnTo>
                  <a:lnTo>
                    <a:pt x="1760" y="1331"/>
                  </a:lnTo>
                  <a:lnTo>
                    <a:pt x="1751" y="1333"/>
                  </a:lnTo>
                  <a:lnTo>
                    <a:pt x="1743" y="1337"/>
                  </a:lnTo>
                  <a:lnTo>
                    <a:pt x="1740" y="1340"/>
                  </a:lnTo>
                  <a:lnTo>
                    <a:pt x="1736" y="1344"/>
                  </a:lnTo>
                  <a:lnTo>
                    <a:pt x="1733" y="1347"/>
                  </a:lnTo>
                  <a:lnTo>
                    <a:pt x="1731" y="1351"/>
                  </a:lnTo>
                  <a:lnTo>
                    <a:pt x="1729" y="1356"/>
                  </a:lnTo>
                  <a:lnTo>
                    <a:pt x="1728" y="1360"/>
                  </a:lnTo>
                  <a:lnTo>
                    <a:pt x="1727" y="1365"/>
                  </a:lnTo>
                  <a:lnTo>
                    <a:pt x="1727" y="1371"/>
                  </a:lnTo>
                  <a:lnTo>
                    <a:pt x="1727" y="1378"/>
                  </a:lnTo>
                  <a:lnTo>
                    <a:pt x="1729" y="1384"/>
                  </a:lnTo>
                  <a:lnTo>
                    <a:pt x="1732" y="1389"/>
                  </a:lnTo>
                  <a:lnTo>
                    <a:pt x="1736" y="1393"/>
                  </a:lnTo>
                  <a:lnTo>
                    <a:pt x="1741" y="1397"/>
                  </a:lnTo>
                  <a:lnTo>
                    <a:pt x="1746" y="1400"/>
                  </a:lnTo>
                  <a:lnTo>
                    <a:pt x="1752" y="1402"/>
                  </a:lnTo>
                  <a:lnTo>
                    <a:pt x="1759" y="1404"/>
                  </a:lnTo>
                  <a:lnTo>
                    <a:pt x="1812" y="1417"/>
                  </a:lnTo>
                  <a:lnTo>
                    <a:pt x="1823" y="1420"/>
                  </a:lnTo>
                  <a:lnTo>
                    <a:pt x="1832" y="1425"/>
                  </a:lnTo>
                  <a:lnTo>
                    <a:pt x="1842" y="1429"/>
                  </a:lnTo>
                  <a:lnTo>
                    <a:pt x="1851" y="1435"/>
                  </a:lnTo>
                  <a:lnTo>
                    <a:pt x="1854" y="1439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1"/>
                  </a:lnTo>
                  <a:lnTo>
                    <a:pt x="1865" y="1456"/>
                  </a:lnTo>
                  <a:lnTo>
                    <a:pt x="1866" y="1461"/>
                  </a:lnTo>
                  <a:lnTo>
                    <a:pt x="1867" y="1467"/>
                  </a:lnTo>
                  <a:lnTo>
                    <a:pt x="1867" y="1473"/>
                  </a:lnTo>
                  <a:lnTo>
                    <a:pt x="1867" y="1481"/>
                  </a:lnTo>
                  <a:lnTo>
                    <a:pt x="1865" y="1489"/>
                  </a:lnTo>
                  <a:lnTo>
                    <a:pt x="1864" y="1494"/>
                  </a:lnTo>
                  <a:lnTo>
                    <a:pt x="1862" y="1499"/>
                  </a:lnTo>
                  <a:lnTo>
                    <a:pt x="1858" y="1505"/>
                  </a:lnTo>
                  <a:lnTo>
                    <a:pt x="1855" y="1510"/>
                  </a:lnTo>
                  <a:lnTo>
                    <a:pt x="1850" y="1514"/>
                  </a:lnTo>
                  <a:lnTo>
                    <a:pt x="1844" y="1520"/>
                  </a:lnTo>
                  <a:lnTo>
                    <a:pt x="1838" y="1524"/>
                  </a:lnTo>
                  <a:lnTo>
                    <a:pt x="1830" y="1527"/>
                  </a:lnTo>
                  <a:lnTo>
                    <a:pt x="1821" y="1530"/>
                  </a:lnTo>
                  <a:lnTo>
                    <a:pt x="1810" y="1533"/>
                  </a:lnTo>
                  <a:lnTo>
                    <a:pt x="1798" y="1535"/>
                  </a:lnTo>
                  <a:lnTo>
                    <a:pt x="1785" y="1535"/>
                  </a:lnTo>
                  <a:lnTo>
                    <a:pt x="1775" y="1535"/>
                  </a:lnTo>
                  <a:lnTo>
                    <a:pt x="1767" y="1534"/>
                  </a:lnTo>
                  <a:lnTo>
                    <a:pt x="1758" y="1533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1"/>
                  </a:lnTo>
                  <a:lnTo>
                    <a:pt x="1722" y="1516"/>
                  </a:lnTo>
                  <a:lnTo>
                    <a:pt x="1717" y="1512"/>
                  </a:lnTo>
                  <a:lnTo>
                    <a:pt x="1711" y="1507"/>
                  </a:lnTo>
                  <a:lnTo>
                    <a:pt x="1707" y="1500"/>
                  </a:lnTo>
                  <a:lnTo>
                    <a:pt x="1704" y="1494"/>
                  </a:lnTo>
                  <a:lnTo>
                    <a:pt x="1702" y="1486"/>
                  </a:lnTo>
                  <a:lnTo>
                    <a:pt x="1700" y="1478"/>
                  </a:lnTo>
                  <a:lnTo>
                    <a:pt x="1698" y="1469"/>
                  </a:lnTo>
                  <a:lnTo>
                    <a:pt x="1698" y="1459"/>
                  </a:lnTo>
                  <a:lnTo>
                    <a:pt x="1719" y="1459"/>
                  </a:lnTo>
                  <a:close/>
                  <a:moveTo>
                    <a:pt x="1907" y="1458"/>
                  </a:moveTo>
                  <a:lnTo>
                    <a:pt x="1908" y="1469"/>
                  </a:lnTo>
                  <a:lnTo>
                    <a:pt x="1910" y="1479"/>
                  </a:lnTo>
                  <a:lnTo>
                    <a:pt x="1914" y="1489"/>
                  </a:lnTo>
                  <a:lnTo>
                    <a:pt x="1920" y="1499"/>
                  </a:lnTo>
                  <a:lnTo>
                    <a:pt x="1923" y="1503"/>
                  </a:lnTo>
                  <a:lnTo>
                    <a:pt x="1926" y="1507"/>
                  </a:lnTo>
                  <a:lnTo>
                    <a:pt x="1931" y="1510"/>
                  </a:lnTo>
                  <a:lnTo>
                    <a:pt x="1935" y="1513"/>
                  </a:lnTo>
                  <a:lnTo>
                    <a:pt x="1940" y="1515"/>
                  </a:lnTo>
                  <a:lnTo>
                    <a:pt x="1946" y="1517"/>
                  </a:lnTo>
                  <a:lnTo>
                    <a:pt x="1952" y="1519"/>
                  </a:lnTo>
                  <a:lnTo>
                    <a:pt x="1959" y="1519"/>
                  </a:lnTo>
                  <a:lnTo>
                    <a:pt x="1968" y="1519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8"/>
                  </a:lnTo>
                  <a:lnTo>
                    <a:pt x="1997" y="1502"/>
                  </a:lnTo>
                  <a:lnTo>
                    <a:pt x="2001" y="1496"/>
                  </a:lnTo>
                  <a:lnTo>
                    <a:pt x="2005" y="1487"/>
                  </a:lnTo>
                  <a:lnTo>
                    <a:pt x="2007" y="1479"/>
                  </a:lnTo>
                  <a:lnTo>
                    <a:pt x="2027" y="1479"/>
                  </a:lnTo>
                  <a:lnTo>
                    <a:pt x="2022" y="1492"/>
                  </a:lnTo>
                  <a:lnTo>
                    <a:pt x="2018" y="1502"/>
                  </a:lnTo>
                  <a:lnTo>
                    <a:pt x="2012" y="1512"/>
                  </a:lnTo>
                  <a:lnTo>
                    <a:pt x="2004" y="1521"/>
                  </a:lnTo>
                  <a:lnTo>
                    <a:pt x="2000" y="1524"/>
                  </a:lnTo>
                  <a:lnTo>
                    <a:pt x="1995" y="1526"/>
                  </a:lnTo>
                  <a:lnTo>
                    <a:pt x="1990" y="1529"/>
                  </a:lnTo>
                  <a:lnTo>
                    <a:pt x="1985" y="1532"/>
                  </a:lnTo>
                  <a:lnTo>
                    <a:pt x="1973" y="1534"/>
                  </a:lnTo>
                  <a:lnTo>
                    <a:pt x="1959" y="1535"/>
                  </a:lnTo>
                  <a:lnTo>
                    <a:pt x="1950" y="1535"/>
                  </a:lnTo>
                  <a:lnTo>
                    <a:pt x="1941" y="1534"/>
                  </a:lnTo>
                  <a:lnTo>
                    <a:pt x="1934" y="1532"/>
                  </a:lnTo>
                  <a:lnTo>
                    <a:pt x="1926" y="1528"/>
                  </a:lnTo>
                  <a:lnTo>
                    <a:pt x="1921" y="1525"/>
                  </a:lnTo>
                  <a:lnTo>
                    <a:pt x="1914" y="1521"/>
                  </a:lnTo>
                  <a:lnTo>
                    <a:pt x="1909" y="1515"/>
                  </a:lnTo>
                  <a:lnTo>
                    <a:pt x="1905" y="1510"/>
                  </a:lnTo>
                  <a:lnTo>
                    <a:pt x="1902" y="1505"/>
                  </a:lnTo>
                  <a:lnTo>
                    <a:pt x="1897" y="1498"/>
                  </a:lnTo>
                  <a:lnTo>
                    <a:pt x="1895" y="1492"/>
                  </a:lnTo>
                  <a:lnTo>
                    <a:pt x="1893" y="1484"/>
                  </a:lnTo>
                  <a:lnTo>
                    <a:pt x="1890" y="1469"/>
                  </a:lnTo>
                  <a:lnTo>
                    <a:pt x="1889" y="1453"/>
                  </a:lnTo>
                  <a:lnTo>
                    <a:pt x="1890" y="1438"/>
                  </a:lnTo>
                  <a:lnTo>
                    <a:pt x="1893" y="1422"/>
                  </a:lnTo>
                  <a:lnTo>
                    <a:pt x="1895" y="1415"/>
                  </a:lnTo>
                  <a:lnTo>
                    <a:pt x="1897" y="1408"/>
                  </a:lnTo>
                  <a:lnTo>
                    <a:pt x="1902" y="1402"/>
                  </a:lnTo>
                  <a:lnTo>
                    <a:pt x="1905" y="1397"/>
                  </a:lnTo>
                  <a:lnTo>
                    <a:pt x="1909" y="1390"/>
                  </a:lnTo>
                  <a:lnTo>
                    <a:pt x="1914" y="1386"/>
                  </a:lnTo>
                  <a:lnTo>
                    <a:pt x="1921" y="1381"/>
                  </a:lnTo>
                  <a:lnTo>
                    <a:pt x="1926" y="1377"/>
                  </a:lnTo>
                  <a:lnTo>
                    <a:pt x="1934" y="1374"/>
                  </a:lnTo>
                  <a:lnTo>
                    <a:pt x="1941" y="1372"/>
                  </a:lnTo>
                  <a:lnTo>
                    <a:pt x="1950" y="1371"/>
                  </a:lnTo>
                  <a:lnTo>
                    <a:pt x="1959" y="1371"/>
                  </a:lnTo>
                  <a:lnTo>
                    <a:pt x="1967" y="1371"/>
                  </a:lnTo>
                  <a:lnTo>
                    <a:pt x="1976" y="1373"/>
                  </a:lnTo>
                  <a:lnTo>
                    <a:pt x="1984" y="1375"/>
                  </a:lnTo>
                  <a:lnTo>
                    <a:pt x="1990" y="1378"/>
                  </a:lnTo>
                  <a:lnTo>
                    <a:pt x="1997" y="1381"/>
                  </a:lnTo>
                  <a:lnTo>
                    <a:pt x="2003" y="1387"/>
                  </a:lnTo>
                  <a:lnTo>
                    <a:pt x="2007" y="1392"/>
                  </a:lnTo>
                  <a:lnTo>
                    <a:pt x="2012" y="1398"/>
                  </a:lnTo>
                  <a:lnTo>
                    <a:pt x="2016" y="1404"/>
                  </a:lnTo>
                  <a:lnTo>
                    <a:pt x="2019" y="1411"/>
                  </a:lnTo>
                  <a:lnTo>
                    <a:pt x="2021" y="1418"/>
                  </a:lnTo>
                  <a:lnTo>
                    <a:pt x="2024" y="1426"/>
                  </a:lnTo>
                  <a:lnTo>
                    <a:pt x="2027" y="1442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8" y="1442"/>
                  </a:moveTo>
                  <a:lnTo>
                    <a:pt x="2007" y="1431"/>
                  </a:lnTo>
                  <a:lnTo>
                    <a:pt x="2004" y="1421"/>
                  </a:lnTo>
                  <a:lnTo>
                    <a:pt x="2000" y="1412"/>
                  </a:lnTo>
                  <a:lnTo>
                    <a:pt x="1994" y="1403"/>
                  </a:lnTo>
                  <a:lnTo>
                    <a:pt x="1988" y="1397"/>
                  </a:lnTo>
                  <a:lnTo>
                    <a:pt x="1979" y="1391"/>
                  </a:lnTo>
                  <a:lnTo>
                    <a:pt x="1975" y="1389"/>
                  </a:lnTo>
                  <a:lnTo>
                    <a:pt x="1970" y="1388"/>
                  </a:lnTo>
                  <a:lnTo>
                    <a:pt x="1964" y="1387"/>
                  </a:lnTo>
                  <a:lnTo>
                    <a:pt x="1959" y="1387"/>
                  </a:lnTo>
                  <a:lnTo>
                    <a:pt x="1953" y="1387"/>
                  </a:lnTo>
                  <a:lnTo>
                    <a:pt x="1948" y="1388"/>
                  </a:lnTo>
                  <a:lnTo>
                    <a:pt x="1943" y="1389"/>
                  </a:lnTo>
                  <a:lnTo>
                    <a:pt x="1938" y="1391"/>
                  </a:lnTo>
                  <a:lnTo>
                    <a:pt x="1930" y="1397"/>
                  </a:lnTo>
                  <a:lnTo>
                    <a:pt x="1922" y="1403"/>
                  </a:lnTo>
                  <a:lnTo>
                    <a:pt x="1917" y="1412"/>
                  </a:lnTo>
                  <a:lnTo>
                    <a:pt x="1912" y="1421"/>
                  </a:lnTo>
                  <a:lnTo>
                    <a:pt x="1909" y="1431"/>
                  </a:lnTo>
                  <a:lnTo>
                    <a:pt x="1907" y="1442"/>
                  </a:lnTo>
                  <a:lnTo>
                    <a:pt x="2008" y="1442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2"/>
                  </a:lnTo>
                  <a:lnTo>
                    <a:pt x="2071" y="1412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8"/>
                  </a:lnTo>
                  <a:lnTo>
                    <a:pt x="2094" y="1382"/>
                  </a:lnTo>
                  <a:lnTo>
                    <a:pt x="2101" y="1378"/>
                  </a:lnTo>
                  <a:lnTo>
                    <a:pt x="2110" y="1375"/>
                  </a:lnTo>
                  <a:lnTo>
                    <a:pt x="2120" y="1373"/>
                  </a:lnTo>
                  <a:lnTo>
                    <a:pt x="2129" y="1373"/>
                  </a:lnTo>
                  <a:lnTo>
                    <a:pt x="2129" y="1392"/>
                  </a:lnTo>
                  <a:lnTo>
                    <a:pt x="2123" y="1392"/>
                  </a:lnTo>
                  <a:lnTo>
                    <a:pt x="2118" y="1392"/>
                  </a:lnTo>
                  <a:lnTo>
                    <a:pt x="2112" y="1393"/>
                  </a:lnTo>
                  <a:lnTo>
                    <a:pt x="2107" y="1395"/>
                  </a:lnTo>
                  <a:lnTo>
                    <a:pt x="2101" y="1398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7"/>
                  </a:lnTo>
                  <a:lnTo>
                    <a:pt x="2084" y="1411"/>
                  </a:lnTo>
                  <a:lnTo>
                    <a:pt x="2081" y="1415"/>
                  </a:lnTo>
                  <a:lnTo>
                    <a:pt x="2079" y="1420"/>
                  </a:lnTo>
                  <a:lnTo>
                    <a:pt x="2076" y="1425"/>
                  </a:lnTo>
                  <a:lnTo>
                    <a:pt x="2074" y="1430"/>
                  </a:lnTo>
                  <a:lnTo>
                    <a:pt x="2073" y="1435"/>
                  </a:lnTo>
                  <a:lnTo>
                    <a:pt x="2072" y="1442"/>
                  </a:lnTo>
                  <a:lnTo>
                    <a:pt x="2072" y="1447"/>
                  </a:lnTo>
                  <a:lnTo>
                    <a:pt x="2072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2" y="1375"/>
                  </a:lnTo>
                  <a:lnTo>
                    <a:pt x="2201" y="1511"/>
                  </a:lnTo>
                  <a:lnTo>
                    <a:pt x="2249" y="1375"/>
                  </a:lnTo>
                  <a:lnTo>
                    <a:pt x="2269" y="1375"/>
                  </a:lnTo>
                  <a:lnTo>
                    <a:pt x="2210" y="1530"/>
                  </a:lnTo>
                  <a:lnTo>
                    <a:pt x="2191" y="1530"/>
                  </a:lnTo>
                  <a:lnTo>
                    <a:pt x="2130" y="1375"/>
                  </a:lnTo>
                  <a:close/>
                  <a:moveTo>
                    <a:pt x="2288" y="1316"/>
                  </a:moveTo>
                  <a:lnTo>
                    <a:pt x="2307" y="1316"/>
                  </a:lnTo>
                  <a:lnTo>
                    <a:pt x="2307" y="1346"/>
                  </a:lnTo>
                  <a:lnTo>
                    <a:pt x="2288" y="1346"/>
                  </a:lnTo>
                  <a:lnTo>
                    <a:pt x="2288" y="1316"/>
                  </a:lnTo>
                  <a:close/>
                  <a:moveTo>
                    <a:pt x="2288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8" y="1530"/>
                  </a:lnTo>
                  <a:lnTo>
                    <a:pt x="2288" y="1375"/>
                  </a:lnTo>
                  <a:close/>
                  <a:moveTo>
                    <a:pt x="2453" y="1424"/>
                  </a:moveTo>
                  <a:lnTo>
                    <a:pt x="2451" y="1415"/>
                  </a:lnTo>
                  <a:lnTo>
                    <a:pt x="2448" y="1408"/>
                  </a:lnTo>
                  <a:lnTo>
                    <a:pt x="2444" y="1402"/>
                  </a:lnTo>
                  <a:lnTo>
                    <a:pt x="2438" y="1397"/>
                  </a:lnTo>
                  <a:lnTo>
                    <a:pt x="2433" y="1392"/>
                  </a:lnTo>
                  <a:lnTo>
                    <a:pt x="2426" y="1389"/>
                  </a:lnTo>
                  <a:lnTo>
                    <a:pt x="2418" y="1387"/>
                  </a:lnTo>
                  <a:lnTo>
                    <a:pt x="2409" y="1387"/>
                  </a:lnTo>
                  <a:lnTo>
                    <a:pt x="2403" y="1387"/>
                  </a:lnTo>
                  <a:lnTo>
                    <a:pt x="2396" y="1388"/>
                  </a:lnTo>
                  <a:lnTo>
                    <a:pt x="2391" y="1390"/>
                  </a:lnTo>
                  <a:lnTo>
                    <a:pt x="2385" y="1392"/>
                  </a:lnTo>
                  <a:lnTo>
                    <a:pt x="2380" y="1395"/>
                  </a:lnTo>
                  <a:lnTo>
                    <a:pt x="2376" y="1399"/>
                  </a:lnTo>
                  <a:lnTo>
                    <a:pt x="2372" y="1403"/>
                  </a:lnTo>
                  <a:lnTo>
                    <a:pt x="2368" y="1407"/>
                  </a:lnTo>
                  <a:lnTo>
                    <a:pt x="2363" y="1417"/>
                  </a:lnTo>
                  <a:lnTo>
                    <a:pt x="2358" y="1429"/>
                  </a:lnTo>
                  <a:lnTo>
                    <a:pt x="2355" y="1441"/>
                  </a:lnTo>
                  <a:lnTo>
                    <a:pt x="2354" y="1453"/>
                  </a:lnTo>
                  <a:lnTo>
                    <a:pt x="2355" y="1465"/>
                  </a:lnTo>
                  <a:lnTo>
                    <a:pt x="2358" y="1476"/>
                  </a:lnTo>
                  <a:lnTo>
                    <a:pt x="2363" y="1488"/>
                  </a:lnTo>
                  <a:lnTo>
                    <a:pt x="2368" y="1498"/>
                  </a:lnTo>
                  <a:lnTo>
                    <a:pt x="2372" y="1502"/>
                  </a:lnTo>
                  <a:lnTo>
                    <a:pt x="2376" y="1507"/>
                  </a:lnTo>
                  <a:lnTo>
                    <a:pt x="2380" y="1510"/>
                  </a:lnTo>
                  <a:lnTo>
                    <a:pt x="2385" y="1513"/>
                  </a:lnTo>
                  <a:lnTo>
                    <a:pt x="2391" y="1515"/>
                  </a:lnTo>
                  <a:lnTo>
                    <a:pt x="2396" y="1517"/>
                  </a:lnTo>
                  <a:lnTo>
                    <a:pt x="2403" y="1519"/>
                  </a:lnTo>
                  <a:lnTo>
                    <a:pt x="2409" y="1519"/>
                  </a:lnTo>
                  <a:lnTo>
                    <a:pt x="2418" y="1519"/>
                  </a:lnTo>
                  <a:lnTo>
                    <a:pt x="2425" y="1515"/>
                  </a:lnTo>
                  <a:lnTo>
                    <a:pt x="2433" y="1512"/>
                  </a:lnTo>
                  <a:lnTo>
                    <a:pt x="2439" y="1507"/>
                  </a:lnTo>
                  <a:lnTo>
                    <a:pt x="2445" y="1500"/>
                  </a:lnTo>
                  <a:lnTo>
                    <a:pt x="2449" y="1493"/>
                  </a:lnTo>
                  <a:lnTo>
                    <a:pt x="2452" y="1484"/>
                  </a:lnTo>
                  <a:lnTo>
                    <a:pt x="2454" y="1474"/>
                  </a:lnTo>
                  <a:lnTo>
                    <a:pt x="2474" y="1474"/>
                  </a:lnTo>
                  <a:lnTo>
                    <a:pt x="2471" y="1488"/>
                  </a:lnTo>
                  <a:lnTo>
                    <a:pt x="2466" y="1500"/>
                  </a:lnTo>
                  <a:lnTo>
                    <a:pt x="2463" y="1506"/>
                  </a:lnTo>
                  <a:lnTo>
                    <a:pt x="2460" y="1510"/>
                  </a:lnTo>
                  <a:lnTo>
                    <a:pt x="2457" y="1515"/>
                  </a:lnTo>
                  <a:lnTo>
                    <a:pt x="2452" y="1519"/>
                  </a:lnTo>
                  <a:lnTo>
                    <a:pt x="2448" y="1523"/>
                  </a:lnTo>
                  <a:lnTo>
                    <a:pt x="2444" y="1526"/>
                  </a:lnTo>
                  <a:lnTo>
                    <a:pt x="2438" y="1528"/>
                  </a:lnTo>
                  <a:lnTo>
                    <a:pt x="2433" y="1530"/>
                  </a:lnTo>
                  <a:lnTo>
                    <a:pt x="2427" y="1533"/>
                  </a:lnTo>
                  <a:lnTo>
                    <a:pt x="2422" y="1534"/>
                  </a:lnTo>
                  <a:lnTo>
                    <a:pt x="2416" y="1535"/>
                  </a:lnTo>
                  <a:lnTo>
                    <a:pt x="2409" y="1535"/>
                  </a:lnTo>
                  <a:lnTo>
                    <a:pt x="2400" y="1535"/>
                  </a:lnTo>
                  <a:lnTo>
                    <a:pt x="2393" y="1534"/>
                  </a:lnTo>
                  <a:lnTo>
                    <a:pt x="2384" y="1532"/>
                  </a:lnTo>
                  <a:lnTo>
                    <a:pt x="2378" y="1528"/>
                  </a:lnTo>
                  <a:lnTo>
                    <a:pt x="2371" y="1525"/>
                  </a:lnTo>
                  <a:lnTo>
                    <a:pt x="2365" y="1521"/>
                  </a:lnTo>
                  <a:lnTo>
                    <a:pt x="2359" y="1516"/>
                  </a:lnTo>
                  <a:lnTo>
                    <a:pt x="2355" y="1511"/>
                  </a:lnTo>
                  <a:lnTo>
                    <a:pt x="2350" y="1505"/>
                  </a:lnTo>
                  <a:lnTo>
                    <a:pt x="2346" y="1498"/>
                  </a:lnTo>
                  <a:lnTo>
                    <a:pt x="2343" y="1492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9"/>
                  </a:lnTo>
                  <a:lnTo>
                    <a:pt x="2336" y="1461"/>
                  </a:lnTo>
                  <a:lnTo>
                    <a:pt x="2336" y="1453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3" y="1414"/>
                  </a:lnTo>
                  <a:lnTo>
                    <a:pt x="2346" y="1407"/>
                  </a:lnTo>
                  <a:lnTo>
                    <a:pt x="2350" y="1401"/>
                  </a:lnTo>
                  <a:lnTo>
                    <a:pt x="2355" y="1394"/>
                  </a:lnTo>
                  <a:lnTo>
                    <a:pt x="2359" y="1389"/>
                  </a:lnTo>
                  <a:lnTo>
                    <a:pt x="2365" y="1385"/>
                  </a:lnTo>
                  <a:lnTo>
                    <a:pt x="2371" y="1380"/>
                  </a:lnTo>
                  <a:lnTo>
                    <a:pt x="2378" y="1377"/>
                  </a:lnTo>
                  <a:lnTo>
                    <a:pt x="2384" y="1374"/>
                  </a:lnTo>
                  <a:lnTo>
                    <a:pt x="2393" y="1372"/>
                  </a:lnTo>
                  <a:lnTo>
                    <a:pt x="2400" y="1371"/>
                  </a:lnTo>
                  <a:lnTo>
                    <a:pt x="2409" y="1371"/>
                  </a:lnTo>
                  <a:lnTo>
                    <a:pt x="2421" y="1371"/>
                  </a:lnTo>
                  <a:lnTo>
                    <a:pt x="2433" y="1374"/>
                  </a:lnTo>
                  <a:lnTo>
                    <a:pt x="2443" y="1378"/>
                  </a:lnTo>
                  <a:lnTo>
                    <a:pt x="2451" y="1384"/>
                  </a:lnTo>
                  <a:lnTo>
                    <a:pt x="2456" y="1387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5" y="1400"/>
                  </a:lnTo>
                  <a:lnTo>
                    <a:pt x="2467" y="1405"/>
                  </a:lnTo>
                  <a:lnTo>
                    <a:pt x="2470" y="1411"/>
                  </a:lnTo>
                  <a:lnTo>
                    <a:pt x="2471" y="1417"/>
                  </a:lnTo>
                  <a:lnTo>
                    <a:pt x="2472" y="1424"/>
                  </a:lnTo>
                  <a:lnTo>
                    <a:pt x="2453" y="1424"/>
                  </a:lnTo>
                  <a:close/>
                  <a:moveTo>
                    <a:pt x="2512" y="1458"/>
                  </a:moveTo>
                  <a:lnTo>
                    <a:pt x="2512" y="1469"/>
                  </a:lnTo>
                  <a:lnTo>
                    <a:pt x="2514" y="1479"/>
                  </a:lnTo>
                  <a:lnTo>
                    <a:pt x="2518" y="1489"/>
                  </a:lnTo>
                  <a:lnTo>
                    <a:pt x="2524" y="1499"/>
                  </a:lnTo>
                  <a:lnTo>
                    <a:pt x="2527" y="1503"/>
                  </a:lnTo>
                  <a:lnTo>
                    <a:pt x="2530" y="1507"/>
                  </a:lnTo>
                  <a:lnTo>
                    <a:pt x="2534" y="1510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6" y="1519"/>
                  </a:lnTo>
                  <a:lnTo>
                    <a:pt x="2562" y="1519"/>
                  </a:lnTo>
                  <a:lnTo>
                    <a:pt x="2572" y="1519"/>
                  </a:lnTo>
                  <a:lnTo>
                    <a:pt x="2581" y="1516"/>
                  </a:lnTo>
                  <a:lnTo>
                    <a:pt x="2588" y="1513"/>
                  </a:lnTo>
                  <a:lnTo>
                    <a:pt x="2595" y="1508"/>
                  </a:lnTo>
                  <a:lnTo>
                    <a:pt x="2600" y="1502"/>
                  </a:lnTo>
                  <a:lnTo>
                    <a:pt x="2605" y="1496"/>
                  </a:lnTo>
                  <a:lnTo>
                    <a:pt x="2609" y="1487"/>
                  </a:lnTo>
                  <a:lnTo>
                    <a:pt x="2611" y="1479"/>
                  </a:lnTo>
                  <a:lnTo>
                    <a:pt x="2631" y="1479"/>
                  </a:lnTo>
                  <a:lnTo>
                    <a:pt x="2626" y="1492"/>
                  </a:lnTo>
                  <a:lnTo>
                    <a:pt x="2622" y="1502"/>
                  </a:lnTo>
                  <a:lnTo>
                    <a:pt x="2615" y="1512"/>
                  </a:lnTo>
                  <a:lnTo>
                    <a:pt x="2608" y="1521"/>
                  </a:lnTo>
                  <a:lnTo>
                    <a:pt x="2604" y="1524"/>
                  </a:lnTo>
                  <a:lnTo>
                    <a:pt x="2599" y="1526"/>
                  </a:lnTo>
                  <a:lnTo>
                    <a:pt x="2594" y="1529"/>
                  </a:lnTo>
                  <a:lnTo>
                    <a:pt x="2588" y="1532"/>
                  </a:lnTo>
                  <a:lnTo>
                    <a:pt x="2577" y="1534"/>
                  </a:lnTo>
                  <a:lnTo>
                    <a:pt x="2562" y="1535"/>
                  </a:lnTo>
                  <a:lnTo>
                    <a:pt x="2554" y="1535"/>
                  </a:lnTo>
                  <a:lnTo>
                    <a:pt x="2545" y="1534"/>
                  </a:lnTo>
                  <a:lnTo>
                    <a:pt x="2538" y="1532"/>
                  </a:lnTo>
                  <a:lnTo>
                    <a:pt x="2531" y="1528"/>
                  </a:lnTo>
                  <a:lnTo>
                    <a:pt x="2525" y="1525"/>
                  </a:lnTo>
                  <a:lnTo>
                    <a:pt x="2518" y="1521"/>
                  </a:lnTo>
                  <a:lnTo>
                    <a:pt x="2514" y="1515"/>
                  </a:lnTo>
                  <a:lnTo>
                    <a:pt x="2508" y="1510"/>
                  </a:lnTo>
                  <a:lnTo>
                    <a:pt x="2505" y="1505"/>
                  </a:lnTo>
                  <a:lnTo>
                    <a:pt x="2501" y="1498"/>
                  </a:lnTo>
                  <a:lnTo>
                    <a:pt x="2499" y="1492"/>
                  </a:lnTo>
                  <a:lnTo>
                    <a:pt x="2497" y="1484"/>
                  </a:lnTo>
                  <a:lnTo>
                    <a:pt x="2493" y="1469"/>
                  </a:lnTo>
                  <a:lnTo>
                    <a:pt x="2492" y="1453"/>
                  </a:lnTo>
                  <a:lnTo>
                    <a:pt x="2493" y="1438"/>
                  </a:lnTo>
                  <a:lnTo>
                    <a:pt x="2497" y="1422"/>
                  </a:lnTo>
                  <a:lnTo>
                    <a:pt x="2499" y="1415"/>
                  </a:lnTo>
                  <a:lnTo>
                    <a:pt x="2501" y="1408"/>
                  </a:lnTo>
                  <a:lnTo>
                    <a:pt x="2505" y="1402"/>
                  </a:lnTo>
                  <a:lnTo>
                    <a:pt x="2508" y="1397"/>
                  </a:lnTo>
                  <a:lnTo>
                    <a:pt x="2514" y="1390"/>
                  </a:lnTo>
                  <a:lnTo>
                    <a:pt x="2518" y="1386"/>
                  </a:lnTo>
                  <a:lnTo>
                    <a:pt x="2525" y="1381"/>
                  </a:lnTo>
                  <a:lnTo>
                    <a:pt x="2531" y="1377"/>
                  </a:lnTo>
                  <a:lnTo>
                    <a:pt x="2538" y="1374"/>
                  </a:lnTo>
                  <a:lnTo>
                    <a:pt x="2545" y="1372"/>
                  </a:lnTo>
                  <a:lnTo>
                    <a:pt x="2554" y="1371"/>
                  </a:lnTo>
                  <a:lnTo>
                    <a:pt x="2562" y="1371"/>
                  </a:lnTo>
                  <a:lnTo>
                    <a:pt x="2571" y="1371"/>
                  </a:lnTo>
                  <a:lnTo>
                    <a:pt x="2580" y="1373"/>
                  </a:lnTo>
                  <a:lnTo>
                    <a:pt x="2587" y="1375"/>
                  </a:lnTo>
                  <a:lnTo>
                    <a:pt x="2595" y="1378"/>
                  </a:lnTo>
                  <a:lnTo>
                    <a:pt x="2600" y="1381"/>
                  </a:lnTo>
                  <a:lnTo>
                    <a:pt x="2607" y="1387"/>
                  </a:lnTo>
                  <a:lnTo>
                    <a:pt x="2611" y="1392"/>
                  </a:lnTo>
                  <a:lnTo>
                    <a:pt x="2615" y="1398"/>
                  </a:lnTo>
                  <a:lnTo>
                    <a:pt x="2620" y="1404"/>
                  </a:lnTo>
                  <a:lnTo>
                    <a:pt x="2623" y="1411"/>
                  </a:lnTo>
                  <a:lnTo>
                    <a:pt x="2626" y="1418"/>
                  </a:lnTo>
                  <a:lnTo>
                    <a:pt x="2628" y="1426"/>
                  </a:lnTo>
                  <a:lnTo>
                    <a:pt x="2629" y="1433"/>
                  </a:lnTo>
                  <a:lnTo>
                    <a:pt x="2631" y="1442"/>
                  </a:lnTo>
                  <a:lnTo>
                    <a:pt x="2631" y="1449"/>
                  </a:lnTo>
                  <a:lnTo>
                    <a:pt x="2631" y="1458"/>
                  </a:lnTo>
                  <a:lnTo>
                    <a:pt x="2512" y="1458"/>
                  </a:lnTo>
                  <a:close/>
                  <a:moveTo>
                    <a:pt x="2612" y="1442"/>
                  </a:moveTo>
                  <a:lnTo>
                    <a:pt x="2611" y="1431"/>
                  </a:lnTo>
                  <a:lnTo>
                    <a:pt x="2608" y="1421"/>
                  </a:lnTo>
                  <a:lnTo>
                    <a:pt x="2604" y="1412"/>
                  </a:lnTo>
                  <a:lnTo>
                    <a:pt x="2598" y="1403"/>
                  </a:lnTo>
                  <a:lnTo>
                    <a:pt x="2592" y="1397"/>
                  </a:lnTo>
                  <a:lnTo>
                    <a:pt x="2583" y="1391"/>
                  </a:lnTo>
                  <a:lnTo>
                    <a:pt x="2579" y="1389"/>
                  </a:lnTo>
                  <a:lnTo>
                    <a:pt x="2573" y="1388"/>
                  </a:lnTo>
                  <a:lnTo>
                    <a:pt x="2568" y="1387"/>
                  </a:lnTo>
                  <a:lnTo>
                    <a:pt x="2562" y="1387"/>
                  </a:lnTo>
                  <a:lnTo>
                    <a:pt x="2557" y="1387"/>
                  </a:lnTo>
                  <a:lnTo>
                    <a:pt x="2552" y="1388"/>
                  </a:lnTo>
                  <a:lnTo>
                    <a:pt x="2546" y="1389"/>
                  </a:lnTo>
                  <a:lnTo>
                    <a:pt x="2542" y="1391"/>
                  </a:lnTo>
                  <a:lnTo>
                    <a:pt x="2533" y="1397"/>
                  </a:lnTo>
                  <a:lnTo>
                    <a:pt x="2527" y="1403"/>
                  </a:lnTo>
                  <a:lnTo>
                    <a:pt x="2520" y="1412"/>
                  </a:lnTo>
                  <a:lnTo>
                    <a:pt x="2516" y="1421"/>
                  </a:lnTo>
                  <a:lnTo>
                    <a:pt x="2513" y="1431"/>
                  </a:lnTo>
                  <a:lnTo>
                    <a:pt x="2512" y="1442"/>
                  </a:lnTo>
                  <a:lnTo>
                    <a:pt x="2612" y="1442"/>
                  </a:lnTo>
                  <a:close/>
                  <a:moveTo>
                    <a:pt x="1382" y="1814"/>
                  </a:moveTo>
                  <a:lnTo>
                    <a:pt x="1381" y="1823"/>
                  </a:lnTo>
                  <a:lnTo>
                    <a:pt x="1380" y="1831"/>
                  </a:lnTo>
                  <a:lnTo>
                    <a:pt x="1379" y="1839"/>
                  </a:lnTo>
                  <a:lnTo>
                    <a:pt x="1377" y="1847"/>
                  </a:lnTo>
                  <a:lnTo>
                    <a:pt x="1374" y="1853"/>
                  </a:lnTo>
                  <a:lnTo>
                    <a:pt x="1371" y="1861"/>
                  </a:lnTo>
                  <a:lnTo>
                    <a:pt x="1367" y="1866"/>
                  </a:lnTo>
                  <a:lnTo>
                    <a:pt x="1363" y="1873"/>
                  </a:lnTo>
                  <a:lnTo>
                    <a:pt x="1357" y="1878"/>
                  </a:lnTo>
                  <a:lnTo>
                    <a:pt x="1352" y="1882"/>
                  </a:lnTo>
                  <a:lnTo>
                    <a:pt x="1346" y="1887"/>
                  </a:lnTo>
                  <a:lnTo>
                    <a:pt x="1340" y="1890"/>
                  </a:lnTo>
                  <a:lnTo>
                    <a:pt x="1332" y="1893"/>
                  </a:lnTo>
                  <a:lnTo>
                    <a:pt x="1325" y="1895"/>
                  </a:lnTo>
                  <a:lnTo>
                    <a:pt x="1316" y="1896"/>
                  </a:lnTo>
                  <a:lnTo>
                    <a:pt x="1308" y="1896"/>
                  </a:lnTo>
                  <a:lnTo>
                    <a:pt x="1299" y="1896"/>
                  </a:lnTo>
                  <a:lnTo>
                    <a:pt x="1291" y="1895"/>
                  </a:lnTo>
                  <a:lnTo>
                    <a:pt x="1284" y="1893"/>
                  </a:lnTo>
                  <a:lnTo>
                    <a:pt x="1276" y="1890"/>
                  </a:lnTo>
                  <a:lnTo>
                    <a:pt x="1270" y="1887"/>
                  </a:lnTo>
                  <a:lnTo>
                    <a:pt x="1264" y="1882"/>
                  </a:lnTo>
                  <a:lnTo>
                    <a:pt x="1259" y="1878"/>
                  </a:lnTo>
                  <a:lnTo>
                    <a:pt x="1254" y="1873"/>
                  </a:lnTo>
                  <a:lnTo>
                    <a:pt x="1249" y="1866"/>
                  </a:lnTo>
                  <a:lnTo>
                    <a:pt x="1245" y="1861"/>
                  </a:lnTo>
                  <a:lnTo>
                    <a:pt x="1242" y="1853"/>
                  </a:lnTo>
                  <a:lnTo>
                    <a:pt x="1239" y="1847"/>
                  </a:lnTo>
                  <a:lnTo>
                    <a:pt x="1237" y="1839"/>
                  </a:lnTo>
                  <a:lnTo>
                    <a:pt x="1235" y="1831"/>
                  </a:lnTo>
                  <a:lnTo>
                    <a:pt x="1235" y="1823"/>
                  </a:lnTo>
                  <a:lnTo>
                    <a:pt x="1234" y="1814"/>
                  </a:lnTo>
                  <a:lnTo>
                    <a:pt x="1235" y="1807"/>
                  </a:lnTo>
                  <a:lnTo>
                    <a:pt x="1235" y="1798"/>
                  </a:lnTo>
                  <a:lnTo>
                    <a:pt x="1237" y="1791"/>
                  </a:lnTo>
                  <a:lnTo>
                    <a:pt x="1239" y="1783"/>
                  </a:lnTo>
                  <a:lnTo>
                    <a:pt x="1242" y="1776"/>
                  </a:lnTo>
                  <a:lnTo>
                    <a:pt x="1245" y="1769"/>
                  </a:lnTo>
                  <a:lnTo>
                    <a:pt x="1249" y="1763"/>
                  </a:lnTo>
                  <a:lnTo>
                    <a:pt x="1254" y="1757"/>
                  </a:lnTo>
                  <a:lnTo>
                    <a:pt x="1259" y="1752"/>
                  </a:lnTo>
                  <a:lnTo>
                    <a:pt x="1264" y="1746"/>
                  </a:lnTo>
                  <a:lnTo>
                    <a:pt x="1270" y="1742"/>
                  </a:lnTo>
                  <a:lnTo>
                    <a:pt x="1276" y="1739"/>
                  </a:lnTo>
                  <a:lnTo>
                    <a:pt x="1284" y="1737"/>
                  </a:lnTo>
                  <a:lnTo>
                    <a:pt x="1291" y="1734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5" y="1734"/>
                  </a:lnTo>
                  <a:lnTo>
                    <a:pt x="1332" y="1737"/>
                  </a:lnTo>
                  <a:lnTo>
                    <a:pt x="1340" y="1739"/>
                  </a:lnTo>
                  <a:lnTo>
                    <a:pt x="1346" y="1742"/>
                  </a:lnTo>
                  <a:lnTo>
                    <a:pt x="1352" y="1746"/>
                  </a:lnTo>
                  <a:lnTo>
                    <a:pt x="1357" y="1752"/>
                  </a:lnTo>
                  <a:lnTo>
                    <a:pt x="1363" y="1757"/>
                  </a:lnTo>
                  <a:lnTo>
                    <a:pt x="1367" y="1763"/>
                  </a:lnTo>
                  <a:lnTo>
                    <a:pt x="1371" y="1769"/>
                  </a:lnTo>
                  <a:lnTo>
                    <a:pt x="1374" y="1776"/>
                  </a:lnTo>
                  <a:lnTo>
                    <a:pt x="1377" y="1783"/>
                  </a:lnTo>
                  <a:lnTo>
                    <a:pt x="1379" y="1791"/>
                  </a:lnTo>
                  <a:lnTo>
                    <a:pt x="1380" y="1798"/>
                  </a:lnTo>
                  <a:lnTo>
                    <a:pt x="1381" y="1807"/>
                  </a:lnTo>
                  <a:lnTo>
                    <a:pt x="1382" y="1814"/>
                  </a:lnTo>
                  <a:close/>
                  <a:moveTo>
                    <a:pt x="1254" y="1814"/>
                  </a:moveTo>
                  <a:lnTo>
                    <a:pt x="1255" y="1827"/>
                  </a:lnTo>
                  <a:lnTo>
                    <a:pt x="1257" y="1839"/>
                  </a:lnTo>
                  <a:lnTo>
                    <a:pt x="1261" y="1850"/>
                  </a:lnTo>
                  <a:lnTo>
                    <a:pt x="1268" y="1860"/>
                  </a:lnTo>
                  <a:lnTo>
                    <a:pt x="1271" y="1865"/>
                  </a:lnTo>
                  <a:lnTo>
                    <a:pt x="1275" y="1868"/>
                  </a:lnTo>
                  <a:lnTo>
                    <a:pt x="1279" y="1873"/>
                  </a:lnTo>
                  <a:lnTo>
                    <a:pt x="1284" y="1875"/>
                  </a:lnTo>
                  <a:lnTo>
                    <a:pt x="1289" y="1878"/>
                  </a:lnTo>
                  <a:lnTo>
                    <a:pt x="1296" y="1879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5" y="1880"/>
                  </a:lnTo>
                  <a:lnTo>
                    <a:pt x="1320" y="1879"/>
                  </a:lnTo>
                  <a:lnTo>
                    <a:pt x="1327" y="1878"/>
                  </a:lnTo>
                  <a:lnTo>
                    <a:pt x="1332" y="1875"/>
                  </a:lnTo>
                  <a:lnTo>
                    <a:pt x="1337" y="1873"/>
                  </a:lnTo>
                  <a:lnTo>
                    <a:pt x="1341" y="1868"/>
                  </a:lnTo>
                  <a:lnTo>
                    <a:pt x="1345" y="1865"/>
                  </a:lnTo>
                  <a:lnTo>
                    <a:pt x="1349" y="1860"/>
                  </a:lnTo>
                  <a:lnTo>
                    <a:pt x="1355" y="1850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3"/>
                  </a:lnTo>
                  <a:lnTo>
                    <a:pt x="1359" y="1791"/>
                  </a:lnTo>
                  <a:lnTo>
                    <a:pt x="1355" y="1779"/>
                  </a:lnTo>
                  <a:lnTo>
                    <a:pt x="1349" y="1769"/>
                  </a:lnTo>
                  <a:lnTo>
                    <a:pt x="1345" y="1765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2" y="1754"/>
                  </a:lnTo>
                  <a:lnTo>
                    <a:pt x="1327" y="1752"/>
                  </a:lnTo>
                  <a:lnTo>
                    <a:pt x="1320" y="1750"/>
                  </a:lnTo>
                  <a:lnTo>
                    <a:pt x="1315" y="1749"/>
                  </a:lnTo>
                  <a:lnTo>
                    <a:pt x="1308" y="1749"/>
                  </a:lnTo>
                  <a:lnTo>
                    <a:pt x="1301" y="1749"/>
                  </a:lnTo>
                  <a:lnTo>
                    <a:pt x="1296" y="1750"/>
                  </a:lnTo>
                  <a:lnTo>
                    <a:pt x="1289" y="1752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5" y="1760"/>
                  </a:lnTo>
                  <a:lnTo>
                    <a:pt x="1271" y="1765"/>
                  </a:lnTo>
                  <a:lnTo>
                    <a:pt x="1268" y="1769"/>
                  </a:lnTo>
                  <a:lnTo>
                    <a:pt x="1261" y="1779"/>
                  </a:lnTo>
                  <a:lnTo>
                    <a:pt x="1257" y="1791"/>
                  </a:lnTo>
                  <a:lnTo>
                    <a:pt x="1255" y="1803"/>
                  </a:lnTo>
                  <a:lnTo>
                    <a:pt x="1254" y="1814"/>
                  </a:lnTo>
                  <a:close/>
                  <a:moveTo>
                    <a:pt x="1471" y="1753"/>
                  </a:moveTo>
                  <a:lnTo>
                    <a:pt x="1439" y="1753"/>
                  </a:lnTo>
                  <a:lnTo>
                    <a:pt x="1439" y="1892"/>
                  </a:lnTo>
                  <a:lnTo>
                    <a:pt x="1420" y="1892"/>
                  </a:lnTo>
                  <a:lnTo>
                    <a:pt x="1420" y="1753"/>
                  </a:lnTo>
                  <a:lnTo>
                    <a:pt x="1394" y="1753"/>
                  </a:lnTo>
                  <a:lnTo>
                    <a:pt x="1394" y="1737"/>
                  </a:lnTo>
                  <a:lnTo>
                    <a:pt x="1420" y="1737"/>
                  </a:lnTo>
                  <a:lnTo>
                    <a:pt x="1420" y="1723"/>
                  </a:lnTo>
                  <a:lnTo>
                    <a:pt x="1421" y="1713"/>
                  </a:lnTo>
                  <a:lnTo>
                    <a:pt x="1422" y="1704"/>
                  </a:lnTo>
                  <a:lnTo>
                    <a:pt x="1424" y="1697"/>
                  </a:lnTo>
                  <a:lnTo>
                    <a:pt x="1427" y="1690"/>
                  </a:lnTo>
                  <a:lnTo>
                    <a:pt x="1433" y="1685"/>
                  </a:lnTo>
                  <a:lnTo>
                    <a:pt x="1439" y="1681"/>
                  </a:lnTo>
                  <a:lnTo>
                    <a:pt x="1448" y="1678"/>
                  </a:lnTo>
                  <a:lnTo>
                    <a:pt x="1458" y="1677"/>
                  </a:lnTo>
                  <a:lnTo>
                    <a:pt x="1466" y="1677"/>
                  </a:lnTo>
                  <a:lnTo>
                    <a:pt x="1474" y="1678"/>
                  </a:lnTo>
                  <a:lnTo>
                    <a:pt x="1474" y="1695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3" y="1693"/>
                  </a:lnTo>
                  <a:lnTo>
                    <a:pt x="1448" y="1696"/>
                  </a:lnTo>
                  <a:lnTo>
                    <a:pt x="1445" y="1699"/>
                  </a:lnTo>
                  <a:lnTo>
                    <a:pt x="1441" y="1702"/>
                  </a:lnTo>
                  <a:lnTo>
                    <a:pt x="1440" y="1706"/>
                  </a:lnTo>
                  <a:lnTo>
                    <a:pt x="1439" y="1712"/>
                  </a:lnTo>
                  <a:lnTo>
                    <a:pt x="1439" y="1717"/>
                  </a:lnTo>
                  <a:lnTo>
                    <a:pt x="1439" y="1724"/>
                  </a:lnTo>
                  <a:lnTo>
                    <a:pt x="1439" y="1737"/>
                  </a:lnTo>
                  <a:lnTo>
                    <a:pt x="1471" y="1737"/>
                  </a:lnTo>
                  <a:lnTo>
                    <a:pt x="1471" y="1753"/>
                  </a:lnTo>
                  <a:close/>
                  <a:moveTo>
                    <a:pt x="1585" y="1822"/>
                  </a:moveTo>
                  <a:lnTo>
                    <a:pt x="1585" y="1830"/>
                  </a:lnTo>
                  <a:lnTo>
                    <a:pt x="1586" y="1837"/>
                  </a:lnTo>
                  <a:lnTo>
                    <a:pt x="1588" y="1844"/>
                  </a:lnTo>
                  <a:lnTo>
                    <a:pt x="1590" y="1849"/>
                  </a:lnTo>
                  <a:lnTo>
                    <a:pt x="1594" y="1854"/>
                  </a:lnTo>
                  <a:lnTo>
                    <a:pt x="1597" y="1860"/>
                  </a:lnTo>
                  <a:lnTo>
                    <a:pt x="1601" y="1863"/>
                  </a:lnTo>
                  <a:lnTo>
                    <a:pt x="1606" y="1867"/>
                  </a:lnTo>
                  <a:lnTo>
                    <a:pt x="1610" y="1871"/>
                  </a:lnTo>
                  <a:lnTo>
                    <a:pt x="1615" y="1873"/>
                  </a:lnTo>
                  <a:lnTo>
                    <a:pt x="1622" y="1875"/>
                  </a:lnTo>
                  <a:lnTo>
                    <a:pt x="1628" y="1877"/>
                  </a:lnTo>
                  <a:lnTo>
                    <a:pt x="1641" y="1879"/>
                  </a:lnTo>
                  <a:lnTo>
                    <a:pt x="1655" y="1879"/>
                  </a:lnTo>
                  <a:lnTo>
                    <a:pt x="1665" y="1879"/>
                  </a:lnTo>
                  <a:lnTo>
                    <a:pt x="1674" y="1877"/>
                  </a:lnTo>
                  <a:lnTo>
                    <a:pt x="1683" y="1874"/>
                  </a:lnTo>
                  <a:lnTo>
                    <a:pt x="1693" y="1869"/>
                  </a:lnTo>
                  <a:lnTo>
                    <a:pt x="1696" y="1866"/>
                  </a:lnTo>
                  <a:lnTo>
                    <a:pt x="1701" y="1863"/>
                  </a:lnTo>
                  <a:lnTo>
                    <a:pt x="1704" y="1860"/>
                  </a:lnTo>
                  <a:lnTo>
                    <a:pt x="1707" y="1855"/>
                  </a:lnTo>
                  <a:lnTo>
                    <a:pt x="1709" y="1851"/>
                  </a:lnTo>
                  <a:lnTo>
                    <a:pt x="1711" y="1847"/>
                  </a:lnTo>
                  <a:lnTo>
                    <a:pt x="1713" y="1841"/>
                  </a:lnTo>
                  <a:lnTo>
                    <a:pt x="1713" y="1836"/>
                  </a:lnTo>
                  <a:lnTo>
                    <a:pt x="1713" y="1832"/>
                  </a:lnTo>
                  <a:lnTo>
                    <a:pt x="1711" y="1827"/>
                  </a:lnTo>
                  <a:lnTo>
                    <a:pt x="1710" y="1823"/>
                  </a:lnTo>
                  <a:lnTo>
                    <a:pt x="1708" y="1820"/>
                  </a:lnTo>
                  <a:lnTo>
                    <a:pt x="1704" y="1814"/>
                  </a:lnTo>
                  <a:lnTo>
                    <a:pt x="1698" y="1809"/>
                  </a:lnTo>
                  <a:lnTo>
                    <a:pt x="1691" y="1805"/>
                  </a:lnTo>
                  <a:lnTo>
                    <a:pt x="1683" y="1801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1" y="1785"/>
                  </a:lnTo>
                  <a:lnTo>
                    <a:pt x="1611" y="1782"/>
                  </a:lnTo>
                  <a:lnTo>
                    <a:pt x="1602" y="1779"/>
                  </a:lnTo>
                  <a:lnTo>
                    <a:pt x="1594" y="1774"/>
                  </a:lnTo>
                  <a:lnTo>
                    <a:pt x="1586" y="1769"/>
                  </a:lnTo>
                  <a:lnTo>
                    <a:pt x="1581" y="1763"/>
                  </a:lnTo>
                  <a:lnTo>
                    <a:pt x="1575" y="1755"/>
                  </a:lnTo>
                  <a:lnTo>
                    <a:pt x="1574" y="1750"/>
                  </a:lnTo>
                  <a:lnTo>
                    <a:pt x="1573" y="1745"/>
                  </a:lnTo>
                  <a:lnTo>
                    <a:pt x="1572" y="1739"/>
                  </a:lnTo>
                  <a:lnTo>
                    <a:pt x="1572" y="1733"/>
                  </a:lnTo>
                  <a:lnTo>
                    <a:pt x="1572" y="1725"/>
                  </a:lnTo>
                  <a:lnTo>
                    <a:pt x="1575" y="1715"/>
                  </a:lnTo>
                  <a:lnTo>
                    <a:pt x="1576" y="1710"/>
                  </a:lnTo>
                  <a:lnTo>
                    <a:pt x="1580" y="1705"/>
                  </a:lnTo>
                  <a:lnTo>
                    <a:pt x="1583" y="1700"/>
                  </a:lnTo>
                  <a:lnTo>
                    <a:pt x="1586" y="1695"/>
                  </a:lnTo>
                  <a:lnTo>
                    <a:pt x="1590" y="1690"/>
                  </a:lnTo>
                  <a:lnTo>
                    <a:pt x="1596" y="1686"/>
                  </a:lnTo>
                  <a:lnTo>
                    <a:pt x="1602" y="1683"/>
                  </a:lnTo>
                  <a:lnTo>
                    <a:pt x="1609" y="1679"/>
                  </a:lnTo>
                  <a:lnTo>
                    <a:pt x="1616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3"/>
                  </a:lnTo>
                  <a:lnTo>
                    <a:pt x="1654" y="1673"/>
                  </a:lnTo>
                  <a:lnTo>
                    <a:pt x="1662" y="1674"/>
                  </a:lnTo>
                  <a:lnTo>
                    <a:pt x="1669" y="1675"/>
                  </a:lnTo>
                  <a:lnTo>
                    <a:pt x="1677" y="1677"/>
                  </a:lnTo>
                  <a:lnTo>
                    <a:pt x="1683" y="1679"/>
                  </a:lnTo>
                  <a:lnTo>
                    <a:pt x="1690" y="1683"/>
                  </a:lnTo>
                  <a:lnTo>
                    <a:pt x="1696" y="1686"/>
                  </a:lnTo>
                  <a:lnTo>
                    <a:pt x="1702" y="1689"/>
                  </a:lnTo>
                  <a:lnTo>
                    <a:pt x="1707" y="1693"/>
                  </a:lnTo>
                  <a:lnTo>
                    <a:pt x="1711" y="1699"/>
                  </a:lnTo>
                  <a:lnTo>
                    <a:pt x="1716" y="1704"/>
                  </a:lnTo>
                  <a:lnTo>
                    <a:pt x="1719" y="1711"/>
                  </a:lnTo>
                  <a:lnTo>
                    <a:pt x="1722" y="1717"/>
                  </a:lnTo>
                  <a:lnTo>
                    <a:pt x="1724" y="1724"/>
                  </a:lnTo>
                  <a:lnTo>
                    <a:pt x="1725" y="1731"/>
                  </a:lnTo>
                  <a:lnTo>
                    <a:pt x="1725" y="1740"/>
                  </a:lnTo>
                  <a:lnTo>
                    <a:pt x="1705" y="1740"/>
                  </a:lnTo>
                  <a:lnTo>
                    <a:pt x="1705" y="1733"/>
                  </a:lnTo>
                  <a:lnTo>
                    <a:pt x="1704" y="1728"/>
                  </a:lnTo>
                  <a:lnTo>
                    <a:pt x="1702" y="1723"/>
                  </a:lnTo>
                  <a:lnTo>
                    <a:pt x="1700" y="1718"/>
                  </a:lnTo>
                  <a:lnTo>
                    <a:pt x="1697" y="1714"/>
                  </a:lnTo>
                  <a:lnTo>
                    <a:pt x="1694" y="1710"/>
                  </a:lnTo>
                  <a:lnTo>
                    <a:pt x="1691" y="1706"/>
                  </a:lnTo>
                  <a:lnTo>
                    <a:pt x="1687" y="1703"/>
                  </a:lnTo>
                  <a:lnTo>
                    <a:pt x="1678" y="1698"/>
                  </a:lnTo>
                  <a:lnTo>
                    <a:pt x="1668" y="1693"/>
                  </a:lnTo>
                  <a:lnTo>
                    <a:pt x="1657" y="1691"/>
                  </a:lnTo>
                  <a:lnTo>
                    <a:pt x="1647" y="1690"/>
                  </a:lnTo>
                  <a:lnTo>
                    <a:pt x="1636" y="1690"/>
                  </a:lnTo>
                  <a:lnTo>
                    <a:pt x="1626" y="1692"/>
                  </a:lnTo>
                  <a:lnTo>
                    <a:pt x="1616" y="1696"/>
                  </a:lnTo>
                  <a:lnTo>
                    <a:pt x="1609" y="1700"/>
                  </a:lnTo>
                  <a:lnTo>
                    <a:pt x="1606" y="1702"/>
                  </a:lnTo>
                  <a:lnTo>
                    <a:pt x="1602" y="1705"/>
                  </a:lnTo>
                  <a:lnTo>
                    <a:pt x="1599" y="1709"/>
                  </a:lnTo>
                  <a:lnTo>
                    <a:pt x="1597" y="1713"/>
                  </a:lnTo>
                  <a:lnTo>
                    <a:pt x="1595" y="1717"/>
                  </a:lnTo>
                  <a:lnTo>
                    <a:pt x="1594" y="1722"/>
                  </a:lnTo>
                  <a:lnTo>
                    <a:pt x="1593" y="1727"/>
                  </a:lnTo>
                  <a:lnTo>
                    <a:pt x="1593" y="1733"/>
                  </a:lnTo>
                  <a:lnTo>
                    <a:pt x="1593" y="1740"/>
                  </a:lnTo>
                  <a:lnTo>
                    <a:pt x="1595" y="1746"/>
                  </a:lnTo>
                  <a:lnTo>
                    <a:pt x="1598" y="1751"/>
                  </a:lnTo>
                  <a:lnTo>
                    <a:pt x="1602" y="1755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9" y="1764"/>
                  </a:lnTo>
                  <a:lnTo>
                    <a:pt x="1625" y="1766"/>
                  </a:lnTo>
                  <a:lnTo>
                    <a:pt x="1677" y="1779"/>
                  </a:lnTo>
                  <a:lnTo>
                    <a:pt x="1689" y="1782"/>
                  </a:lnTo>
                  <a:lnTo>
                    <a:pt x="1698" y="1786"/>
                  </a:lnTo>
                  <a:lnTo>
                    <a:pt x="1708" y="1791"/>
                  </a:lnTo>
                  <a:lnTo>
                    <a:pt x="1717" y="1797"/>
                  </a:lnTo>
                  <a:lnTo>
                    <a:pt x="1720" y="1800"/>
                  </a:lnTo>
                  <a:lnTo>
                    <a:pt x="1723" y="1805"/>
                  </a:lnTo>
                  <a:lnTo>
                    <a:pt x="1727" y="1809"/>
                  </a:lnTo>
                  <a:lnTo>
                    <a:pt x="1729" y="1813"/>
                  </a:lnTo>
                  <a:lnTo>
                    <a:pt x="1731" y="1818"/>
                  </a:lnTo>
                  <a:lnTo>
                    <a:pt x="1732" y="1823"/>
                  </a:lnTo>
                  <a:lnTo>
                    <a:pt x="1733" y="1830"/>
                  </a:lnTo>
                  <a:lnTo>
                    <a:pt x="1733" y="1835"/>
                  </a:lnTo>
                  <a:lnTo>
                    <a:pt x="1733" y="1842"/>
                  </a:lnTo>
                  <a:lnTo>
                    <a:pt x="1731" y="1851"/>
                  </a:lnTo>
                  <a:lnTo>
                    <a:pt x="1730" y="1857"/>
                  </a:lnTo>
                  <a:lnTo>
                    <a:pt x="1728" y="1862"/>
                  </a:lnTo>
                  <a:lnTo>
                    <a:pt x="1724" y="1866"/>
                  </a:lnTo>
                  <a:lnTo>
                    <a:pt x="1720" y="1872"/>
                  </a:lnTo>
                  <a:lnTo>
                    <a:pt x="1716" y="1877"/>
                  </a:lnTo>
                  <a:lnTo>
                    <a:pt x="1710" y="1881"/>
                  </a:lnTo>
                  <a:lnTo>
                    <a:pt x="1704" y="1886"/>
                  </a:lnTo>
                  <a:lnTo>
                    <a:pt x="1696" y="1890"/>
                  </a:lnTo>
                  <a:lnTo>
                    <a:pt x="1687" y="1892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1" y="1896"/>
                  </a:lnTo>
                  <a:lnTo>
                    <a:pt x="1641" y="1896"/>
                  </a:lnTo>
                  <a:lnTo>
                    <a:pt x="1633" y="1895"/>
                  </a:lnTo>
                  <a:lnTo>
                    <a:pt x="1624" y="1894"/>
                  </a:lnTo>
                  <a:lnTo>
                    <a:pt x="1615" y="1892"/>
                  </a:lnTo>
                  <a:lnTo>
                    <a:pt x="1608" y="1890"/>
                  </a:lnTo>
                  <a:lnTo>
                    <a:pt x="1600" y="1887"/>
                  </a:lnTo>
                  <a:lnTo>
                    <a:pt x="1594" y="1884"/>
                  </a:lnTo>
                  <a:lnTo>
                    <a:pt x="1588" y="1879"/>
                  </a:lnTo>
                  <a:lnTo>
                    <a:pt x="1583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8" y="1848"/>
                  </a:lnTo>
                  <a:lnTo>
                    <a:pt x="1566" y="1840"/>
                  </a:lnTo>
                  <a:lnTo>
                    <a:pt x="1565" y="1831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8" y="1814"/>
                  </a:moveTo>
                  <a:lnTo>
                    <a:pt x="1957" y="1823"/>
                  </a:lnTo>
                  <a:lnTo>
                    <a:pt x="1957" y="1831"/>
                  </a:lnTo>
                  <a:lnTo>
                    <a:pt x="1954" y="1839"/>
                  </a:lnTo>
                  <a:lnTo>
                    <a:pt x="1952" y="1847"/>
                  </a:lnTo>
                  <a:lnTo>
                    <a:pt x="1950" y="1853"/>
                  </a:lnTo>
                  <a:lnTo>
                    <a:pt x="1947" y="1861"/>
                  </a:lnTo>
                  <a:lnTo>
                    <a:pt x="1943" y="1866"/>
                  </a:lnTo>
                  <a:lnTo>
                    <a:pt x="1938" y="1873"/>
                  </a:lnTo>
                  <a:lnTo>
                    <a:pt x="1933" y="1878"/>
                  </a:lnTo>
                  <a:lnTo>
                    <a:pt x="1927" y="1882"/>
                  </a:lnTo>
                  <a:lnTo>
                    <a:pt x="1922" y="1887"/>
                  </a:lnTo>
                  <a:lnTo>
                    <a:pt x="1916" y="1890"/>
                  </a:lnTo>
                  <a:lnTo>
                    <a:pt x="1908" y="1893"/>
                  </a:lnTo>
                  <a:lnTo>
                    <a:pt x="1900" y="1895"/>
                  </a:lnTo>
                  <a:lnTo>
                    <a:pt x="1893" y="1896"/>
                  </a:lnTo>
                  <a:lnTo>
                    <a:pt x="1884" y="1896"/>
                  </a:lnTo>
                  <a:lnTo>
                    <a:pt x="1876" y="1896"/>
                  </a:lnTo>
                  <a:lnTo>
                    <a:pt x="1867" y="1895"/>
                  </a:lnTo>
                  <a:lnTo>
                    <a:pt x="1859" y="1893"/>
                  </a:lnTo>
                  <a:lnTo>
                    <a:pt x="1852" y="1890"/>
                  </a:lnTo>
                  <a:lnTo>
                    <a:pt x="1845" y="1887"/>
                  </a:lnTo>
                  <a:lnTo>
                    <a:pt x="1840" y="1882"/>
                  </a:lnTo>
                  <a:lnTo>
                    <a:pt x="1835" y="1878"/>
                  </a:lnTo>
                  <a:lnTo>
                    <a:pt x="1829" y="1873"/>
                  </a:lnTo>
                  <a:lnTo>
                    <a:pt x="1825" y="1866"/>
                  </a:lnTo>
                  <a:lnTo>
                    <a:pt x="1821" y="1861"/>
                  </a:lnTo>
                  <a:lnTo>
                    <a:pt x="1817" y="1853"/>
                  </a:lnTo>
                  <a:lnTo>
                    <a:pt x="1815" y="1847"/>
                  </a:lnTo>
                  <a:lnTo>
                    <a:pt x="1813" y="1839"/>
                  </a:lnTo>
                  <a:lnTo>
                    <a:pt x="1812" y="1831"/>
                  </a:lnTo>
                  <a:lnTo>
                    <a:pt x="1811" y="1823"/>
                  </a:lnTo>
                  <a:lnTo>
                    <a:pt x="1810" y="1814"/>
                  </a:lnTo>
                  <a:lnTo>
                    <a:pt x="1811" y="1807"/>
                  </a:lnTo>
                  <a:lnTo>
                    <a:pt x="1812" y="1798"/>
                  </a:lnTo>
                  <a:lnTo>
                    <a:pt x="1813" y="1791"/>
                  </a:lnTo>
                  <a:lnTo>
                    <a:pt x="1815" y="1783"/>
                  </a:lnTo>
                  <a:lnTo>
                    <a:pt x="1817" y="1776"/>
                  </a:lnTo>
                  <a:lnTo>
                    <a:pt x="1821" y="1769"/>
                  </a:lnTo>
                  <a:lnTo>
                    <a:pt x="1825" y="1763"/>
                  </a:lnTo>
                  <a:lnTo>
                    <a:pt x="1829" y="1757"/>
                  </a:lnTo>
                  <a:lnTo>
                    <a:pt x="1835" y="1752"/>
                  </a:lnTo>
                  <a:lnTo>
                    <a:pt x="1840" y="1746"/>
                  </a:lnTo>
                  <a:lnTo>
                    <a:pt x="1845" y="1742"/>
                  </a:lnTo>
                  <a:lnTo>
                    <a:pt x="1852" y="1739"/>
                  </a:lnTo>
                  <a:lnTo>
                    <a:pt x="1859" y="1737"/>
                  </a:lnTo>
                  <a:lnTo>
                    <a:pt x="1867" y="1734"/>
                  </a:lnTo>
                  <a:lnTo>
                    <a:pt x="1876" y="1732"/>
                  </a:lnTo>
                  <a:lnTo>
                    <a:pt x="1884" y="1732"/>
                  </a:lnTo>
                  <a:lnTo>
                    <a:pt x="1893" y="1732"/>
                  </a:lnTo>
                  <a:lnTo>
                    <a:pt x="1900" y="1734"/>
                  </a:lnTo>
                  <a:lnTo>
                    <a:pt x="1908" y="1737"/>
                  </a:lnTo>
                  <a:lnTo>
                    <a:pt x="1916" y="1739"/>
                  </a:lnTo>
                  <a:lnTo>
                    <a:pt x="1922" y="1742"/>
                  </a:lnTo>
                  <a:lnTo>
                    <a:pt x="1927" y="1746"/>
                  </a:lnTo>
                  <a:lnTo>
                    <a:pt x="1933" y="1752"/>
                  </a:lnTo>
                  <a:lnTo>
                    <a:pt x="1938" y="1757"/>
                  </a:lnTo>
                  <a:lnTo>
                    <a:pt x="1943" y="1763"/>
                  </a:lnTo>
                  <a:lnTo>
                    <a:pt x="1947" y="1769"/>
                  </a:lnTo>
                  <a:lnTo>
                    <a:pt x="1950" y="1776"/>
                  </a:lnTo>
                  <a:lnTo>
                    <a:pt x="1952" y="1783"/>
                  </a:lnTo>
                  <a:lnTo>
                    <a:pt x="1954" y="1791"/>
                  </a:lnTo>
                  <a:lnTo>
                    <a:pt x="1957" y="1798"/>
                  </a:lnTo>
                  <a:lnTo>
                    <a:pt x="1957" y="1807"/>
                  </a:lnTo>
                  <a:lnTo>
                    <a:pt x="1958" y="1814"/>
                  </a:lnTo>
                  <a:close/>
                  <a:moveTo>
                    <a:pt x="1829" y="1814"/>
                  </a:moveTo>
                  <a:lnTo>
                    <a:pt x="1830" y="1827"/>
                  </a:lnTo>
                  <a:lnTo>
                    <a:pt x="1832" y="1839"/>
                  </a:lnTo>
                  <a:lnTo>
                    <a:pt x="1837" y="1850"/>
                  </a:lnTo>
                  <a:lnTo>
                    <a:pt x="1843" y="1860"/>
                  </a:lnTo>
                  <a:lnTo>
                    <a:pt x="1846" y="1865"/>
                  </a:lnTo>
                  <a:lnTo>
                    <a:pt x="1851" y="1868"/>
                  </a:lnTo>
                  <a:lnTo>
                    <a:pt x="1855" y="1873"/>
                  </a:lnTo>
                  <a:lnTo>
                    <a:pt x="1860" y="1875"/>
                  </a:lnTo>
                  <a:lnTo>
                    <a:pt x="1865" y="1878"/>
                  </a:lnTo>
                  <a:lnTo>
                    <a:pt x="1871" y="1879"/>
                  </a:lnTo>
                  <a:lnTo>
                    <a:pt x="1878" y="1880"/>
                  </a:lnTo>
                  <a:lnTo>
                    <a:pt x="1884" y="1881"/>
                  </a:lnTo>
                  <a:lnTo>
                    <a:pt x="1891" y="1880"/>
                  </a:lnTo>
                  <a:lnTo>
                    <a:pt x="1896" y="1879"/>
                  </a:lnTo>
                  <a:lnTo>
                    <a:pt x="1903" y="1878"/>
                  </a:lnTo>
                  <a:lnTo>
                    <a:pt x="1908" y="1875"/>
                  </a:lnTo>
                  <a:lnTo>
                    <a:pt x="1912" y="1873"/>
                  </a:lnTo>
                  <a:lnTo>
                    <a:pt x="1917" y="1868"/>
                  </a:lnTo>
                  <a:lnTo>
                    <a:pt x="1921" y="1865"/>
                  </a:lnTo>
                  <a:lnTo>
                    <a:pt x="1924" y="1860"/>
                  </a:lnTo>
                  <a:lnTo>
                    <a:pt x="1931" y="1850"/>
                  </a:lnTo>
                  <a:lnTo>
                    <a:pt x="1935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3"/>
                  </a:lnTo>
                  <a:lnTo>
                    <a:pt x="1935" y="1791"/>
                  </a:lnTo>
                  <a:lnTo>
                    <a:pt x="1931" y="1779"/>
                  </a:lnTo>
                  <a:lnTo>
                    <a:pt x="1924" y="1769"/>
                  </a:lnTo>
                  <a:lnTo>
                    <a:pt x="1921" y="1765"/>
                  </a:lnTo>
                  <a:lnTo>
                    <a:pt x="1917" y="1760"/>
                  </a:lnTo>
                  <a:lnTo>
                    <a:pt x="1912" y="1757"/>
                  </a:lnTo>
                  <a:lnTo>
                    <a:pt x="1908" y="1754"/>
                  </a:lnTo>
                  <a:lnTo>
                    <a:pt x="1903" y="1752"/>
                  </a:lnTo>
                  <a:lnTo>
                    <a:pt x="1896" y="1750"/>
                  </a:lnTo>
                  <a:lnTo>
                    <a:pt x="1891" y="1749"/>
                  </a:lnTo>
                  <a:lnTo>
                    <a:pt x="1884" y="1749"/>
                  </a:lnTo>
                  <a:lnTo>
                    <a:pt x="1878" y="1749"/>
                  </a:lnTo>
                  <a:lnTo>
                    <a:pt x="1871" y="1750"/>
                  </a:lnTo>
                  <a:lnTo>
                    <a:pt x="1865" y="1752"/>
                  </a:lnTo>
                  <a:lnTo>
                    <a:pt x="1860" y="1754"/>
                  </a:lnTo>
                  <a:lnTo>
                    <a:pt x="1855" y="1757"/>
                  </a:lnTo>
                  <a:lnTo>
                    <a:pt x="1851" y="1760"/>
                  </a:lnTo>
                  <a:lnTo>
                    <a:pt x="1846" y="1765"/>
                  </a:lnTo>
                  <a:lnTo>
                    <a:pt x="1843" y="1769"/>
                  </a:lnTo>
                  <a:lnTo>
                    <a:pt x="1837" y="1779"/>
                  </a:lnTo>
                  <a:lnTo>
                    <a:pt x="1832" y="1791"/>
                  </a:lnTo>
                  <a:lnTo>
                    <a:pt x="1830" y="1803"/>
                  </a:lnTo>
                  <a:lnTo>
                    <a:pt x="1829" y="1814"/>
                  </a:lnTo>
                  <a:close/>
                  <a:moveTo>
                    <a:pt x="1968" y="1737"/>
                  </a:moveTo>
                  <a:lnTo>
                    <a:pt x="1989" y="1737"/>
                  </a:lnTo>
                  <a:lnTo>
                    <a:pt x="2039" y="1874"/>
                  </a:lnTo>
                  <a:lnTo>
                    <a:pt x="2087" y="1737"/>
                  </a:lnTo>
                  <a:lnTo>
                    <a:pt x="2107" y="1737"/>
                  </a:lnTo>
                  <a:lnTo>
                    <a:pt x="2048" y="1892"/>
                  </a:lnTo>
                  <a:lnTo>
                    <a:pt x="2028" y="1892"/>
                  </a:lnTo>
                  <a:lnTo>
                    <a:pt x="1968" y="1737"/>
                  </a:lnTo>
                  <a:close/>
                  <a:moveTo>
                    <a:pt x="2137" y="1820"/>
                  </a:moveTo>
                  <a:lnTo>
                    <a:pt x="2137" y="1831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9" y="1861"/>
                  </a:lnTo>
                  <a:lnTo>
                    <a:pt x="2152" y="1865"/>
                  </a:lnTo>
                  <a:lnTo>
                    <a:pt x="2155" y="1869"/>
                  </a:lnTo>
                  <a:lnTo>
                    <a:pt x="2160" y="1873"/>
                  </a:lnTo>
                  <a:lnTo>
                    <a:pt x="2165" y="1875"/>
                  </a:lnTo>
                  <a:lnTo>
                    <a:pt x="2169" y="1878"/>
                  </a:lnTo>
                  <a:lnTo>
                    <a:pt x="2176" y="1879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5"/>
                  </a:lnTo>
                  <a:lnTo>
                    <a:pt x="2220" y="1871"/>
                  </a:lnTo>
                  <a:lnTo>
                    <a:pt x="2226" y="1864"/>
                  </a:lnTo>
                  <a:lnTo>
                    <a:pt x="2231" y="1858"/>
                  </a:lnTo>
                  <a:lnTo>
                    <a:pt x="2234" y="1850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3" y="1853"/>
                  </a:lnTo>
                  <a:lnTo>
                    <a:pt x="2247" y="1865"/>
                  </a:lnTo>
                  <a:lnTo>
                    <a:pt x="2242" y="1875"/>
                  </a:lnTo>
                  <a:lnTo>
                    <a:pt x="2234" y="1882"/>
                  </a:lnTo>
                  <a:lnTo>
                    <a:pt x="2230" y="1886"/>
                  </a:lnTo>
                  <a:lnTo>
                    <a:pt x="2224" y="1889"/>
                  </a:lnTo>
                  <a:lnTo>
                    <a:pt x="2220" y="1891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6"/>
                  </a:lnTo>
                  <a:lnTo>
                    <a:pt x="2179" y="1896"/>
                  </a:lnTo>
                  <a:lnTo>
                    <a:pt x="2170" y="1895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50" y="1887"/>
                  </a:lnTo>
                  <a:lnTo>
                    <a:pt x="2145" y="1882"/>
                  </a:lnTo>
                  <a:lnTo>
                    <a:pt x="2139" y="1878"/>
                  </a:lnTo>
                  <a:lnTo>
                    <a:pt x="2135" y="1873"/>
                  </a:lnTo>
                  <a:lnTo>
                    <a:pt x="2130" y="1866"/>
                  </a:lnTo>
                  <a:lnTo>
                    <a:pt x="2127" y="1860"/>
                  </a:lnTo>
                  <a:lnTo>
                    <a:pt x="2124" y="1853"/>
                  </a:lnTo>
                  <a:lnTo>
                    <a:pt x="2122" y="1846"/>
                  </a:lnTo>
                  <a:lnTo>
                    <a:pt x="2119" y="1831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2" y="1784"/>
                  </a:lnTo>
                  <a:lnTo>
                    <a:pt x="2124" y="1778"/>
                  </a:lnTo>
                  <a:lnTo>
                    <a:pt x="2127" y="1770"/>
                  </a:lnTo>
                  <a:lnTo>
                    <a:pt x="2130" y="1764"/>
                  </a:lnTo>
                  <a:lnTo>
                    <a:pt x="2135" y="1758"/>
                  </a:lnTo>
                  <a:lnTo>
                    <a:pt x="2139" y="1753"/>
                  </a:lnTo>
                  <a:lnTo>
                    <a:pt x="2145" y="1747"/>
                  </a:lnTo>
                  <a:lnTo>
                    <a:pt x="2150" y="1743"/>
                  </a:lnTo>
                  <a:lnTo>
                    <a:pt x="2156" y="1740"/>
                  </a:lnTo>
                  <a:lnTo>
                    <a:pt x="2163" y="1737"/>
                  </a:lnTo>
                  <a:lnTo>
                    <a:pt x="2170" y="1734"/>
                  </a:lnTo>
                  <a:lnTo>
                    <a:pt x="2179" y="1732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7"/>
                  </a:lnTo>
                  <a:lnTo>
                    <a:pt x="2220" y="1740"/>
                  </a:lnTo>
                  <a:lnTo>
                    <a:pt x="2227" y="1744"/>
                  </a:lnTo>
                  <a:lnTo>
                    <a:pt x="2232" y="1749"/>
                  </a:lnTo>
                  <a:lnTo>
                    <a:pt x="2237" y="1754"/>
                  </a:lnTo>
                  <a:lnTo>
                    <a:pt x="2242" y="1759"/>
                  </a:lnTo>
                  <a:lnTo>
                    <a:pt x="2245" y="1766"/>
                  </a:lnTo>
                  <a:lnTo>
                    <a:pt x="2248" y="1773"/>
                  </a:lnTo>
                  <a:lnTo>
                    <a:pt x="2251" y="1780"/>
                  </a:lnTo>
                  <a:lnTo>
                    <a:pt x="2254" y="1787"/>
                  </a:lnTo>
                  <a:lnTo>
                    <a:pt x="2256" y="1804"/>
                  </a:lnTo>
                  <a:lnTo>
                    <a:pt x="2257" y="1820"/>
                  </a:lnTo>
                  <a:lnTo>
                    <a:pt x="2137" y="1820"/>
                  </a:lnTo>
                  <a:close/>
                  <a:moveTo>
                    <a:pt x="2237" y="1804"/>
                  </a:moveTo>
                  <a:lnTo>
                    <a:pt x="2236" y="1793"/>
                  </a:lnTo>
                  <a:lnTo>
                    <a:pt x="2234" y="1783"/>
                  </a:lnTo>
                  <a:lnTo>
                    <a:pt x="2230" y="1773"/>
                  </a:lnTo>
                  <a:lnTo>
                    <a:pt x="2223" y="1766"/>
                  </a:lnTo>
                  <a:lnTo>
                    <a:pt x="2217" y="1758"/>
                  </a:lnTo>
                  <a:lnTo>
                    <a:pt x="2208" y="1753"/>
                  </a:lnTo>
                  <a:lnTo>
                    <a:pt x="2204" y="1751"/>
                  </a:lnTo>
                  <a:lnTo>
                    <a:pt x="2199" y="1750"/>
                  </a:lnTo>
                  <a:lnTo>
                    <a:pt x="2193" y="1749"/>
                  </a:lnTo>
                  <a:lnTo>
                    <a:pt x="2188" y="1749"/>
                  </a:lnTo>
                  <a:lnTo>
                    <a:pt x="2182" y="1749"/>
                  </a:lnTo>
                  <a:lnTo>
                    <a:pt x="2177" y="1750"/>
                  </a:lnTo>
                  <a:lnTo>
                    <a:pt x="2172" y="1751"/>
                  </a:lnTo>
                  <a:lnTo>
                    <a:pt x="2167" y="1753"/>
                  </a:lnTo>
                  <a:lnTo>
                    <a:pt x="2159" y="1758"/>
                  </a:lnTo>
                  <a:lnTo>
                    <a:pt x="2152" y="1766"/>
                  </a:lnTo>
                  <a:lnTo>
                    <a:pt x="2146" y="1773"/>
                  </a:lnTo>
                  <a:lnTo>
                    <a:pt x="2141" y="1783"/>
                  </a:lnTo>
                  <a:lnTo>
                    <a:pt x="2139" y="1793"/>
                  </a:lnTo>
                  <a:lnTo>
                    <a:pt x="2137" y="1804"/>
                  </a:lnTo>
                  <a:lnTo>
                    <a:pt x="2237" y="1804"/>
                  </a:lnTo>
                  <a:close/>
                  <a:moveTo>
                    <a:pt x="2282" y="1737"/>
                  </a:moveTo>
                  <a:lnTo>
                    <a:pt x="2301" y="1737"/>
                  </a:lnTo>
                  <a:lnTo>
                    <a:pt x="2301" y="1764"/>
                  </a:lnTo>
                  <a:lnTo>
                    <a:pt x="2304" y="1757"/>
                  </a:lnTo>
                  <a:lnTo>
                    <a:pt x="2309" y="1751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8" y="1738"/>
                  </a:lnTo>
                  <a:lnTo>
                    <a:pt x="2336" y="1734"/>
                  </a:lnTo>
                  <a:lnTo>
                    <a:pt x="2343" y="1733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2" y="1734"/>
                  </a:lnTo>
                  <a:lnTo>
                    <a:pt x="2379" y="1737"/>
                  </a:lnTo>
                  <a:lnTo>
                    <a:pt x="2384" y="1739"/>
                  </a:lnTo>
                  <a:lnTo>
                    <a:pt x="2389" y="1742"/>
                  </a:lnTo>
                  <a:lnTo>
                    <a:pt x="2393" y="1745"/>
                  </a:lnTo>
                  <a:lnTo>
                    <a:pt x="2396" y="1749"/>
                  </a:lnTo>
                  <a:lnTo>
                    <a:pt x="2399" y="1753"/>
                  </a:lnTo>
                  <a:lnTo>
                    <a:pt x="2402" y="1757"/>
                  </a:lnTo>
                  <a:lnTo>
                    <a:pt x="2404" y="1763"/>
                  </a:lnTo>
                  <a:lnTo>
                    <a:pt x="2406" y="1767"/>
                  </a:lnTo>
                  <a:lnTo>
                    <a:pt x="2408" y="1779"/>
                  </a:lnTo>
                  <a:lnTo>
                    <a:pt x="2408" y="1793"/>
                  </a:lnTo>
                  <a:lnTo>
                    <a:pt x="2408" y="1892"/>
                  </a:lnTo>
                  <a:lnTo>
                    <a:pt x="2390" y="1892"/>
                  </a:lnTo>
                  <a:lnTo>
                    <a:pt x="2390" y="1795"/>
                  </a:lnTo>
                  <a:lnTo>
                    <a:pt x="2389" y="1785"/>
                  </a:lnTo>
                  <a:lnTo>
                    <a:pt x="2388" y="1777"/>
                  </a:lnTo>
                  <a:lnTo>
                    <a:pt x="2384" y="1769"/>
                  </a:lnTo>
                  <a:lnTo>
                    <a:pt x="2381" y="1761"/>
                  </a:lnTo>
                  <a:lnTo>
                    <a:pt x="2376" y="1756"/>
                  </a:lnTo>
                  <a:lnTo>
                    <a:pt x="2369" y="1752"/>
                  </a:lnTo>
                  <a:lnTo>
                    <a:pt x="2361" y="1750"/>
                  </a:lnTo>
                  <a:lnTo>
                    <a:pt x="2350" y="1749"/>
                  </a:lnTo>
                  <a:lnTo>
                    <a:pt x="2344" y="1749"/>
                  </a:lnTo>
                  <a:lnTo>
                    <a:pt x="2339" y="1750"/>
                  </a:lnTo>
                  <a:lnTo>
                    <a:pt x="2334" y="1751"/>
                  </a:lnTo>
                  <a:lnTo>
                    <a:pt x="2329" y="1753"/>
                  </a:lnTo>
                  <a:lnTo>
                    <a:pt x="2321" y="1757"/>
                  </a:lnTo>
                  <a:lnTo>
                    <a:pt x="2314" y="1764"/>
                  </a:lnTo>
                  <a:lnTo>
                    <a:pt x="2309" y="1771"/>
                  </a:lnTo>
                  <a:lnTo>
                    <a:pt x="2304" y="1781"/>
                  </a:lnTo>
                  <a:lnTo>
                    <a:pt x="2302" y="1791"/>
                  </a:lnTo>
                  <a:lnTo>
                    <a:pt x="2301" y="1801"/>
                  </a:lnTo>
                  <a:lnTo>
                    <a:pt x="2301" y="1892"/>
                  </a:lnTo>
                  <a:lnTo>
                    <a:pt x="2282" y="1892"/>
                  </a:lnTo>
                  <a:lnTo>
                    <a:pt x="2282" y="1737"/>
                  </a:lnTo>
                  <a:close/>
                  <a:moveTo>
                    <a:pt x="2445" y="1677"/>
                  </a:moveTo>
                  <a:lnTo>
                    <a:pt x="2463" y="1677"/>
                  </a:lnTo>
                  <a:lnTo>
                    <a:pt x="2463" y="1708"/>
                  </a:lnTo>
                  <a:lnTo>
                    <a:pt x="2445" y="1708"/>
                  </a:lnTo>
                  <a:lnTo>
                    <a:pt x="2445" y="1677"/>
                  </a:lnTo>
                  <a:close/>
                  <a:moveTo>
                    <a:pt x="2445" y="1737"/>
                  </a:moveTo>
                  <a:lnTo>
                    <a:pt x="2463" y="1737"/>
                  </a:lnTo>
                  <a:lnTo>
                    <a:pt x="2463" y="1892"/>
                  </a:lnTo>
                  <a:lnTo>
                    <a:pt x="2445" y="1892"/>
                  </a:lnTo>
                  <a:lnTo>
                    <a:pt x="2445" y="1737"/>
                  </a:lnTo>
                  <a:close/>
                  <a:moveTo>
                    <a:pt x="2498" y="1784"/>
                  </a:moveTo>
                  <a:lnTo>
                    <a:pt x="2499" y="1778"/>
                  </a:lnTo>
                  <a:lnTo>
                    <a:pt x="2500" y="1772"/>
                  </a:lnTo>
                  <a:lnTo>
                    <a:pt x="2502" y="1766"/>
                  </a:lnTo>
                  <a:lnTo>
                    <a:pt x="2504" y="1761"/>
                  </a:lnTo>
                  <a:lnTo>
                    <a:pt x="2506" y="1756"/>
                  </a:lnTo>
                  <a:lnTo>
                    <a:pt x="2510" y="1752"/>
                  </a:lnTo>
                  <a:lnTo>
                    <a:pt x="2513" y="1749"/>
                  </a:lnTo>
                  <a:lnTo>
                    <a:pt x="2517" y="1745"/>
                  </a:lnTo>
                  <a:lnTo>
                    <a:pt x="2526" y="1739"/>
                  </a:lnTo>
                  <a:lnTo>
                    <a:pt x="2537" y="1736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2" y="1734"/>
                  </a:lnTo>
                  <a:lnTo>
                    <a:pt x="2592" y="1737"/>
                  </a:lnTo>
                  <a:lnTo>
                    <a:pt x="2600" y="1742"/>
                  </a:lnTo>
                  <a:lnTo>
                    <a:pt x="2605" y="1744"/>
                  </a:lnTo>
                  <a:lnTo>
                    <a:pt x="2608" y="1749"/>
                  </a:lnTo>
                  <a:lnTo>
                    <a:pt x="2611" y="1752"/>
                  </a:lnTo>
                  <a:lnTo>
                    <a:pt x="2613" y="1757"/>
                  </a:lnTo>
                  <a:lnTo>
                    <a:pt x="2615" y="1763"/>
                  </a:lnTo>
                  <a:lnTo>
                    <a:pt x="2618" y="1768"/>
                  </a:lnTo>
                  <a:lnTo>
                    <a:pt x="2619" y="1774"/>
                  </a:lnTo>
                  <a:lnTo>
                    <a:pt x="2619" y="1782"/>
                  </a:lnTo>
                  <a:lnTo>
                    <a:pt x="2619" y="1865"/>
                  </a:lnTo>
                  <a:lnTo>
                    <a:pt x="2620" y="1869"/>
                  </a:lnTo>
                  <a:lnTo>
                    <a:pt x="2621" y="1874"/>
                  </a:lnTo>
                  <a:lnTo>
                    <a:pt x="2625" y="1876"/>
                  </a:lnTo>
                  <a:lnTo>
                    <a:pt x="2629" y="1876"/>
                  </a:lnTo>
                  <a:lnTo>
                    <a:pt x="2633" y="1876"/>
                  </a:lnTo>
                  <a:lnTo>
                    <a:pt x="2636" y="1875"/>
                  </a:lnTo>
                  <a:lnTo>
                    <a:pt x="2636" y="1891"/>
                  </a:lnTo>
                  <a:lnTo>
                    <a:pt x="2629" y="1892"/>
                  </a:lnTo>
                  <a:lnTo>
                    <a:pt x="2623" y="1892"/>
                  </a:lnTo>
                  <a:lnTo>
                    <a:pt x="2616" y="1892"/>
                  </a:lnTo>
                  <a:lnTo>
                    <a:pt x="2612" y="1890"/>
                  </a:lnTo>
                  <a:lnTo>
                    <a:pt x="2608" y="1888"/>
                  </a:lnTo>
                  <a:lnTo>
                    <a:pt x="2605" y="1885"/>
                  </a:lnTo>
                  <a:lnTo>
                    <a:pt x="2604" y="1881"/>
                  </a:lnTo>
                  <a:lnTo>
                    <a:pt x="2601" y="1876"/>
                  </a:lnTo>
                  <a:lnTo>
                    <a:pt x="2601" y="1871"/>
                  </a:lnTo>
                  <a:lnTo>
                    <a:pt x="2601" y="1865"/>
                  </a:lnTo>
                  <a:lnTo>
                    <a:pt x="2600" y="1865"/>
                  </a:lnTo>
                  <a:lnTo>
                    <a:pt x="2595" y="1873"/>
                  </a:lnTo>
                  <a:lnTo>
                    <a:pt x="2591" y="1879"/>
                  </a:lnTo>
                  <a:lnTo>
                    <a:pt x="2584" y="1885"/>
                  </a:lnTo>
                  <a:lnTo>
                    <a:pt x="2579" y="1889"/>
                  </a:lnTo>
                  <a:lnTo>
                    <a:pt x="2571" y="1892"/>
                  </a:lnTo>
                  <a:lnTo>
                    <a:pt x="2564" y="1895"/>
                  </a:lnTo>
                  <a:lnTo>
                    <a:pt x="2554" y="1896"/>
                  </a:lnTo>
                  <a:lnTo>
                    <a:pt x="2544" y="1896"/>
                  </a:lnTo>
                  <a:lnTo>
                    <a:pt x="2533" y="1896"/>
                  </a:lnTo>
                  <a:lnTo>
                    <a:pt x="2524" y="1894"/>
                  </a:lnTo>
                  <a:lnTo>
                    <a:pt x="2515" y="1891"/>
                  </a:lnTo>
                  <a:lnTo>
                    <a:pt x="2506" y="1886"/>
                  </a:lnTo>
                  <a:lnTo>
                    <a:pt x="2503" y="1884"/>
                  </a:lnTo>
                  <a:lnTo>
                    <a:pt x="2501" y="1879"/>
                  </a:lnTo>
                  <a:lnTo>
                    <a:pt x="2498" y="1876"/>
                  </a:lnTo>
                  <a:lnTo>
                    <a:pt x="2496" y="1872"/>
                  </a:lnTo>
                  <a:lnTo>
                    <a:pt x="2494" y="1867"/>
                  </a:lnTo>
                  <a:lnTo>
                    <a:pt x="2492" y="1862"/>
                  </a:lnTo>
                  <a:lnTo>
                    <a:pt x="2492" y="1858"/>
                  </a:lnTo>
                  <a:lnTo>
                    <a:pt x="2491" y="1851"/>
                  </a:lnTo>
                  <a:lnTo>
                    <a:pt x="2492" y="1844"/>
                  </a:lnTo>
                  <a:lnTo>
                    <a:pt x="2493" y="1837"/>
                  </a:lnTo>
                  <a:lnTo>
                    <a:pt x="2496" y="1831"/>
                  </a:lnTo>
                  <a:lnTo>
                    <a:pt x="2499" y="1826"/>
                  </a:lnTo>
                  <a:lnTo>
                    <a:pt x="2503" y="1822"/>
                  </a:lnTo>
                  <a:lnTo>
                    <a:pt x="2507" y="1818"/>
                  </a:lnTo>
                  <a:lnTo>
                    <a:pt x="2513" y="1814"/>
                  </a:lnTo>
                  <a:lnTo>
                    <a:pt x="2518" y="1812"/>
                  </a:lnTo>
                  <a:lnTo>
                    <a:pt x="2531" y="1808"/>
                  </a:lnTo>
                  <a:lnTo>
                    <a:pt x="2545" y="1805"/>
                  </a:lnTo>
                  <a:lnTo>
                    <a:pt x="2559" y="1804"/>
                  </a:lnTo>
                  <a:lnTo>
                    <a:pt x="2575" y="1801"/>
                  </a:lnTo>
                  <a:lnTo>
                    <a:pt x="2581" y="1800"/>
                  </a:lnTo>
                  <a:lnTo>
                    <a:pt x="2585" y="1800"/>
                  </a:lnTo>
                  <a:lnTo>
                    <a:pt x="2589" y="1798"/>
                  </a:lnTo>
                  <a:lnTo>
                    <a:pt x="2593" y="1797"/>
                  </a:lnTo>
                  <a:lnTo>
                    <a:pt x="2596" y="1794"/>
                  </a:lnTo>
                  <a:lnTo>
                    <a:pt x="2598" y="1791"/>
                  </a:lnTo>
                  <a:lnTo>
                    <a:pt x="2599" y="1786"/>
                  </a:lnTo>
                  <a:lnTo>
                    <a:pt x="2599" y="1780"/>
                  </a:lnTo>
                  <a:lnTo>
                    <a:pt x="2599" y="1771"/>
                  </a:lnTo>
                  <a:lnTo>
                    <a:pt x="2596" y="1765"/>
                  </a:lnTo>
                  <a:lnTo>
                    <a:pt x="2593" y="1759"/>
                  </a:lnTo>
                  <a:lnTo>
                    <a:pt x="2587" y="1755"/>
                  </a:lnTo>
                  <a:lnTo>
                    <a:pt x="2582" y="1752"/>
                  </a:lnTo>
                  <a:lnTo>
                    <a:pt x="2574" y="1750"/>
                  </a:lnTo>
                  <a:lnTo>
                    <a:pt x="2567" y="1749"/>
                  </a:lnTo>
                  <a:lnTo>
                    <a:pt x="2559" y="1749"/>
                  </a:lnTo>
                  <a:lnTo>
                    <a:pt x="2551" y="1749"/>
                  </a:lnTo>
                  <a:lnTo>
                    <a:pt x="2542" y="1751"/>
                  </a:lnTo>
                  <a:lnTo>
                    <a:pt x="2535" y="1753"/>
                  </a:lnTo>
                  <a:lnTo>
                    <a:pt x="2529" y="1757"/>
                  </a:lnTo>
                  <a:lnTo>
                    <a:pt x="2525" y="1761"/>
                  </a:lnTo>
                  <a:lnTo>
                    <a:pt x="2520" y="1768"/>
                  </a:lnTo>
                  <a:lnTo>
                    <a:pt x="2518" y="1776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8"/>
                  </a:moveTo>
                  <a:lnTo>
                    <a:pt x="2599" y="1808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7" y="1813"/>
                  </a:lnTo>
                  <a:lnTo>
                    <a:pt x="2583" y="1814"/>
                  </a:lnTo>
                  <a:lnTo>
                    <a:pt x="2558" y="1818"/>
                  </a:lnTo>
                  <a:lnTo>
                    <a:pt x="2534" y="1823"/>
                  </a:lnTo>
                  <a:lnTo>
                    <a:pt x="2530" y="1825"/>
                  </a:lnTo>
                  <a:lnTo>
                    <a:pt x="2525" y="1827"/>
                  </a:lnTo>
                  <a:lnTo>
                    <a:pt x="2520" y="1830"/>
                  </a:lnTo>
                  <a:lnTo>
                    <a:pt x="2517" y="1833"/>
                  </a:lnTo>
                  <a:lnTo>
                    <a:pt x="2515" y="1836"/>
                  </a:lnTo>
                  <a:lnTo>
                    <a:pt x="2513" y="1840"/>
                  </a:lnTo>
                  <a:lnTo>
                    <a:pt x="2511" y="1845"/>
                  </a:lnTo>
                  <a:lnTo>
                    <a:pt x="2511" y="1850"/>
                  </a:lnTo>
                  <a:lnTo>
                    <a:pt x="2512" y="1857"/>
                  </a:lnTo>
                  <a:lnTo>
                    <a:pt x="2514" y="1863"/>
                  </a:lnTo>
                  <a:lnTo>
                    <a:pt x="2517" y="1868"/>
                  </a:lnTo>
                  <a:lnTo>
                    <a:pt x="2521" y="1873"/>
                  </a:lnTo>
                  <a:lnTo>
                    <a:pt x="2527" y="1876"/>
                  </a:lnTo>
                  <a:lnTo>
                    <a:pt x="2532" y="1879"/>
                  </a:lnTo>
                  <a:lnTo>
                    <a:pt x="2539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4"/>
                  </a:lnTo>
                  <a:lnTo>
                    <a:pt x="2583" y="1868"/>
                  </a:lnTo>
                  <a:lnTo>
                    <a:pt x="2591" y="1861"/>
                  </a:lnTo>
                  <a:lnTo>
                    <a:pt x="2595" y="1852"/>
                  </a:lnTo>
                  <a:lnTo>
                    <a:pt x="2597" y="1848"/>
                  </a:lnTo>
                  <a:lnTo>
                    <a:pt x="2598" y="1842"/>
                  </a:lnTo>
                  <a:lnTo>
                    <a:pt x="2599" y="1838"/>
                  </a:lnTo>
                  <a:lnTo>
                    <a:pt x="2599" y="1832"/>
                  </a:lnTo>
                  <a:lnTo>
                    <a:pt x="2599" y="1808"/>
                  </a:lnTo>
                  <a:close/>
                  <a:moveTo>
                    <a:pt x="2222" y="182"/>
                  </a:moveTo>
                  <a:lnTo>
                    <a:pt x="2221" y="162"/>
                  </a:lnTo>
                  <a:lnTo>
                    <a:pt x="2219" y="145"/>
                  </a:lnTo>
                  <a:lnTo>
                    <a:pt x="2215" y="128"/>
                  </a:lnTo>
                  <a:lnTo>
                    <a:pt x="2208" y="111"/>
                  </a:lnTo>
                  <a:lnTo>
                    <a:pt x="2201" y="95"/>
                  </a:lnTo>
                  <a:lnTo>
                    <a:pt x="2191" y="80"/>
                  </a:lnTo>
                  <a:lnTo>
                    <a:pt x="2181" y="66"/>
                  </a:lnTo>
                  <a:lnTo>
                    <a:pt x="2169" y="53"/>
                  </a:lnTo>
                  <a:lnTo>
                    <a:pt x="2156" y="41"/>
                  </a:lnTo>
                  <a:lnTo>
                    <a:pt x="2142" y="32"/>
                  </a:lnTo>
                  <a:lnTo>
                    <a:pt x="2127" y="22"/>
                  </a:lnTo>
                  <a:lnTo>
                    <a:pt x="2112" y="14"/>
                  </a:lnTo>
                  <a:lnTo>
                    <a:pt x="2095" y="9"/>
                  </a:lnTo>
                  <a:lnTo>
                    <a:pt x="2078" y="4"/>
                  </a:lnTo>
                  <a:lnTo>
                    <a:pt x="2060" y="1"/>
                  </a:lnTo>
                  <a:lnTo>
                    <a:pt x="2041" y="0"/>
                  </a:lnTo>
                  <a:lnTo>
                    <a:pt x="2022" y="1"/>
                  </a:lnTo>
                  <a:lnTo>
                    <a:pt x="2005" y="4"/>
                  </a:lnTo>
                  <a:lnTo>
                    <a:pt x="1988" y="9"/>
                  </a:lnTo>
                  <a:lnTo>
                    <a:pt x="1971" y="14"/>
                  </a:lnTo>
                  <a:lnTo>
                    <a:pt x="1956" y="22"/>
                  </a:lnTo>
                  <a:lnTo>
                    <a:pt x="1940" y="32"/>
                  </a:lnTo>
                  <a:lnTo>
                    <a:pt x="1926" y="41"/>
                  </a:lnTo>
                  <a:lnTo>
                    <a:pt x="1913" y="53"/>
                  </a:lnTo>
                  <a:lnTo>
                    <a:pt x="1902" y="66"/>
                  </a:lnTo>
                  <a:lnTo>
                    <a:pt x="1892" y="80"/>
                  </a:lnTo>
                  <a:lnTo>
                    <a:pt x="1882" y="95"/>
                  </a:lnTo>
                  <a:lnTo>
                    <a:pt x="1875" y="111"/>
                  </a:lnTo>
                  <a:lnTo>
                    <a:pt x="1868" y="128"/>
                  </a:lnTo>
                  <a:lnTo>
                    <a:pt x="1864" y="145"/>
                  </a:lnTo>
                  <a:lnTo>
                    <a:pt x="1862" y="162"/>
                  </a:lnTo>
                  <a:lnTo>
                    <a:pt x="1860" y="182"/>
                  </a:lnTo>
                  <a:lnTo>
                    <a:pt x="1862" y="200"/>
                  </a:lnTo>
                  <a:lnTo>
                    <a:pt x="1864" y="217"/>
                  </a:lnTo>
                  <a:lnTo>
                    <a:pt x="1868" y="235"/>
                  </a:lnTo>
                  <a:lnTo>
                    <a:pt x="1875" y="252"/>
                  </a:lnTo>
                  <a:lnTo>
                    <a:pt x="1882" y="267"/>
                  </a:lnTo>
                  <a:lnTo>
                    <a:pt x="1892" y="282"/>
                  </a:lnTo>
                  <a:lnTo>
                    <a:pt x="1902" y="296"/>
                  </a:lnTo>
                  <a:lnTo>
                    <a:pt x="1913" y="309"/>
                  </a:lnTo>
                  <a:lnTo>
                    <a:pt x="1926" y="321"/>
                  </a:lnTo>
                  <a:lnTo>
                    <a:pt x="1940" y="331"/>
                  </a:lnTo>
                  <a:lnTo>
                    <a:pt x="1956" y="341"/>
                  </a:lnTo>
                  <a:lnTo>
                    <a:pt x="1971" y="348"/>
                  </a:lnTo>
                  <a:lnTo>
                    <a:pt x="1988" y="355"/>
                  </a:lnTo>
                  <a:lnTo>
                    <a:pt x="2005" y="359"/>
                  </a:lnTo>
                  <a:lnTo>
                    <a:pt x="2022" y="361"/>
                  </a:lnTo>
                  <a:lnTo>
                    <a:pt x="2041" y="362"/>
                  </a:lnTo>
                  <a:lnTo>
                    <a:pt x="2060" y="361"/>
                  </a:lnTo>
                  <a:lnTo>
                    <a:pt x="2078" y="359"/>
                  </a:lnTo>
                  <a:lnTo>
                    <a:pt x="2095" y="355"/>
                  </a:lnTo>
                  <a:lnTo>
                    <a:pt x="2112" y="348"/>
                  </a:lnTo>
                  <a:lnTo>
                    <a:pt x="2127" y="341"/>
                  </a:lnTo>
                  <a:lnTo>
                    <a:pt x="2142" y="331"/>
                  </a:lnTo>
                  <a:lnTo>
                    <a:pt x="2156" y="321"/>
                  </a:lnTo>
                  <a:lnTo>
                    <a:pt x="2169" y="309"/>
                  </a:lnTo>
                  <a:lnTo>
                    <a:pt x="2181" y="296"/>
                  </a:lnTo>
                  <a:lnTo>
                    <a:pt x="2191" y="282"/>
                  </a:lnTo>
                  <a:lnTo>
                    <a:pt x="2201" y="267"/>
                  </a:lnTo>
                  <a:lnTo>
                    <a:pt x="2208" y="252"/>
                  </a:lnTo>
                  <a:lnTo>
                    <a:pt x="2215" y="235"/>
                  </a:lnTo>
                  <a:lnTo>
                    <a:pt x="2219" y="217"/>
                  </a:lnTo>
                  <a:lnTo>
                    <a:pt x="2221" y="200"/>
                  </a:lnTo>
                  <a:lnTo>
                    <a:pt x="2222" y="182"/>
                  </a:lnTo>
                  <a:close/>
                  <a:moveTo>
                    <a:pt x="2647" y="784"/>
                  </a:moveTo>
                  <a:lnTo>
                    <a:pt x="2646" y="766"/>
                  </a:lnTo>
                  <a:lnTo>
                    <a:pt x="2642" y="749"/>
                  </a:lnTo>
                  <a:lnTo>
                    <a:pt x="2638" y="731"/>
                  </a:lnTo>
                  <a:lnTo>
                    <a:pt x="2632" y="714"/>
                  </a:lnTo>
                  <a:lnTo>
                    <a:pt x="2624" y="699"/>
                  </a:lnTo>
                  <a:lnTo>
                    <a:pt x="2615" y="684"/>
                  </a:lnTo>
                  <a:lnTo>
                    <a:pt x="2605" y="670"/>
                  </a:lnTo>
                  <a:lnTo>
                    <a:pt x="2594" y="657"/>
                  </a:lnTo>
                  <a:lnTo>
                    <a:pt x="2581" y="645"/>
                  </a:lnTo>
                  <a:lnTo>
                    <a:pt x="2567" y="635"/>
                  </a:lnTo>
                  <a:lnTo>
                    <a:pt x="2552" y="626"/>
                  </a:lnTo>
                  <a:lnTo>
                    <a:pt x="2535" y="618"/>
                  </a:lnTo>
                  <a:lnTo>
                    <a:pt x="2519" y="612"/>
                  </a:lnTo>
                  <a:lnTo>
                    <a:pt x="2502" y="607"/>
                  </a:lnTo>
                  <a:lnTo>
                    <a:pt x="2484" y="605"/>
                  </a:lnTo>
                  <a:lnTo>
                    <a:pt x="2465" y="604"/>
                  </a:lnTo>
                  <a:lnTo>
                    <a:pt x="2447" y="605"/>
                  </a:lnTo>
                  <a:lnTo>
                    <a:pt x="2429" y="607"/>
                  </a:lnTo>
                  <a:lnTo>
                    <a:pt x="2411" y="612"/>
                  </a:lnTo>
                  <a:lnTo>
                    <a:pt x="2395" y="618"/>
                  </a:lnTo>
                  <a:lnTo>
                    <a:pt x="2379" y="626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8" y="657"/>
                  </a:lnTo>
                  <a:lnTo>
                    <a:pt x="2326" y="670"/>
                  </a:lnTo>
                  <a:lnTo>
                    <a:pt x="2315" y="684"/>
                  </a:lnTo>
                  <a:lnTo>
                    <a:pt x="2307" y="699"/>
                  </a:lnTo>
                  <a:lnTo>
                    <a:pt x="2299" y="714"/>
                  </a:lnTo>
                  <a:lnTo>
                    <a:pt x="2292" y="731"/>
                  </a:lnTo>
                  <a:lnTo>
                    <a:pt x="2288" y="749"/>
                  </a:lnTo>
                  <a:lnTo>
                    <a:pt x="2285" y="766"/>
                  </a:lnTo>
                  <a:lnTo>
                    <a:pt x="2285" y="784"/>
                  </a:lnTo>
                  <a:lnTo>
                    <a:pt x="2285" y="804"/>
                  </a:lnTo>
                  <a:lnTo>
                    <a:pt x="2288" y="821"/>
                  </a:lnTo>
                  <a:lnTo>
                    <a:pt x="2292" y="838"/>
                  </a:lnTo>
                  <a:lnTo>
                    <a:pt x="2299" y="856"/>
                  </a:lnTo>
                  <a:lnTo>
                    <a:pt x="2307" y="871"/>
                  </a:lnTo>
                  <a:lnTo>
                    <a:pt x="2315" y="886"/>
                  </a:lnTo>
                  <a:lnTo>
                    <a:pt x="2326" y="900"/>
                  </a:lnTo>
                  <a:lnTo>
                    <a:pt x="2338" y="913"/>
                  </a:lnTo>
                  <a:lnTo>
                    <a:pt x="2350" y="925"/>
                  </a:lnTo>
                  <a:lnTo>
                    <a:pt x="2364" y="934"/>
                  </a:lnTo>
                  <a:lnTo>
                    <a:pt x="2379" y="944"/>
                  </a:lnTo>
                  <a:lnTo>
                    <a:pt x="2395" y="952"/>
                  </a:lnTo>
                  <a:lnTo>
                    <a:pt x="2411" y="957"/>
                  </a:lnTo>
                  <a:lnTo>
                    <a:pt x="2429" y="962"/>
                  </a:lnTo>
                  <a:lnTo>
                    <a:pt x="2447" y="965"/>
                  </a:lnTo>
                  <a:lnTo>
                    <a:pt x="2465" y="966"/>
                  </a:lnTo>
                  <a:lnTo>
                    <a:pt x="2484" y="965"/>
                  </a:lnTo>
                  <a:lnTo>
                    <a:pt x="2502" y="962"/>
                  </a:lnTo>
                  <a:lnTo>
                    <a:pt x="2519" y="957"/>
                  </a:lnTo>
                  <a:lnTo>
                    <a:pt x="2535" y="952"/>
                  </a:lnTo>
                  <a:lnTo>
                    <a:pt x="2552" y="944"/>
                  </a:lnTo>
                  <a:lnTo>
                    <a:pt x="2567" y="934"/>
                  </a:lnTo>
                  <a:lnTo>
                    <a:pt x="2581" y="925"/>
                  </a:lnTo>
                  <a:lnTo>
                    <a:pt x="2594" y="913"/>
                  </a:lnTo>
                  <a:lnTo>
                    <a:pt x="2605" y="900"/>
                  </a:lnTo>
                  <a:lnTo>
                    <a:pt x="2615" y="886"/>
                  </a:lnTo>
                  <a:lnTo>
                    <a:pt x="2624" y="871"/>
                  </a:lnTo>
                  <a:lnTo>
                    <a:pt x="2632" y="856"/>
                  </a:lnTo>
                  <a:lnTo>
                    <a:pt x="2638" y="838"/>
                  </a:lnTo>
                  <a:lnTo>
                    <a:pt x="2642" y="821"/>
                  </a:lnTo>
                  <a:lnTo>
                    <a:pt x="2646" y="804"/>
                  </a:lnTo>
                  <a:lnTo>
                    <a:pt x="2647" y="784"/>
                  </a:lnTo>
                  <a:close/>
                  <a:moveTo>
                    <a:pt x="2275" y="64"/>
                  </a:moveTo>
                  <a:lnTo>
                    <a:pt x="2276" y="68"/>
                  </a:lnTo>
                  <a:lnTo>
                    <a:pt x="2280" y="81"/>
                  </a:lnTo>
                  <a:lnTo>
                    <a:pt x="2283" y="102"/>
                  </a:lnTo>
                  <a:lnTo>
                    <a:pt x="2285" y="128"/>
                  </a:lnTo>
                  <a:lnTo>
                    <a:pt x="2286" y="144"/>
                  </a:lnTo>
                  <a:lnTo>
                    <a:pt x="2285" y="160"/>
                  </a:lnTo>
                  <a:lnTo>
                    <a:pt x="2284" y="179"/>
                  </a:lnTo>
                  <a:lnTo>
                    <a:pt x="2282" y="197"/>
                  </a:lnTo>
                  <a:lnTo>
                    <a:pt x="2277" y="216"/>
                  </a:lnTo>
                  <a:lnTo>
                    <a:pt x="2272" y="237"/>
                  </a:lnTo>
                  <a:lnTo>
                    <a:pt x="2265" y="258"/>
                  </a:lnTo>
                  <a:lnTo>
                    <a:pt x="2256" y="280"/>
                  </a:lnTo>
                  <a:lnTo>
                    <a:pt x="2251" y="291"/>
                  </a:lnTo>
                  <a:lnTo>
                    <a:pt x="2246" y="301"/>
                  </a:lnTo>
                  <a:lnTo>
                    <a:pt x="2240" y="309"/>
                  </a:lnTo>
                  <a:lnTo>
                    <a:pt x="2234" y="318"/>
                  </a:lnTo>
                  <a:lnTo>
                    <a:pt x="2221" y="334"/>
                  </a:lnTo>
                  <a:lnTo>
                    <a:pt x="2208" y="348"/>
                  </a:lnTo>
                  <a:lnTo>
                    <a:pt x="2194" y="360"/>
                  </a:lnTo>
                  <a:lnTo>
                    <a:pt x="2179" y="371"/>
                  </a:lnTo>
                  <a:lnTo>
                    <a:pt x="2163" y="379"/>
                  </a:lnTo>
                  <a:lnTo>
                    <a:pt x="2147" y="389"/>
                  </a:lnTo>
                  <a:lnTo>
                    <a:pt x="2112" y="404"/>
                  </a:lnTo>
                  <a:lnTo>
                    <a:pt x="2075" y="420"/>
                  </a:lnTo>
                  <a:lnTo>
                    <a:pt x="2056" y="430"/>
                  </a:lnTo>
                  <a:lnTo>
                    <a:pt x="2038" y="439"/>
                  </a:lnTo>
                  <a:lnTo>
                    <a:pt x="2018" y="451"/>
                  </a:lnTo>
                  <a:lnTo>
                    <a:pt x="1999" y="463"/>
                  </a:lnTo>
                  <a:lnTo>
                    <a:pt x="1988" y="470"/>
                  </a:lnTo>
                  <a:lnTo>
                    <a:pt x="1978" y="479"/>
                  </a:lnTo>
                  <a:lnTo>
                    <a:pt x="1970" y="488"/>
                  </a:lnTo>
                  <a:lnTo>
                    <a:pt x="1960" y="500"/>
                  </a:lnTo>
                  <a:lnTo>
                    <a:pt x="1952" y="512"/>
                  </a:lnTo>
                  <a:lnTo>
                    <a:pt x="1944" y="525"/>
                  </a:lnTo>
                  <a:lnTo>
                    <a:pt x="1936" y="538"/>
                  </a:lnTo>
                  <a:lnTo>
                    <a:pt x="1929" y="552"/>
                  </a:lnTo>
                  <a:lnTo>
                    <a:pt x="1914" y="582"/>
                  </a:lnTo>
                  <a:lnTo>
                    <a:pt x="1903" y="615"/>
                  </a:lnTo>
                  <a:lnTo>
                    <a:pt x="1891" y="647"/>
                  </a:lnTo>
                  <a:lnTo>
                    <a:pt x="1881" y="678"/>
                  </a:lnTo>
                  <a:lnTo>
                    <a:pt x="1873" y="710"/>
                  </a:lnTo>
                  <a:lnTo>
                    <a:pt x="1866" y="740"/>
                  </a:lnTo>
                  <a:lnTo>
                    <a:pt x="1859" y="767"/>
                  </a:lnTo>
                  <a:lnTo>
                    <a:pt x="1855" y="792"/>
                  </a:lnTo>
                  <a:lnTo>
                    <a:pt x="1849" y="826"/>
                  </a:lnTo>
                  <a:lnTo>
                    <a:pt x="1846" y="840"/>
                  </a:lnTo>
                  <a:lnTo>
                    <a:pt x="2213" y="906"/>
                  </a:lnTo>
                  <a:lnTo>
                    <a:pt x="2211" y="899"/>
                  </a:lnTo>
                  <a:lnTo>
                    <a:pt x="2209" y="877"/>
                  </a:lnTo>
                  <a:lnTo>
                    <a:pt x="2208" y="862"/>
                  </a:lnTo>
                  <a:lnTo>
                    <a:pt x="2207" y="845"/>
                  </a:lnTo>
                  <a:lnTo>
                    <a:pt x="2207" y="826"/>
                  </a:lnTo>
                  <a:lnTo>
                    <a:pt x="2208" y="806"/>
                  </a:lnTo>
                  <a:lnTo>
                    <a:pt x="2209" y="784"/>
                  </a:lnTo>
                  <a:lnTo>
                    <a:pt x="2213" y="762"/>
                  </a:lnTo>
                  <a:lnTo>
                    <a:pt x="2217" y="740"/>
                  </a:lnTo>
                  <a:lnTo>
                    <a:pt x="2222" y="717"/>
                  </a:lnTo>
                  <a:lnTo>
                    <a:pt x="2226" y="707"/>
                  </a:lnTo>
                  <a:lnTo>
                    <a:pt x="2230" y="696"/>
                  </a:lnTo>
                  <a:lnTo>
                    <a:pt x="2234" y="685"/>
                  </a:lnTo>
                  <a:lnTo>
                    <a:pt x="2240" y="674"/>
                  </a:lnTo>
                  <a:lnTo>
                    <a:pt x="2245" y="664"/>
                  </a:lnTo>
                  <a:lnTo>
                    <a:pt x="2251" y="655"/>
                  </a:lnTo>
                  <a:lnTo>
                    <a:pt x="2258" y="645"/>
                  </a:lnTo>
                  <a:lnTo>
                    <a:pt x="2265" y="636"/>
                  </a:lnTo>
                  <a:lnTo>
                    <a:pt x="2282" y="620"/>
                  </a:lnTo>
                  <a:lnTo>
                    <a:pt x="2298" y="607"/>
                  </a:lnTo>
                  <a:lnTo>
                    <a:pt x="2314" y="595"/>
                  </a:lnTo>
                  <a:lnTo>
                    <a:pt x="2330" y="586"/>
                  </a:lnTo>
                  <a:lnTo>
                    <a:pt x="2348" y="578"/>
                  </a:lnTo>
                  <a:lnTo>
                    <a:pt x="2364" y="571"/>
                  </a:lnTo>
                  <a:lnTo>
                    <a:pt x="2381" y="564"/>
                  </a:lnTo>
                  <a:lnTo>
                    <a:pt x="2397" y="558"/>
                  </a:lnTo>
                  <a:lnTo>
                    <a:pt x="2415" y="552"/>
                  </a:lnTo>
                  <a:lnTo>
                    <a:pt x="2431" y="546"/>
                  </a:lnTo>
                  <a:lnTo>
                    <a:pt x="2447" y="538"/>
                  </a:lnTo>
                  <a:lnTo>
                    <a:pt x="2464" y="531"/>
                  </a:lnTo>
                  <a:lnTo>
                    <a:pt x="2480" y="522"/>
                  </a:lnTo>
                  <a:lnTo>
                    <a:pt x="2497" y="511"/>
                  </a:lnTo>
                  <a:lnTo>
                    <a:pt x="2512" y="498"/>
                  </a:lnTo>
                  <a:lnTo>
                    <a:pt x="2528" y="484"/>
                  </a:lnTo>
                  <a:lnTo>
                    <a:pt x="2535" y="476"/>
                  </a:lnTo>
                  <a:lnTo>
                    <a:pt x="2542" y="466"/>
                  </a:lnTo>
                  <a:lnTo>
                    <a:pt x="2550" y="455"/>
                  </a:lnTo>
                  <a:lnTo>
                    <a:pt x="2556" y="444"/>
                  </a:lnTo>
                  <a:lnTo>
                    <a:pt x="2568" y="419"/>
                  </a:lnTo>
                  <a:lnTo>
                    <a:pt x="2580" y="393"/>
                  </a:lnTo>
                  <a:lnTo>
                    <a:pt x="2591" y="365"/>
                  </a:lnTo>
                  <a:lnTo>
                    <a:pt x="2599" y="336"/>
                  </a:lnTo>
                  <a:lnTo>
                    <a:pt x="2608" y="306"/>
                  </a:lnTo>
                  <a:lnTo>
                    <a:pt x="2615" y="277"/>
                  </a:lnTo>
                  <a:lnTo>
                    <a:pt x="2627" y="222"/>
                  </a:lnTo>
                  <a:lnTo>
                    <a:pt x="2636" y="176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5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1189"/>
            <p:cNvSpPr>
              <a:spLocks noEditPoints="1"/>
            </p:cNvSpPr>
            <p:nvPr userDrawn="1"/>
          </p:nvSpPr>
          <p:spPr bwMode="auto">
            <a:xfrm>
              <a:off x="606" y="11"/>
              <a:ext cx="882" cy="632"/>
            </a:xfrm>
            <a:custGeom>
              <a:avLst/>
              <a:gdLst>
                <a:gd name="T0" fmla="*/ 0 w 2647"/>
                <a:gd name="T1" fmla="*/ 0 h 1897"/>
                <a:gd name="T2" fmla="*/ 0 w 2647"/>
                <a:gd name="T3" fmla="*/ 0 h 1897"/>
                <a:gd name="T4" fmla="*/ 0 w 2647"/>
                <a:gd name="T5" fmla="*/ 0 h 1897"/>
                <a:gd name="T6" fmla="*/ 0 w 2647"/>
                <a:gd name="T7" fmla="*/ 0 h 1897"/>
                <a:gd name="T8" fmla="*/ 0 w 2647"/>
                <a:gd name="T9" fmla="*/ 0 h 1897"/>
                <a:gd name="T10" fmla="*/ 0 w 2647"/>
                <a:gd name="T11" fmla="*/ 0 h 1897"/>
                <a:gd name="T12" fmla="*/ 0 w 2647"/>
                <a:gd name="T13" fmla="*/ 0 h 1897"/>
                <a:gd name="T14" fmla="*/ 0 w 2647"/>
                <a:gd name="T15" fmla="*/ 0 h 1897"/>
                <a:gd name="T16" fmla="*/ 0 w 2647"/>
                <a:gd name="T17" fmla="*/ 0 h 1897"/>
                <a:gd name="T18" fmla="*/ 0 w 2647"/>
                <a:gd name="T19" fmla="*/ 0 h 1897"/>
                <a:gd name="T20" fmla="*/ 0 w 2647"/>
                <a:gd name="T21" fmla="*/ 0 h 1897"/>
                <a:gd name="T22" fmla="*/ 0 w 2647"/>
                <a:gd name="T23" fmla="*/ 0 h 1897"/>
                <a:gd name="T24" fmla="*/ 0 w 2647"/>
                <a:gd name="T25" fmla="*/ 0 h 1897"/>
                <a:gd name="T26" fmla="*/ 0 w 2647"/>
                <a:gd name="T27" fmla="*/ 0 h 1897"/>
                <a:gd name="T28" fmla="*/ 0 w 2647"/>
                <a:gd name="T29" fmla="*/ 0 h 1897"/>
                <a:gd name="T30" fmla="*/ 0 w 2647"/>
                <a:gd name="T31" fmla="*/ 0 h 1897"/>
                <a:gd name="T32" fmla="*/ 0 w 2647"/>
                <a:gd name="T33" fmla="*/ 0 h 1897"/>
                <a:gd name="T34" fmla="*/ 0 w 2647"/>
                <a:gd name="T35" fmla="*/ 0 h 1897"/>
                <a:gd name="T36" fmla="*/ 0 w 2647"/>
                <a:gd name="T37" fmla="*/ 0 h 1897"/>
                <a:gd name="T38" fmla="*/ 0 w 2647"/>
                <a:gd name="T39" fmla="*/ 0 h 1897"/>
                <a:gd name="T40" fmla="*/ 0 w 2647"/>
                <a:gd name="T41" fmla="*/ 0 h 1897"/>
                <a:gd name="T42" fmla="*/ 0 w 2647"/>
                <a:gd name="T43" fmla="*/ 0 h 1897"/>
                <a:gd name="T44" fmla="*/ 0 w 2647"/>
                <a:gd name="T45" fmla="*/ 0 h 1897"/>
                <a:gd name="T46" fmla="*/ 0 w 2647"/>
                <a:gd name="T47" fmla="*/ 0 h 1897"/>
                <a:gd name="T48" fmla="*/ 0 w 2647"/>
                <a:gd name="T49" fmla="*/ 0 h 1897"/>
                <a:gd name="T50" fmla="*/ 0 w 2647"/>
                <a:gd name="T51" fmla="*/ 0 h 1897"/>
                <a:gd name="T52" fmla="*/ 0 w 2647"/>
                <a:gd name="T53" fmla="*/ 0 h 1897"/>
                <a:gd name="T54" fmla="*/ 0 w 2647"/>
                <a:gd name="T55" fmla="*/ 0 h 1897"/>
                <a:gd name="T56" fmla="*/ 0 w 2647"/>
                <a:gd name="T57" fmla="*/ 0 h 1897"/>
                <a:gd name="T58" fmla="*/ 0 w 2647"/>
                <a:gd name="T59" fmla="*/ 0 h 1897"/>
                <a:gd name="T60" fmla="*/ 0 w 2647"/>
                <a:gd name="T61" fmla="*/ 0 h 1897"/>
                <a:gd name="T62" fmla="*/ 0 w 2647"/>
                <a:gd name="T63" fmla="*/ 0 h 1897"/>
                <a:gd name="T64" fmla="*/ 0 w 2647"/>
                <a:gd name="T65" fmla="*/ 0 h 1897"/>
                <a:gd name="T66" fmla="*/ 0 w 2647"/>
                <a:gd name="T67" fmla="*/ 0 h 1897"/>
                <a:gd name="T68" fmla="*/ 0 w 2647"/>
                <a:gd name="T69" fmla="*/ 0 h 1897"/>
                <a:gd name="T70" fmla="*/ 0 w 2647"/>
                <a:gd name="T71" fmla="*/ 0 h 1897"/>
                <a:gd name="T72" fmla="*/ 0 w 2647"/>
                <a:gd name="T73" fmla="*/ 0 h 1897"/>
                <a:gd name="T74" fmla="*/ 0 w 2647"/>
                <a:gd name="T75" fmla="*/ 0 h 1897"/>
                <a:gd name="T76" fmla="*/ 0 w 2647"/>
                <a:gd name="T77" fmla="*/ 0 h 1897"/>
                <a:gd name="T78" fmla="*/ 0 w 2647"/>
                <a:gd name="T79" fmla="*/ 0 h 1897"/>
                <a:gd name="T80" fmla="*/ 0 w 2647"/>
                <a:gd name="T81" fmla="*/ 0 h 1897"/>
                <a:gd name="T82" fmla="*/ 0 w 2647"/>
                <a:gd name="T83" fmla="*/ 0 h 1897"/>
                <a:gd name="T84" fmla="*/ 0 w 2647"/>
                <a:gd name="T85" fmla="*/ 0 h 1897"/>
                <a:gd name="T86" fmla="*/ 0 w 2647"/>
                <a:gd name="T87" fmla="*/ 0 h 1897"/>
                <a:gd name="T88" fmla="*/ 0 w 2647"/>
                <a:gd name="T89" fmla="*/ 0 h 1897"/>
                <a:gd name="T90" fmla="*/ 0 w 2647"/>
                <a:gd name="T91" fmla="*/ 0 h 1897"/>
                <a:gd name="T92" fmla="*/ 0 w 2647"/>
                <a:gd name="T93" fmla="*/ 0 h 1897"/>
                <a:gd name="T94" fmla="*/ 0 w 2647"/>
                <a:gd name="T95" fmla="*/ 0 h 1897"/>
                <a:gd name="T96" fmla="*/ 0 w 2647"/>
                <a:gd name="T97" fmla="*/ 0 h 1897"/>
                <a:gd name="T98" fmla="*/ 0 w 2647"/>
                <a:gd name="T99" fmla="*/ 0 h 1897"/>
                <a:gd name="T100" fmla="*/ 0 w 2647"/>
                <a:gd name="T101" fmla="*/ 0 h 1897"/>
                <a:gd name="T102" fmla="*/ 0 w 2647"/>
                <a:gd name="T103" fmla="*/ 0 h 1897"/>
                <a:gd name="T104" fmla="*/ 0 w 2647"/>
                <a:gd name="T105" fmla="*/ 0 h 1897"/>
                <a:gd name="T106" fmla="*/ 0 w 2647"/>
                <a:gd name="T107" fmla="*/ 0 h 1897"/>
                <a:gd name="T108" fmla="*/ 0 w 2647"/>
                <a:gd name="T109" fmla="*/ 0 h 1897"/>
                <a:gd name="T110" fmla="*/ 0 w 2647"/>
                <a:gd name="T111" fmla="*/ 0 h 1897"/>
                <a:gd name="T112" fmla="*/ 0 w 2647"/>
                <a:gd name="T113" fmla="*/ 0 h 1897"/>
                <a:gd name="T114" fmla="*/ 0 w 2647"/>
                <a:gd name="T115" fmla="*/ 0 h 1897"/>
                <a:gd name="T116" fmla="*/ 0 w 2647"/>
                <a:gd name="T117" fmla="*/ 0 h 1897"/>
                <a:gd name="T118" fmla="*/ 0 w 2647"/>
                <a:gd name="T119" fmla="*/ 0 h 1897"/>
                <a:gd name="T120" fmla="*/ 0 w 2647"/>
                <a:gd name="T121" fmla="*/ 0 h 1897"/>
                <a:gd name="T122" fmla="*/ 0 w 2647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7" h="1897">
                  <a:moveTo>
                    <a:pt x="0" y="1315"/>
                  </a:moveTo>
                  <a:lnTo>
                    <a:pt x="149" y="1315"/>
                  </a:lnTo>
                  <a:lnTo>
                    <a:pt x="149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2"/>
                  </a:lnTo>
                  <a:lnTo>
                    <a:pt x="150" y="1512"/>
                  </a:lnTo>
                  <a:lnTo>
                    <a:pt x="150" y="1529"/>
                  </a:lnTo>
                  <a:lnTo>
                    <a:pt x="0" y="1529"/>
                  </a:lnTo>
                  <a:lnTo>
                    <a:pt x="0" y="1315"/>
                  </a:lnTo>
                  <a:close/>
                  <a:moveTo>
                    <a:pt x="175" y="1374"/>
                  </a:moveTo>
                  <a:lnTo>
                    <a:pt x="193" y="1374"/>
                  </a:lnTo>
                  <a:lnTo>
                    <a:pt x="193" y="1401"/>
                  </a:lnTo>
                  <a:lnTo>
                    <a:pt x="197" y="1393"/>
                  </a:lnTo>
                  <a:lnTo>
                    <a:pt x="202" y="1388"/>
                  </a:lnTo>
                  <a:lnTo>
                    <a:pt x="207" y="1383"/>
                  </a:lnTo>
                  <a:lnTo>
                    <a:pt x="213" y="1378"/>
                  </a:lnTo>
                  <a:lnTo>
                    <a:pt x="220" y="1375"/>
                  </a:lnTo>
                  <a:lnTo>
                    <a:pt x="228" y="1372"/>
                  </a:lnTo>
                  <a:lnTo>
                    <a:pt x="235" y="1371"/>
                  </a:lnTo>
                  <a:lnTo>
                    <a:pt x="245" y="1370"/>
                  </a:lnTo>
                  <a:lnTo>
                    <a:pt x="252" y="1371"/>
                  </a:lnTo>
                  <a:lnTo>
                    <a:pt x="259" y="1372"/>
                  </a:lnTo>
                  <a:lnTo>
                    <a:pt x="266" y="1374"/>
                  </a:lnTo>
                  <a:lnTo>
                    <a:pt x="272" y="1377"/>
                  </a:lnTo>
                  <a:lnTo>
                    <a:pt x="277" y="1381"/>
                  </a:lnTo>
                  <a:lnTo>
                    <a:pt x="283" y="1387"/>
                  </a:lnTo>
                  <a:lnTo>
                    <a:pt x="286" y="1393"/>
                  </a:lnTo>
                  <a:lnTo>
                    <a:pt x="289" y="1400"/>
                  </a:lnTo>
                  <a:lnTo>
                    <a:pt x="293" y="1393"/>
                  </a:lnTo>
                  <a:lnTo>
                    <a:pt x="298" y="1387"/>
                  </a:lnTo>
                  <a:lnTo>
                    <a:pt x="303" y="1381"/>
                  </a:lnTo>
                  <a:lnTo>
                    <a:pt x="310" y="1377"/>
                  </a:lnTo>
                  <a:lnTo>
                    <a:pt x="316" y="1374"/>
                  </a:lnTo>
                  <a:lnTo>
                    <a:pt x="324" y="1372"/>
                  </a:lnTo>
                  <a:lnTo>
                    <a:pt x="331" y="1371"/>
                  </a:lnTo>
                  <a:lnTo>
                    <a:pt x="339" y="1370"/>
                  </a:lnTo>
                  <a:lnTo>
                    <a:pt x="351" y="1371"/>
                  </a:lnTo>
                  <a:lnTo>
                    <a:pt x="361" y="1373"/>
                  </a:lnTo>
                  <a:lnTo>
                    <a:pt x="366" y="1375"/>
                  </a:lnTo>
                  <a:lnTo>
                    <a:pt x="370" y="1377"/>
                  </a:lnTo>
                  <a:lnTo>
                    <a:pt x="373" y="1380"/>
                  </a:lnTo>
                  <a:lnTo>
                    <a:pt x="377" y="1384"/>
                  </a:lnTo>
                  <a:lnTo>
                    <a:pt x="380" y="1387"/>
                  </a:lnTo>
                  <a:lnTo>
                    <a:pt x="383" y="1391"/>
                  </a:lnTo>
                  <a:lnTo>
                    <a:pt x="385" y="1396"/>
                  </a:lnTo>
                  <a:lnTo>
                    <a:pt x="386" y="1401"/>
                  </a:lnTo>
                  <a:lnTo>
                    <a:pt x="390" y="1412"/>
                  </a:lnTo>
                  <a:lnTo>
                    <a:pt x="390" y="1425"/>
                  </a:lnTo>
                  <a:lnTo>
                    <a:pt x="390" y="1529"/>
                  </a:lnTo>
                  <a:lnTo>
                    <a:pt x="371" y="1529"/>
                  </a:lnTo>
                  <a:lnTo>
                    <a:pt x="371" y="1426"/>
                  </a:lnTo>
                  <a:lnTo>
                    <a:pt x="370" y="1416"/>
                  </a:lnTo>
                  <a:lnTo>
                    <a:pt x="369" y="1408"/>
                  </a:lnTo>
                  <a:lnTo>
                    <a:pt x="367" y="1402"/>
                  </a:lnTo>
                  <a:lnTo>
                    <a:pt x="363" y="1396"/>
                  </a:lnTo>
                  <a:lnTo>
                    <a:pt x="358" y="1391"/>
                  </a:lnTo>
                  <a:lnTo>
                    <a:pt x="352" y="1388"/>
                  </a:lnTo>
                  <a:lnTo>
                    <a:pt x="344" y="1387"/>
                  </a:lnTo>
                  <a:lnTo>
                    <a:pt x="334" y="1386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8" y="1389"/>
                  </a:lnTo>
                  <a:lnTo>
                    <a:pt x="314" y="1390"/>
                  </a:lnTo>
                  <a:lnTo>
                    <a:pt x="310" y="1393"/>
                  </a:lnTo>
                  <a:lnTo>
                    <a:pt x="306" y="1396"/>
                  </a:lnTo>
                  <a:lnTo>
                    <a:pt x="303" y="1400"/>
                  </a:lnTo>
                  <a:lnTo>
                    <a:pt x="301" y="1403"/>
                  </a:lnTo>
                  <a:lnTo>
                    <a:pt x="297" y="1412"/>
                  </a:lnTo>
                  <a:lnTo>
                    <a:pt x="293" y="1421"/>
                  </a:lnTo>
                  <a:lnTo>
                    <a:pt x="292" y="1431"/>
                  </a:lnTo>
                  <a:lnTo>
                    <a:pt x="292" y="1442"/>
                  </a:lnTo>
                  <a:lnTo>
                    <a:pt x="292" y="1529"/>
                  </a:lnTo>
                  <a:lnTo>
                    <a:pt x="273" y="1529"/>
                  </a:lnTo>
                  <a:lnTo>
                    <a:pt x="273" y="1425"/>
                  </a:lnTo>
                  <a:lnTo>
                    <a:pt x="273" y="1417"/>
                  </a:lnTo>
                  <a:lnTo>
                    <a:pt x="272" y="1410"/>
                  </a:lnTo>
                  <a:lnTo>
                    <a:pt x="269" y="1403"/>
                  </a:lnTo>
                  <a:lnTo>
                    <a:pt x="265" y="1398"/>
                  </a:lnTo>
                  <a:lnTo>
                    <a:pt x="261" y="1392"/>
                  </a:lnTo>
                  <a:lnTo>
                    <a:pt x="256" y="1389"/>
                  </a:lnTo>
                  <a:lnTo>
                    <a:pt x="249" y="1387"/>
                  </a:lnTo>
                  <a:lnTo>
                    <a:pt x="240" y="1386"/>
                  </a:lnTo>
                  <a:lnTo>
                    <a:pt x="234" y="1386"/>
                  </a:lnTo>
                  <a:lnTo>
                    <a:pt x="229" y="1387"/>
                  </a:lnTo>
                  <a:lnTo>
                    <a:pt x="224" y="1388"/>
                  </a:lnTo>
                  <a:lnTo>
                    <a:pt x="219" y="1390"/>
                  </a:lnTo>
                  <a:lnTo>
                    <a:pt x="216" y="1392"/>
                  </a:lnTo>
                  <a:lnTo>
                    <a:pt x="211" y="1396"/>
                  </a:lnTo>
                  <a:lnTo>
                    <a:pt x="208" y="1399"/>
                  </a:lnTo>
                  <a:lnTo>
                    <a:pt x="205" y="1402"/>
                  </a:lnTo>
                  <a:lnTo>
                    <a:pt x="201" y="1411"/>
                  </a:lnTo>
                  <a:lnTo>
                    <a:pt x="196" y="1420"/>
                  </a:lnTo>
                  <a:lnTo>
                    <a:pt x="195" y="1431"/>
                  </a:lnTo>
                  <a:lnTo>
                    <a:pt x="194" y="1443"/>
                  </a:lnTo>
                  <a:lnTo>
                    <a:pt x="194" y="1529"/>
                  </a:lnTo>
                  <a:lnTo>
                    <a:pt x="175" y="1529"/>
                  </a:lnTo>
                  <a:lnTo>
                    <a:pt x="175" y="1374"/>
                  </a:lnTo>
                  <a:close/>
                  <a:moveTo>
                    <a:pt x="426" y="1374"/>
                  </a:moveTo>
                  <a:lnTo>
                    <a:pt x="444" y="1374"/>
                  </a:lnTo>
                  <a:lnTo>
                    <a:pt x="444" y="1404"/>
                  </a:lnTo>
                  <a:lnTo>
                    <a:pt x="445" y="1404"/>
                  </a:lnTo>
                  <a:lnTo>
                    <a:pt x="448" y="1397"/>
                  </a:lnTo>
                  <a:lnTo>
                    <a:pt x="453" y="1390"/>
                  </a:lnTo>
                  <a:lnTo>
                    <a:pt x="459" y="1384"/>
                  </a:lnTo>
                  <a:lnTo>
                    <a:pt x="466" y="1379"/>
                  </a:lnTo>
                  <a:lnTo>
                    <a:pt x="474" y="1375"/>
                  </a:lnTo>
                  <a:lnTo>
                    <a:pt x="481" y="1372"/>
                  </a:lnTo>
                  <a:lnTo>
                    <a:pt x="491" y="1371"/>
                  </a:lnTo>
                  <a:lnTo>
                    <a:pt x="500" y="1370"/>
                  </a:lnTo>
                  <a:lnTo>
                    <a:pt x="508" y="1371"/>
                  </a:lnTo>
                  <a:lnTo>
                    <a:pt x="517" y="1372"/>
                  </a:lnTo>
                  <a:lnTo>
                    <a:pt x="523" y="1374"/>
                  </a:lnTo>
                  <a:lnTo>
                    <a:pt x="531" y="1376"/>
                  </a:lnTo>
                  <a:lnTo>
                    <a:pt x="537" y="1380"/>
                  </a:lnTo>
                  <a:lnTo>
                    <a:pt x="543" y="1385"/>
                  </a:lnTo>
                  <a:lnTo>
                    <a:pt x="548" y="1389"/>
                  </a:lnTo>
                  <a:lnTo>
                    <a:pt x="553" y="1394"/>
                  </a:lnTo>
                  <a:lnTo>
                    <a:pt x="557" y="1400"/>
                  </a:lnTo>
                  <a:lnTo>
                    <a:pt x="560" y="1406"/>
                  </a:lnTo>
                  <a:lnTo>
                    <a:pt x="563" y="1414"/>
                  </a:lnTo>
                  <a:lnTo>
                    <a:pt x="566" y="1420"/>
                  </a:lnTo>
                  <a:lnTo>
                    <a:pt x="568" y="1428"/>
                  </a:lnTo>
                  <a:lnTo>
                    <a:pt x="569" y="1435"/>
                  </a:lnTo>
                  <a:lnTo>
                    <a:pt x="570" y="1444"/>
                  </a:lnTo>
                  <a:lnTo>
                    <a:pt x="570" y="1452"/>
                  </a:lnTo>
                  <a:lnTo>
                    <a:pt x="570" y="1460"/>
                  </a:lnTo>
                  <a:lnTo>
                    <a:pt x="569" y="1469"/>
                  </a:lnTo>
                  <a:lnTo>
                    <a:pt x="568" y="1476"/>
                  </a:lnTo>
                  <a:lnTo>
                    <a:pt x="566" y="1484"/>
                  </a:lnTo>
                  <a:lnTo>
                    <a:pt x="563" y="1491"/>
                  </a:lnTo>
                  <a:lnTo>
                    <a:pt x="560" y="1498"/>
                  </a:lnTo>
                  <a:lnTo>
                    <a:pt x="557" y="1505"/>
                  </a:lnTo>
                  <a:lnTo>
                    <a:pt x="553" y="1510"/>
                  </a:lnTo>
                  <a:lnTo>
                    <a:pt x="548" y="1515"/>
                  </a:lnTo>
                  <a:lnTo>
                    <a:pt x="543" y="1520"/>
                  </a:lnTo>
                  <a:lnTo>
                    <a:pt x="537" y="1524"/>
                  </a:lnTo>
                  <a:lnTo>
                    <a:pt x="531" y="1528"/>
                  </a:lnTo>
                  <a:lnTo>
                    <a:pt x="523" y="1530"/>
                  </a:lnTo>
                  <a:lnTo>
                    <a:pt x="517" y="1533"/>
                  </a:lnTo>
                  <a:lnTo>
                    <a:pt x="508" y="1534"/>
                  </a:lnTo>
                  <a:lnTo>
                    <a:pt x="500" y="1535"/>
                  </a:lnTo>
                  <a:lnTo>
                    <a:pt x="491" y="1534"/>
                  </a:lnTo>
                  <a:lnTo>
                    <a:pt x="483" y="1533"/>
                  </a:lnTo>
                  <a:lnTo>
                    <a:pt x="475" y="1529"/>
                  </a:lnTo>
                  <a:lnTo>
                    <a:pt x="467" y="1526"/>
                  </a:lnTo>
                  <a:lnTo>
                    <a:pt x="461" y="1521"/>
                  </a:lnTo>
                  <a:lnTo>
                    <a:pt x="454" y="1515"/>
                  </a:lnTo>
                  <a:lnTo>
                    <a:pt x="450" y="1509"/>
                  </a:lnTo>
                  <a:lnTo>
                    <a:pt x="446" y="1500"/>
                  </a:lnTo>
                  <a:lnTo>
                    <a:pt x="446" y="1588"/>
                  </a:lnTo>
                  <a:lnTo>
                    <a:pt x="426" y="1588"/>
                  </a:lnTo>
                  <a:lnTo>
                    <a:pt x="426" y="1374"/>
                  </a:lnTo>
                  <a:close/>
                  <a:moveTo>
                    <a:pt x="500" y="1386"/>
                  </a:moveTo>
                  <a:lnTo>
                    <a:pt x="492" y="1386"/>
                  </a:lnTo>
                  <a:lnTo>
                    <a:pt x="486" y="1387"/>
                  </a:lnTo>
                  <a:lnTo>
                    <a:pt x="479" y="1389"/>
                  </a:lnTo>
                  <a:lnTo>
                    <a:pt x="474" y="1391"/>
                  </a:lnTo>
                  <a:lnTo>
                    <a:pt x="468" y="1394"/>
                  </a:lnTo>
                  <a:lnTo>
                    <a:pt x="464" y="1398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6"/>
                  </a:lnTo>
                  <a:lnTo>
                    <a:pt x="448" y="1427"/>
                  </a:lnTo>
                  <a:lnTo>
                    <a:pt x="446" y="1439"/>
                  </a:lnTo>
                  <a:lnTo>
                    <a:pt x="446" y="1452"/>
                  </a:lnTo>
                  <a:lnTo>
                    <a:pt x="446" y="1465"/>
                  </a:lnTo>
                  <a:lnTo>
                    <a:pt x="448" y="1476"/>
                  </a:lnTo>
                  <a:lnTo>
                    <a:pt x="452" y="1487"/>
                  </a:lnTo>
                  <a:lnTo>
                    <a:pt x="458" y="1497"/>
                  </a:lnTo>
                  <a:lnTo>
                    <a:pt x="461" y="1502"/>
                  </a:lnTo>
                  <a:lnTo>
                    <a:pt x="465" y="1506"/>
                  </a:lnTo>
                  <a:lnTo>
                    <a:pt x="469" y="1510"/>
                  </a:lnTo>
                  <a:lnTo>
                    <a:pt x="475" y="1513"/>
                  </a:lnTo>
                  <a:lnTo>
                    <a:pt x="480" y="1515"/>
                  </a:lnTo>
                  <a:lnTo>
                    <a:pt x="486" y="1516"/>
                  </a:lnTo>
                  <a:lnTo>
                    <a:pt x="493" y="1519"/>
                  </a:lnTo>
                  <a:lnTo>
                    <a:pt x="500" y="1519"/>
                  </a:lnTo>
                  <a:lnTo>
                    <a:pt x="506" y="1519"/>
                  </a:lnTo>
                  <a:lnTo>
                    <a:pt x="513" y="1516"/>
                  </a:lnTo>
                  <a:lnTo>
                    <a:pt x="518" y="1515"/>
                  </a:lnTo>
                  <a:lnTo>
                    <a:pt x="523" y="1513"/>
                  </a:lnTo>
                  <a:lnTo>
                    <a:pt x="528" y="1510"/>
                  </a:lnTo>
                  <a:lnTo>
                    <a:pt x="532" y="1506"/>
                  </a:lnTo>
                  <a:lnTo>
                    <a:pt x="535" y="1502"/>
                  </a:lnTo>
                  <a:lnTo>
                    <a:pt x="539" y="1497"/>
                  </a:lnTo>
                  <a:lnTo>
                    <a:pt x="544" y="1487"/>
                  </a:lnTo>
                  <a:lnTo>
                    <a:pt x="548" y="1476"/>
                  </a:lnTo>
                  <a:lnTo>
                    <a:pt x="550" y="1465"/>
                  </a:lnTo>
                  <a:lnTo>
                    <a:pt x="550" y="1452"/>
                  </a:lnTo>
                  <a:lnTo>
                    <a:pt x="550" y="1440"/>
                  </a:lnTo>
                  <a:lnTo>
                    <a:pt x="548" y="1428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5" y="1402"/>
                  </a:lnTo>
                  <a:lnTo>
                    <a:pt x="532" y="1399"/>
                  </a:lnTo>
                  <a:lnTo>
                    <a:pt x="528" y="1394"/>
                  </a:lnTo>
                  <a:lnTo>
                    <a:pt x="523" y="1391"/>
                  </a:lnTo>
                  <a:lnTo>
                    <a:pt x="518" y="1389"/>
                  </a:lnTo>
                  <a:lnTo>
                    <a:pt x="513" y="1387"/>
                  </a:lnTo>
                  <a:lnTo>
                    <a:pt x="506" y="1386"/>
                  </a:lnTo>
                  <a:lnTo>
                    <a:pt x="500" y="1386"/>
                  </a:lnTo>
                  <a:close/>
                  <a:moveTo>
                    <a:pt x="600" y="1315"/>
                  </a:moveTo>
                  <a:lnTo>
                    <a:pt x="618" y="1315"/>
                  </a:lnTo>
                  <a:lnTo>
                    <a:pt x="618" y="1529"/>
                  </a:lnTo>
                  <a:lnTo>
                    <a:pt x="600" y="1529"/>
                  </a:lnTo>
                  <a:lnTo>
                    <a:pt x="600" y="1315"/>
                  </a:lnTo>
                  <a:close/>
                  <a:moveTo>
                    <a:pt x="795" y="1452"/>
                  </a:moveTo>
                  <a:lnTo>
                    <a:pt x="795" y="1460"/>
                  </a:lnTo>
                  <a:lnTo>
                    <a:pt x="793" y="1469"/>
                  </a:lnTo>
                  <a:lnTo>
                    <a:pt x="792" y="1476"/>
                  </a:lnTo>
                  <a:lnTo>
                    <a:pt x="790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80" y="1505"/>
                  </a:lnTo>
                  <a:lnTo>
                    <a:pt x="776" y="1510"/>
                  </a:lnTo>
                  <a:lnTo>
                    <a:pt x="771" y="1515"/>
                  </a:lnTo>
                  <a:lnTo>
                    <a:pt x="765" y="1520"/>
                  </a:lnTo>
                  <a:lnTo>
                    <a:pt x="759" y="1524"/>
                  </a:lnTo>
                  <a:lnTo>
                    <a:pt x="752" y="1528"/>
                  </a:lnTo>
                  <a:lnTo>
                    <a:pt x="746" y="1530"/>
                  </a:lnTo>
                  <a:lnTo>
                    <a:pt x="738" y="1533"/>
                  </a:lnTo>
                  <a:lnTo>
                    <a:pt x="730" y="1534"/>
                  </a:lnTo>
                  <a:lnTo>
                    <a:pt x="721" y="1535"/>
                  </a:lnTo>
                  <a:lnTo>
                    <a:pt x="712" y="1534"/>
                  </a:lnTo>
                  <a:lnTo>
                    <a:pt x="705" y="1533"/>
                  </a:lnTo>
                  <a:lnTo>
                    <a:pt x="696" y="1530"/>
                  </a:lnTo>
                  <a:lnTo>
                    <a:pt x="690" y="1528"/>
                  </a:lnTo>
                  <a:lnTo>
                    <a:pt x="683" y="1524"/>
                  </a:lnTo>
                  <a:lnTo>
                    <a:pt x="677" y="1520"/>
                  </a:lnTo>
                  <a:lnTo>
                    <a:pt x="671" y="1515"/>
                  </a:lnTo>
                  <a:lnTo>
                    <a:pt x="667" y="1510"/>
                  </a:lnTo>
                  <a:lnTo>
                    <a:pt x="662" y="1505"/>
                  </a:lnTo>
                  <a:lnTo>
                    <a:pt x="658" y="1498"/>
                  </a:lnTo>
                  <a:lnTo>
                    <a:pt x="655" y="1491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9"/>
                  </a:lnTo>
                  <a:lnTo>
                    <a:pt x="648" y="1460"/>
                  </a:lnTo>
                  <a:lnTo>
                    <a:pt x="648" y="1452"/>
                  </a:lnTo>
                  <a:lnTo>
                    <a:pt x="648" y="1444"/>
                  </a:lnTo>
                  <a:lnTo>
                    <a:pt x="649" y="1435"/>
                  </a:lnTo>
                  <a:lnTo>
                    <a:pt x="650" y="1428"/>
                  </a:lnTo>
                  <a:lnTo>
                    <a:pt x="652" y="1420"/>
                  </a:lnTo>
                  <a:lnTo>
                    <a:pt x="655" y="1414"/>
                  </a:lnTo>
                  <a:lnTo>
                    <a:pt x="658" y="1406"/>
                  </a:lnTo>
                  <a:lnTo>
                    <a:pt x="662" y="1400"/>
                  </a:lnTo>
                  <a:lnTo>
                    <a:pt x="667" y="1394"/>
                  </a:lnTo>
                  <a:lnTo>
                    <a:pt x="671" y="1389"/>
                  </a:lnTo>
                  <a:lnTo>
                    <a:pt x="677" y="1384"/>
                  </a:lnTo>
                  <a:lnTo>
                    <a:pt x="683" y="1380"/>
                  </a:lnTo>
                  <a:lnTo>
                    <a:pt x="690" y="1376"/>
                  </a:lnTo>
                  <a:lnTo>
                    <a:pt x="696" y="1374"/>
                  </a:lnTo>
                  <a:lnTo>
                    <a:pt x="705" y="1372"/>
                  </a:lnTo>
                  <a:lnTo>
                    <a:pt x="712" y="1371"/>
                  </a:lnTo>
                  <a:lnTo>
                    <a:pt x="721" y="1370"/>
                  </a:lnTo>
                  <a:lnTo>
                    <a:pt x="730" y="1371"/>
                  </a:lnTo>
                  <a:lnTo>
                    <a:pt x="738" y="1372"/>
                  </a:lnTo>
                  <a:lnTo>
                    <a:pt x="746" y="1374"/>
                  </a:lnTo>
                  <a:lnTo>
                    <a:pt x="752" y="1376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1" y="1389"/>
                  </a:lnTo>
                  <a:lnTo>
                    <a:pt x="776" y="1394"/>
                  </a:lnTo>
                  <a:lnTo>
                    <a:pt x="780" y="1400"/>
                  </a:lnTo>
                  <a:lnTo>
                    <a:pt x="784" y="1406"/>
                  </a:lnTo>
                  <a:lnTo>
                    <a:pt x="787" y="1414"/>
                  </a:lnTo>
                  <a:lnTo>
                    <a:pt x="790" y="1420"/>
                  </a:lnTo>
                  <a:lnTo>
                    <a:pt x="792" y="1428"/>
                  </a:lnTo>
                  <a:lnTo>
                    <a:pt x="793" y="1435"/>
                  </a:lnTo>
                  <a:lnTo>
                    <a:pt x="795" y="1444"/>
                  </a:lnTo>
                  <a:lnTo>
                    <a:pt x="795" y="1452"/>
                  </a:lnTo>
                  <a:close/>
                  <a:moveTo>
                    <a:pt x="667" y="1452"/>
                  </a:moveTo>
                  <a:lnTo>
                    <a:pt x="667" y="1465"/>
                  </a:lnTo>
                  <a:lnTo>
                    <a:pt x="670" y="1476"/>
                  </a:lnTo>
                  <a:lnTo>
                    <a:pt x="675" y="1487"/>
                  </a:lnTo>
                  <a:lnTo>
                    <a:pt x="680" y="1498"/>
                  </a:lnTo>
                  <a:lnTo>
                    <a:pt x="684" y="1502"/>
                  </a:lnTo>
                  <a:lnTo>
                    <a:pt x="688" y="1507"/>
                  </a:lnTo>
                  <a:lnTo>
                    <a:pt x="692" y="1510"/>
                  </a:lnTo>
                  <a:lnTo>
                    <a:pt x="697" y="1513"/>
                  </a:lnTo>
                  <a:lnTo>
                    <a:pt x="703" y="1515"/>
                  </a:lnTo>
                  <a:lnTo>
                    <a:pt x="708" y="1518"/>
                  </a:lnTo>
                  <a:lnTo>
                    <a:pt x="715" y="1519"/>
                  </a:lnTo>
                  <a:lnTo>
                    <a:pt x="721" y="1519"/>
                  </a:lnTo>
                  <a:lnTo>
                    <a:pt x="728" y="1519"/>
                  </a:lnTo>
                  <a:lnTo>
                    <a:pt x="734" y="1518"/>
                  </a:lnTo>
                  <a:lnTo>
                    <a:pt x="739" y="1515"/>
                  </a:lnTo>
                  <a:lnTo>
                    <a:pt x="745" y="1513"/>
                  </a:lnTo>
                  <a:lnTo>
                    <a:pt x="750" y="1510"/>
                  </a:lnTo>
                  <a:lnTo>
                    <a:pt x="755" y="1507"/>
                  </a:lnTo>
                  <a:lnTo>
                    <a:pt x="758" y="1502"/>
                  </a:lnTo>
                  <a:lnTo>
                    <a:pt x="762" y="1498"/>
                  </a:lnTo>
                  <a:lnTo>
                    <a:pt x="768" y="1487"/>
                  </a:lnTo>
                  <a:lnTo>
                    <a:pt x="772" y="1476"/>
                  </a:lnTo>
                  <a:lnTo>
                    <a:pt x="775" y="1465"/>
                  </a:lnTo>
                  <a:lnTo>
                    <a:pt x="776" y="1452"/>
                  </a:lnTo>
                  <a:lnTo>
                    <a:pt x="775" y="1440"/>
                  </a:lnTo>
                  <a:lnTo>
                    <a:pt x="772" y="1428"/>
                  </a:lnTo>
                  <a:lnTo>
                    <a:pt x="768" y="1417"/>
                  </a:lnTo>
                  <a:lnTo>
                    <a:pt x="762" y="1406"/>
                  </a:lnTo>
                  <a:lnTo>
                    <a:pt x="758" y="1402"/>
                  </a:lnTo>
                  <a:lnTo>
                    <a:pt x="755" y="1398"/>
                  </a:lnTo>
                  <a:lnTo>
                    <a:pt x="750" y="1394"/>
                  </a:lnTo>
                  <a:lnTo>
                    <a:pt x="745" y="1391"/>
                  </a:lnTo>
                  <a:lnTo>
                    <a:pt x="739" y="1389"/>
                  </a:lnTo>
                  <a:lnTo>
                    <a:pt x="734" y="1387"/>
                  </a:lnTo>
                  <a:lnTo>
                    <a:pt x="728" y="1386"/>
                  </a:lnTo>
                  <a:lnTo>
                    <a:pt x="721" y="1386"/>
                  </a:lnTo>
                  <a:lnTo>
                    <a:pt x="715" y="1386"/>
                  </a:lnTo>
                  <a:lnTo>
                    <a:pt x="708" y="1387"/>
                  </a:lnTo>
                  <a:lnTo>
                    <a:pt x="703" y="1389"/>
                  </a:lnTo>
                  <a:lnTo>
                    <a:pt x="697" y="1391"/>
                  </a:lnTo>
                  <a:lnTo>
                    <a:pt x="692" y="1394"/>
                  </a:lnTo>
                  <a:lnTo>
                    <a:pt x="688" y="1398"/>
                  </a:lnTo>
                  <a:lnTo>
                    <a:pt x="684" y="1402"/>
                  </a:lnTo>
                  <a:lnTo>
                    <a:pt x="680" y="1406"/>
                  </a:lnTo>
                  <a:lnTo>
                    <a:pt x="675" y="1417"/>
                  </a:lnTo>
                  <a:lnTo>
                    <a:pt x="670" y="1428"/>
                  </a:lnTo>
                  <a:lnTo>
                    <a:pt x="667" y="1440"/>
                  </a:lnTo>
                  <a:lnTo>
                    <a:pt x="667" y="1452"/>
                  </a:lnTo>
                  <a:close/>
                  <a:moveTo>
                    <a:pt x="805" y="1374"/>
                  </a:moveTo>
                  <a:lnTo>
                    <a:pt x="826" y="1374"/>
                  </a:lnTo>
                  <a:lnTo>
                    <a:pt x="878" y="1507"/>
                  </a:lnTo>
                  <a:lnTo>
                    <a:pt x="925" y="1374"/>
                  </a:lnTo>
                  <a:lnTo>
                    <a:pt x="944" y="1374"/>
                  </a:lnTo>
                  <a:lnTo>
                    <a:pt x="877" y="1554"/>
                  </a:lnTo>
                  <a:lnTo>
                    <a:pt x="872" y="1563"/>
                  </a:lnTo>
                  <a:lnTo>
                    <a:pt x="869" y="1570"/>
                  </a:lnTo>
                  <a:lnTo>
                    <a:pt x="865" y="1576"/>
                  </a:lnTo>
                  <a:lnTo>
                    <a:pt x="860" y="1580"/>
                  </a:lnTo>
                  <a:lnTo>
                    <a:pt x="856" y="1583"/>
                  </a:lnTo>
                  <a:lnTo>
                    <a:pt x="851" y="1586"/>
                  </a:lnTo>
                  <a:lnTo>
                    <a:pt x="844" y="1587"/>
                  </a:lnTo>
                  <a:lnTo>
                    <a:pt x="836" y="1588"/>
                  </a:lnTo>
                  <a:lnTo>
                    <a:pt x="827" y="1587"/>
                  </a:lnTo>
                  <a:lnTo>
                    <a:pt x="822" y="1586"/>
                  </a:lnTo>
                  <a:lnTo>
                    <a:pt x="822" y="1570"/>
                  </a:lnTo>
                  <a:lnTo>
                    <a:pt x="828" y="1572"/>
                  </a:lnTo>
                  <a:lnTo>
                    <a:pt x="834" y="1572"/>
                  </a:lnTo>
                  <a:lnTo>
                    <a:pt x="840" y="1572"/>
                  </a:lnTo>
                  <a:lnTo>
                    <a:pt x="844" y="1569"/>
                  </a:lnTo>
                  <a:lnTo>
                    <a:pt x="849" y="1567"/>
                  </a:lnTo>
                  <a:lnTo>
                    <a:pt x="852" y="1565"/>
                  </a:lnTo>
                  <a:lnTo>
                    <a:pt x="857" y="1557"/>
                  </a:lnTo>
                  <a:lnTo>
                    <a:pt x="861" y="1547"/>
                  </a:lnTo>
                  <a:lnTo>
                    <a:pt x="868" y="1529"/>
                  </a:lnTo>
                  <a:lnTo>
                    <a:pt x="805" y="1374"/>
                  </a:lnTo>
                  <a:close/>
                  <a:moveTo>
                    <a:pt x="963" y="1374"/>
                  </a:moveTo>
                  <a:lnTo>
                    <a:pt x="980" y="1374"/>
                  </a:lnTo>
                  <a:lnTo>
                    <a:pt x="980" y="1401"/>
                  </a:lnTo>
                  <a:lnTo>
                    <a:pt x="981" y="1401"/>
                  </a:lnTo>
                  <a:lnTo>
                    <a:pt x="986" y="1393"/>
                  </a:lnTo>
                  <a:lnTo>
                    <a:pt x="990" y="1388"/>
                  </a:lnTo>
                  <a:lnTo>
                    <a:pt x="995" y="1383"/>
                  </a:lnTo>
                  <a:lnTo>
                    <a:pt x="1001" y="1378"/>
                  </a:lnTo>
                  <a:lnTo>
                    <a:pt x="1007" y="1375"/>
                  </a:lnTo>
                  <a:lnTo>
                    <a:pt x="1015" y="1372"/>
                  </a:lnTo>
                  <a:lnTo>
                    <a:pt x="1023" y="1371"/>
                  </a:lnTo>
                  <a:lnTo>
                    <a:pt x="1032" y="1370"/>
                  </a:lnTo>
                  <a:lnTo>
                    <a:pt x="1040" y="1371"/>
                  </a:lnTo>
                  <a:lnTo>
                    <a:pt x="1047" y="1372"/>
                  </a:lnTo>
                  <a:lnTo>
                    <a:pt x="1054" y="1374"/>
                  </a:lnTo>
                  <a:lnTo>
                    <a:pt x="1060" y="1377"/>
                  </a:lnTo>
                  <a:lnTo>
                    <a:pt x="1066" y="1381"/>
                  </a:lnTo>
                  <a:lnTo>
                    <a:pt x="1070" y="1387"/>
                  </a:lnTo>
                  <a:lnTo>
                    <a:pt x="1074" y="1393"/>
                  </a:lnTo>
                  <a:lnTo>
                    <a:pt x="1076" y="1400"/>
                  </a:lnTo>
                  <a:lnTo>
                    <a:pt x="1081" y="1393"/>
                  </a:lnTo>
                  <a:lnTo>
                    <a:pt x="1086" y="1387"/>
                  </a:lnTo>
                  <a:lnTo>
                    <a:pt x="1092" y="1381"/>
                  </a:lnTo>
                  <a:lnTo>
                    <a:pt x="1097" y="1377"/>
                  </a:lnTo>
                  <a:lnTo>
                    <a:pt x="1104" y="1374"/>
                  </a:lnTo>
                  <a:lnTo>
                    <a:pt x="1111" y="1372"/>
                  </a:lnTo>
                  <a:lnTo>
                    <a:pt x="1119" y="1371"/>
                  </a:lnTo>
                  <a:lnTo>
                    <a:pt x="1126" y="1370"/>
                  </a:lnTo>
                  <a:lnTo>
                    <a:pt x="1138" y="1371"/>
                  </a:lnTo>
                  <a:lnTo>
                    <a:pt x="1149" y="1373"/>
                  </a:lnTo>
                  <a:lnTo>
                    <a:pt x="1153" y="1375"/>
                  </a:lnTo>
                  <a:lnTo>
                    <a:pt x="1157" y="1377"/>
                  </a:lnTo>
                  <a:lnTo>
                    <a:pt x="1162" y="1380"/>
                  </a:lnTo>
                  <a:lnTo>
                    <a:pt x="1165" y="1384"/>
                  </a:lnTo>
                  <a:lnTo>
                    <a:pt x="1168" y="1387"/>
                  </a:lnTo>
                  <a:lnTo>
                    <a:pt x="1170" y="1391"/>
                  </a:lnTo>
                  <a:lnTo>
                    <a:pt x="1173" y="1396"/>
                  </a:lnTo>
                  <a:lnTo>
                    <a:pt x="1175" y="1401"/>
                  </a:lnTo>
                  <a:lnTo>
                    <a:pt x="1177" y="1412"/>
                  </a:lnTo>
                  <a:lnTo>
                    <a:pt x="1178" y="1425"/>
                  </a:lnTo>
                  <a:lnTo>
                    <a:pt x="1178" y="1529"/>
                  </a:lnTo>
                  <a:lnTo>
                    <a:pt x="1158" y="1529"/>
                  </a:lnTo>
                  <a:lnTo>
                    <a:pt x="1158" y="1426"/>
                  </a:lnTo>
                  <a:lnTo>
                    <a:pt x="1158" y="1416"/>
                  </a:lnTo>
                  <a:lnTo>
                    <a:pt x="1157" y="1408"/>
                  </a:lnTo>
                  <a:lnTo>
                    <a:pt x="1154" y="1402"/>
                  </a:lnTo>
                  <a:lnTo>
                    <a:pt x="1151" y="1396"/>
                  </a:lnTo>
                  <a:lnTo>
                    <a:pt x="1146" y="1391"/>
                  </a:lnTo>
                  <a:lnTo>
                    <a:pt x="1139" y="1388"/>
                  </a:lnTo>
                  <a:lnTo>
                    <a:pt x="1131" y="1387"/>
                  </a:lnTo>
                  <a:lnTo>
                    <a:pt x="1122" y="1386"/>
                  </a:lnTo>
                  <a:lnTo>
                    <a:pt x="1116" y="1386"/>
                  </a:lnTo>
                  <a:lnTo>
                    <a:pt x="1111" y="1387"/>
                  </a:lnTo>
                  <a:lnTo>
                    <a:pt x="1106" y="1389"/>
                  </a:lnTo>
                  <a:lnTo>
                    <a:pt x="1101" y="1390"/>
                  </a:lnTo>
                  <a:lnTo>
                    <a:pt x="1098" y="1393"/>
                  </a:lnTo>
                  <a:lnTo>
                    <a:pt x="1095" y="1396"/>
                  </a:lnTo>
                  <a:lnTo>
                    <a:pt x="1092" y="1400"/>
                  </a:lnTo>
                  <a:lnTo>
                    <a:pt x="1088" y="1403"/>
                  </a:lnTo>
                  <a:lnTo>
                    <a:pt x="1085" y="1412"/>
                  </a:lnTo>
                  <a:lnTo>
                    <a:pt x="1082" y="1421"/>
                  </a:lnTo>
                  <a:lnTo>
                    <a:pt x="1081" y="1431"/>
                  </a:lnTo>
                  <a:lnTo>
                    <a:pt x="1080" y="1442"/>
                  </a:lnTo>
                  <a:lnTo>
                    <a:pt x="1080" y="1529"/>
                  </a:lnTo>
                  <a:lnTo>
                    <a:pt x="1061" y="1529"/>
                  </a:lnTo>
                  <a:lnTo>
                    <a:pt x="1061" y="1425"/>
                  </a:lnTo>
                  <a:lnTo>
                    <a:pt x="1060" y="1417"/>
                  </a:lnTo>
                  <a:lnTo>
                    <a:pt x="1059" y="1410"/>
                  </a:lnTo>
                  <a:lnTo>
                    <a:pt x="1057" y="1403"/>
                  </a:lnTo>
                  <a:lnTo>
                    <a:pt x="1054" y="1398"/>
                  </a:lnTo>
                  <a:lnTo>
                    <a:pt x="1049" y="1392"/>
                  </a:lnTo>
                  <a:lnTo>
                    <a:pt x="1044" y="1389"/>
                  </a:lnTo>
                  <a:lnTo>
                    <a:pt x="1036" y="1387"/>
                  </a:lnTo>
                  <a:lnTo>
                    <a:pt x="1028" y="1386"/>
                  </a:lnTo>
                  <a:lnTo>
                    <a:pt x="1022" y="1386"/>
                  </a:lnTo>
                  <a:lnTo>
                    <a:pt x="1017" y="1387"/>
                  </a:lnTo>
                  <a:lnTo>
                    <a:pt x="1012" y="1388"/>
                  </a:lnTo>
                  <a:lnTo>
                    <a:pt x="1007" y="1390"/>
                  </a:lnTo>
                  <a:lnTo>
                    <a:pt x="1003" y="1392"/>
                  </a:lnTo>
                  <a:lnTo>
                    <a:pt x="1000" y="1396"/>
                  </a:lnTo>
                  <a:lnTo>
                    <a:pt x="995" y="1399"/>
                  </a:lnTo>
                  <a:lnTo>
                    <a:pt x="993" y="1402"/>
                  </a:lnTo>
                  <a:lnTo>
                    <a:pt x="988" y="1411"/>
                  </a:lnTo>
                  <a:lnTo>
                    <a:pt x="985" y="1420"/>
                  </a:lnTo>
                  <a:lnTo>
                    <a:pt x="982" y="1431"/>
                  </a:lnTo>
                  <a:lnTo>
                    <a:pt x="981" y="1443"/>
                  </a:lnTo>
                  <a:lnTo>
                    <a:pt x="981" y="1529"/>
                  </a:lnTo>
                  <a:lnTo>
                    <a:pt x="963" y="1529"/>
                  </a:lnTo>
                  <a:lnTo>
                    <a:pt x="963" y="1374"/>
                  </a:lnTo>
                  <a:close/>
                  <a:moveTo>
                    <a:pt x="1225" y="1457"/>
                  </a:moveTo>
                  <a:lnTo>
                    <a:pt x="1227" y="1468"/>
                  </a:lnTo>
                  <a:lnTo>
                    <a:pt x="1229" y="1479"/>
                  </a:lnTo>
                  <a:lnTo>
                    <a:pt x="1232" y="1488"/>
                  </a:lnTo>
                  <a:lnTo>
                    <a:pt x="1237" y="1498"/>
                  </a:lnTo>
                  <a:lnTo>
                    <a:pt x="1241" y="1502"/>
                  </a:lnTo>
                  <a:lnTo>
                    <a:pt x="1245" y="1507"/>
                  </a:lnTo>
                  <a:lnTo>
                    <a:pt x="1249" y="1510"/>
                  </a:lnTo>
                  <a:lnTo>
                    <a:pt x="1254" y="1513"/>
                  </a:lnTo>
                  <a:lnTo>
                    <a:pt x="1259" y="1515"/>
                  </a:lnTo>
                  <a:lnTo>
                    <a:pt x="1264" y="1518"/>
                  </a:lnTo>
                  <a:lnTo>
                    <a:pt x="1270" y="1519"/>
                  </a:lnTo>
                  <a:lnTo>
                    <a:pt x="1276" y="1519"/>
                  </a:lnTo>
                  <a:lnTo>
                    <a:pt x="1287" y="1518"/>
                  </a:lnTo>
                  <a:lnTo>
                    <a:pt x="1296" y="1515"/>
                  </a:lnTo>
                  <a:lnTo>
                    <a:pt x="1303" y="1512"/>
                  </a:lnTo>
                  <a:lnTo>
                    <a:pt x="1310" y="1508"/>
                  </a:lnTo>
                  <a:lnTo>
                    <a:pt x="1315" y="1501"/>
                  </a:lnTo>
                  <a:lnTo>
                    <a:pt x="1319" y="1495"/>
                  </a:lnTo>
                  <a:lnTo>
                    <a:pt x="1323" y="1487"/>
                  </a:lnTo>
                  <a:lnTo>
                    <a:pt x="1326" y="1479"/>
                  </a:lnTo>
                  <a:lnTo>
                    <a:pt x="1344" y="1479"/>
                  </a:lnTo>
                  <a:lnTo>
                    <a:pt x="1341" y="1492"/>
                  </a:lnTo>
                  <a:lnTo>
                    <a:pt x="1336" y="1502"/>
                  </a:lnTo>
                  <a:lnTo>
                    <a:pt x="1330" y="1512"/>
                  </a:lnTo>
                  <a:lnTo>
                    <a:pt x="1323" y="1520"/>
                  </a:lnTo>
                  <a:lnTo>
                    <a:pt x="1318" y="1523"/>
                  </a:lnTo>
                  <a:lnTo>
                    <a:pt x="1313" y="1526"/>
                  </a:lnTo>
                  <a:lnTo>
                    <a:pt x="1309" y="1528"/>
                  </a:lnTo>
                  <a:lnTo>
                    <a:pt x="1303" y="1530"/>
                  </a:lnTo>
                  <a:lnTo>
                    <a:pt x="1290" y="1534"/>
                  </a:lnTo>
                  <a:lnTo>
                    <a:pt x="1276" y="1535"/>
                  </a:lnTo>
                  <a:lnTo>
                    <a:pt x="1268" y="1534"/>
                  </a:lnTo>
                  <a:lnTo>
                    <a:pt x="1259" y="1533"/>
                  </a:lnTo>
                  <a:lnTo>
                    <a:pt x="1251" y="1530"/>
                  </a:lnTo>
                  <a:lnTo>
                    <a:pt x="1245" y="1528"/>
                  </a:lnTo>
                  <a:lnTo>
                    <a:pt x="1238" y="1524"/>
                  </a:lnTo>
                  <a:lnTo>
                    <a:pt x="1233" y="1520"/>
                  </a:lnTo>
                  <a:lnTo>
                    <a:pt x="1228" y="1515"/>
                  </a:lnTo>
                  <a:lnTo>
                    <a:pt x="1223" y="1510"/>
                  </a:lnTo>
                  <a:lnTo>
                    <a:pt x="1219" y="1505"/>
                  </a:lnTo>
                  <a:lnTo>
                    <a:pt x="1216" y="1498"/>
                  </a:lnTo>
                  <a:lnTo>
                    <a:pt x="1212" y="1491"/>
                  </a:lnTo>
                  <a:lnTo>
                    <a:pt x="1210" y="1484"/>
                  </a:lnTo>
                  <a:lnTo>
                    <a:pt x="1207" y="1469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0" y="1423"/>
                  </a:lnTo>
                  <a:lnTo>
                    <a:pt x="1212" y="1415"/>
                  </a:lnTo>
                  <a:lnTo>
                    <a:pt x="1216" y="1408"/>
                  </a:lnTo>
                  <a:lnTo>
                    <a:pt x="1219" y="1402"/>
                  </a:lnTo>
                  <a:lnTo>
                    <a:pt x="1223" y="1396"/>
                  </a:lnTo>
                  <a:lnTo>
                    <a:pt x="1228" y="1390"/>
                  </a:lnTo>
                  <a:lnTo>
                    <a:pt x="1233" y="1385"/>
                  </a:lnTo>
                  <a:lnTo>
                    <a:pt x="1238" y="1380"/>
                  </a:lnTo>
                  <a:lnTo>
                    <a:pt x="1245" y="1377"/>
                  </a:lnTo>
                  <a:lnTo>
                    <a:pt x="1251" y="1374"/>
                  </a:lnTo>
                  <a:lnTo>
                    <a:pt x="1259" y="1372"/>
                  </a:lnTo>
                  <a:lnTo>
                    <a:pt x="1268" y="1371"/>
                  </a:lnTo>
                  <a:lnTo>
                    <a:pt x="1276" y="1370"/>
                  </a:lnTo>
                  <a:lnTo>
                    <a:pt x="1286" y="1371"/>
                  </a:lnTo>
                  <a:lnTo>
                    <a:pt x="1293" y="1372"/>
                  </a:lnTo>
                  <a:lnTo>
                    <a:pt x="1302" y="1374"/>
                  </a:lnTo>
                  <a:lnTo>
                    <a:pt x="1309" y="1377"/>
                  </a:lnTo>
                  <a:lnTo>
                    <a:pt x="1315" y="1381"/>
                  </a:lnTo>
                  <a:lnTo>
                    <a:pt x="1320" y="1386"/>
                  </a:lnTo>
                  <a:lnTo>
                    <a:pt x="1326" y="1391"/>
                  </a:lnTo>
                  <a:lnTo>
                    <a:pt x="1330" y="1398"/>
                  </a:lnTo>
                  <a:lnTo>
                    <a:pt x="1333" y="1404"/>
                  </a:lnTo>
                  <a:lnTo>
                    <a:pt x="1338" y="1411"/>
                  </a:lnTo>
                  <a:lnTo>
                    <a:pt x="1340" y="1418"/>
                  </a:lnTo>
                  <a:lnTo>
                    <a:pt x="1342" y="1426"/>
                  </a:lnTo>
                  <a:lnTo>
                    <a:pt x="1344" y="1441"/>
                  </a:lnTo>
                  <a:lnTo>
                    <a:pt x="1345" y="1457"/>
                  </a:lnTo>
                  <a:lnTo>
                    <a:pt x="1225" y="1457"/>
                  </a:lnTo>
                  <a:close/>
                  <a:moveTo>
                    <a:pt x="1326" y="1441"/>
                  </a:moveTo>
                  <a:lnTo>
                    <a:pt x="1325" y="1431"/>
                  </a:lnTo>
                  <a:lnTo>
                    <a:pt x="1323" y="1420"/>
                  </a:lnTo>
                  <a:lnTo>
                    <a:pt x="1318" y="1412"/>
                  </a:lnTo>
                  <a:lnTo>
                    <a:pt x="1313" y="1403"/>
                  </a:lnTo>
                  <a:lnTo>
                    <a:pt x="1305" y="1396"/>
                  </a:lnTo>
                  <a:lnTo>
                    <a:pt x="1297" y="1390"/>
                  </a:lnTo>
                  <a:lnTo>
                    <a:pt x="1292" y="1389"/>
                  </a:lnTo>
                  <a:lnTo>
                    <a:pt x="1287" y="1387"/>
                  </a:lnTo>
                  <a:lnTo>
                    <a:pt x="1283" y="1386"/>
                  </a:lnTo>
                  <a:lnTo>
                    <a:pt x="1276" y="1386"/>
                  </a:lnTo>
                  <a:lnTo>
                    <a:pt x="1271" y="1386"/>
                  </a:lnTo>
                  <a:lnTo>
                    <a:pt x="1265" y="1387"/>
                  </a:lnTo>
                  <a:lnTo>
                    <a:pt x="1261" y="1389"/>
                  </a:lnTo>
                  <a:lnTo>
                    <a:pt x="1256" y="1390"/>
                  </a:lnTo>
                  <a:lnTo>
                    <a:pt x="1247" y="1396"/>
                  </a:lnTo>
                  <a:lnTo>
                    <a:pt x="1241" y="1403"/>
                  </a:lnTo>
                  <a:lnTo>
                    <a:pt x="1235" y="1412"/>
                  </a:lnTo>
                  <a:lnTo>
                    <a:pt x="1231" y="1420"/>
                  </a:lnTo>
                  <a:lnTo>
                    <a:pt x="1228" y="1431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1" y="1401"/>
                  </a:lnTo>
                  <a:lnTo>
                    <a:pt x="1394" y="1394"/>
                  </a:lnTo>
                  <a:lnTo>
                    <a:pt x="1398" y="1388"/>
                  </a:lnTo>
                  <a:lnTo>
                    <a:pt x="1404" y="1384"/>
                  </a:lnTo>
                  <a:lnTo>
                    <a:pt x="1409" y="1378"/>
                  </a:lnTo>
                  <a:lnTo>
                    <a:pt x="1417" y="1375"/>
                  </a:lnTo>
                  <a:lnTo>
                    <a:pt x="1424" y="1372"/>
                  </a:lnTo>
                  <a:lnTo>
                    <a:pt x="1432" y="1371"/>
                  </a:lnTo>
                  <a:lnTo>
                    <a:pt x="1440" y="1370"/>
                  </a:lnTo>
                  <a:lnTo>
                    <a:pt x="1448" y="1371"/>
                  </a:lnTo>
                  <a:lnTo>
                    <a:pt x="1455" y="1371"/>
                  </a:lnTo>
                  <a:lnTo>
                    <a:pt x="1462" y="1372"/>
                  </a:lnTo>
                  <a:lnTo>
                    <a:pt x="1467" y="1374"/>
                  </a:lnTo>
                  <a:lnTo>
                    <a:pt x="1473" y="1376"/>
                  </a:lnTo>
                  <a:lnTo>
                    <a:pt x="1477" y="1379"/>
                  </a:lnTo>
                  <a:lnTo>
                    <a:pt x="1481" y="1383"/>
                  </a:lnTo>
                  <a:lnTo>
                    <a:pt x="1485" y="1386"/>
                  </a:lnTo>
                  <a:lnTo>
                    <a:pt x="1488" y="1390"/>
                  </a:lnTo>
                  <a:lnTo>
                    <a:pt x="1490" y="1394"/>
                  </a:lnTo>
                  <a:lnTo>
                    <a:pt x="1492" y="1400"/>
                  </a:lnTo>
                  <a:lnTo>
                    <a:pt x="1494" y="1405"/>
                  </a:lnTo>
                  <a:lnTo>
                    <a:pt x="1497" y="1417"/>
                  </a:lnTo>
                  <a:lnTo>
                    <a:pt x="1497" y="1430"/>
                  </a:lnTo>
                  <a:lnTo>
                    <a:pt x="1497" y="1529"/>
                  </a:lnTo>
                  <a:lnTo>
                    <a:pt x="1478" y="1529"/>
                  </a:lnTo>
                  <a:lnTo>
                    <a:pt x="1478" y="1433"/>
                  </a:lnTo>
                  <a:lnTo>
                    <a:pt x="1477" y="1424"/>
                  </a:lnTo>
                  <a:lnTo>
                    <a:pt x="1476" y="1414"/>
                  </a:lnTo>
                  <a:lnTo>
                    <a:pt x="1474" y="1406"/>
                  </a:lnTo>
                  <a:lnTo>
                    <a:pt x="1470" y="1400"/>
                  </a:lnTo>
                  <a:lnTo>
                    <a:pt x="1464" y="1393"/>
                  </a:lnTo>
                  <a:lnTo>
                    <a:pt x="1458" y="1389"/>
                  </a:lnTo>
                  <a:lnTo>
                    <a:pt x="1449" y="1387"/>
                  </a:lnTo>
                  <a:lnTo>
                    <a:pt x="1438" y="1386"/>
                  </a:lnTo>
                  <a:lnTo>
                    <a:pt x="1433" y="1386"/>
                  </a:lnTo>
                  <a:lnTo>
                    <a:pt x="1427" y="1387"/>
                  </a:lnTo>
                  <a:lnTo>
                    <a:pt x="1423" y="1388"/>
                  </a:lnTo>
                  <a:lnTo>
                    <a:pt x="1418" y="1390"/>
                  </a:lnTo>
                  <a:lnTo>
                    <a:pt x="1410" y="1394"/>
                  </a:lnTo>
                  <a:lnTo>
                    <a:pt x="1403" y="1401"/>
                  </a:lnTo>
                  <a:lnTo>
                    <a:pt x="1397" y="1408"/>
                  </a:lnTo>
                  <a:lnTo>
                    <a:pt x="1393" y="1418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29"/>
                  </a:lnTo>
                  <a:lnTo>
                    <a:pt x="1370" y="1529"/>
                  </a:lnTo>
                  <a:lnTo>
                    <a:pt x="1370" y="1374"/>
                  </a:lnTo>
                  <a:close/>
                  <a:moveTo>
                    <a:pt x="1563" y="1374"/>
                  </a:moveTo>
                  <a:lnTo>
                    <a:pt x="1595" y="1374"/>
                  </a:lnTo>
                  <a:lnTo>
                    <a:pt x="1595" y="1390"/>
                  </a:lnTo>
                  <a:lnTo>
                    <a:pt x="1563" y="1390"/>
                  </a:lnTo>
                  <a:lnTo>
                    <a:pt x="1563" y="1495"/>
                  </a:lnTo>
                  <a:lnTo>
                    <a:pt x="1563" y="1503"/>
                  </a:lnTo>
                  <a:lnTo>
                    <a:pt x="1566" y="1510"/>
                  </a:lnTo>
                  <a:lnTo>
                    <a:pt x="1568" y="1512"/>
                  </a:lnTo>
                  <a:lnTo>
                    <a:pt x="1570" y="1514"/>
                  </a:lnTo>
                  <a:lnTo>
                    <a:pt x="1574" y="1515"/>
                  </a:lnTo>
                  <a:lnTo>
                    <a:pt x="1579" y="1515"/>
                  </a:lnTo>
                  <a:lnTo>
                    <a:pt x="1586" y="1515"/>
                  </a:lnTo>
                  <a:lnTo>
                    <a:pt x="1595" y="1515"/>
                  </a:lnTo>
                  <a:lnTo>
                    <a:pt x="1595" y="1532"/>
                  </a:lnTo>
                  <a:lnTo>
                    <a:pt x="1586" y="1532"/>
                  </a:lnTo>
                  <a:lnTo>
                    <a:pt x="1578" y="1532"/>
                  </a:lnTo>
                  <a:lnTo>
                    <a:pt x="1569" y="1532"/>
                  </a:lnTo>
                  <a:lnTo>
                    <a:pt x="1561" y="1530"/>
                  </a:lnTo>
                  <a:lnTo>
                    <a:pt x="1556" y="1527"/>
                  </a:lnTo>
                  <a:lnTo>
                    <a:pt x="1552" y="1524"/>
                  </a:lnTo>
                  <a:lnTo>
                    <a:pt x="1548" y="1520"/>
                  </a:lnTo>
                  <a:lnTo>
                    <a:pt x="1545" y="1513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0"/>
                  </a:lnTo>
                  <a:lnTo>
                    <a:pt x="1517" y="1390"/>
                  </a:lnTo>
                  <a:lnTo>
                    <a:pt x="1517" y="1374"/>
                  </a:lnTo>
                  <a:lnTo>
                    <a:pt x="1544" y="1374"/>
                  </a:lnTo>
                  <a:lnTo>
                    <a:pt x="1544" y="1327"/>
                  </a:lnTo>
                  <a:lnTo>
                    <a:pt x="1563" y="1327"/>
                  </a:lnTo>
                  <a:lnTo>
                    <a:pt x="1563" y="1374"/>
                  </a:lnTo>
                  <a:close/>
                  <a:moveTo>
                    <a:pt x="1719" y="1459"/>
                  </a:moveTo>
                  <a:lnTo>
                    <a:pt x="1720" y="1467"/>
                  </a:lnTo>
                  <a:lnTo>
                    <a:pt x="1720" y="1474"/>
                  </a:lnTo>
                  <a:lnTo>
                    <a:pt x="1722" y="1481"/>
                  </a:lnTo>
                  <a:lnTo>
                    <a:pt x="1724" y="1487"/>
                  </a:lnTo>
                  <a:lnTo>
                    <a:pt x="1728" y="1493"/>
                  </a:lnTo>
                  <a:lnTo>
                    <a:pt x="1731" y="1497"/>
                  </a:lnTo>
                  <a:lnTo>
                    <a:pt x="1735" y="1501"/>
                  </a:lnTo>
                  <a:lnTo>
                    <a:pt x="1740" y="1505"/>
                  </a:lnTo>
                  <a:lnTo>
                    <a:pt x="1744" y="1508"/>
                  </a:lnTo>
                  <a:lnTo>
                    <a:pt x="1750" y="1510"/>
                  </a:lnTo>
                  <a:lnTo>
                    <a:pt x="1756" y="1512"/>
                  </a:lnTo>
                  <a:lnTo>
                    <a:pt x="1762" y="1514"/>
                  </a:lnTo>
                  <a:lnTo>
                    <a:pt x="1775" y="1516"/>
                  </a:lnTo>
                  <a:lnTo>
                    <a:pt x="1789" y="1516"/>
                  </a:lnTo>
                  <a:lnTo>
                    <a:pt x="1799" y="1516"/>
                  </a:lnTo>
                  <a:lnTo>
                    <a:pt x="1808" y="1514"/>
                  </a:lnTo>
                  <a:lnTo>
                    <a:pt x="1817" y="1511"/>
                  </a:lnTo>
                  <a:lnTo>
                    <a:pt x="1827" y="1507"/>
                  </a:lnTo>
                  <a:lnTo>
                    <a:pt x="1830" y="1505"/>
                  </a:lnTo>
                  <a:lnTo>
                    <a:pt x="1835" y="1501"/>
                  </a:lnTo>
                  <a:lnTo>
                    <a:pt x="1838" y="1497"/>
                  </a:lnTo>
                  <a:lnTo>
                    <a:pt x="1841" y="1494"/>
                  </a:lnTo>
                  <a:lnTo>
                    <a:pt x="1843" y="1489"/>
                  </a:lnTo>
                  <a:lnTo>
                    <a:pt x="1845" y="1484"/>
                  </a:lnTo>
                  <a:lnTo>
                    <a:pt x="1846" y="1479"/>
                  </a:lnTo>
                  <a:lnTo>
                    <a:pt x="1846" y="1473"/>
                  </a:lnTo>
                  <a:lnTo>
                    <a:pt x="1846" y="1469"/>
                  </a:lnTo>
                  <a:lnTo>
                    <a:pt x="1845" y="1465"/>
                  </a:lnTo>
                  <a:lnTo>
                    <a:pt x="1844" y="1461"/>
                  </a:lnTo>
                  <a:lnTo>
                    <a:pt x="1842" y="1457"/>
                  </a:lnTo>
                  <a:lnTo>
                    <a:pt x="1838" y="1452"/>
                  </a:lnTo>
                  <a:lnTo>
                    <a:pt x="1832" y="1446"/>
                  </a:lnTo>
                  <a:lnTo>
                    <a:pt x="1825" y="1442"/>
                  </a:lnTo>
                  <a:lnTo>
                    <a:pt x="1817" y="1439"/>
                  </a:lnTo>
                  <a:lnTo>
                    <a:pt x="1810" y="1437"/>
                  </a:lnTo>
                  <a:lnTo>
                    <a:pt x="1802" y="1434"/>
                  </a:lnTo>
                  <a:lnTo>
                    <a:pt x="1755" y="1423"/>
                  </a:lnTo>
                  <a:lnTo>
                    <a:pt x="1745" y="1420"/>
                  </a:lnTo>
                  <a:lnTo>
                    <a:pt x="1736" y="1417"/>
                  </a:lnTo>
                  <a:lnTo>
                    <a:pt x="1728" y="1413"/>
                  </a:lnTo>
                  <a:lnTo>
                    <a:pt x="1720" y="1407"/>
                  </a:lnTo>
                  <a:lnTo>
                    <a:pt x="1715" y="1401"/>
                  </a:lnTo>
                  <a:lnTo>
                    <a:pt x="1710" y="1392"/>
                  </a:lnTo>
                  <a:lnTo>
                    <a:pt x="1708" y="1388"/>
                  </a:lnTo>
                  <a:lnTo>
                    <a:pt x="1707" y="1383"/>
                  </a:lnTo>
                  <a:lnTo>
                    <a:pt x="1706" y="1377"/>
                  </a:lnTo>
                  <a:lnTo>
                    <a:pt x="1706" y="1371"/>
                  </a:lnTo>
                  <a:lnTo>
                    <a:pt x="1706" y="1362"/>
                  </a:lnTo>
                  <a:lnTo>
                    <a:pt x="1709" y="1352"/>
                  </a:lnTo>
                  <a:lnTo>
                    <a:pt x="1710" y="1347"/>
                  </a:lnTo>
                  <a:lnTo>
                    <a:pt x="1714" y="1343"/>
                  </a:lnTo>
                  <a:lnTo>
                    <a:pt x="1717" y="1337"/>
                  </a:lnTo>
                  <a:lnTo>
                    <a:pt x="1720" y="1333"/>
                  </a:lnTo>
                  <a:lnTo>
                    <a:pt x="1724" y="1329"/>
                  </a:lnTo>
                  <a:lnTo>
                    <a:pt x="1730" y="1324"/>
                  </a:lnTo>
                  <a:lnTo>
                    <a:pt x="1736" y="1320"/>
                  </a:lnTo>
                  <a:lnTo>
                    <a:pt x="1743" y="1317"/>
                  </a:lnTo>
                  <a:lnTo>
                    <a:pt x="1750" y="1313"/>
                  </a:lnTo>
                  <a:lnTo>
                    <a:pt x="1759" y="1312"/>
                  </a:lnTo>
                  <a:lnTo>
                    <a:pt x="1769" y="1310"/>
                  </a:lnTo>
                  <a:lnTo>
                    <a:pt x="1779" y="1310"/>
                  </a:lnTo>
                  <a:lnTo>
                    <a:pt x="1788" y="1310"/>
                  </a:lnTo>
                  <a:lnTo>
                    <a:pt x="1796" y="1311"/>
                  </a:lnTo>
                  <a:lnTo>
                    <a:pt x="1803" y="1312"/>
                  </a:lnTo>
                  <a:lnTo>
                    <a:pt x="1811" y="1315"/>
                  </a:lnTo>
                  <a:lnTo>
                    <a:pt x="1817" y="1317"/>
                  </a:lnTo>
                  <a:lnTo>
                    <a:pt x="1824" y="1320"/>
                  </a:lnTo>
                  <a:lnTo>
                    <a:pt x="1830" y="1323"/>
                  </a:lnTo>
                  <a:lnTo>
                    <a:pt x="1836" y="1327"/>
                  </a:lnTo>
                  <a:lnTo>
                    <a:pt x="1841" y="1332"/>
                  </a:lnTo>
                  <a:lnTo>
                    <a:pt x="1845" y="1336"/>
                  </a:lnTo>
                  <a:lnTo>
                    <a:pt x="1850" y="1342"/>
                  </a:lnTo>
                  <a:lnTo>
                    <a:pt x="1853" y="1348"/>
                  </a:lnTo>
                  <a:lnTo>
                    <a:pt x="1856" y="1354"/>
                  </a:lnTo>
                  <a:lnTo>
                    <a:pt x="1858" y="1362"/>
                  </a:lnTo>
                  <a:lnTo>
                    <a:pt x="1859" y="1370"/>
                  </a:lnTo>
                  <a:lnTo>
                    <a:pt x="1859" y="1377"/>
                  </a:lnTo>
                  <a:lnTo>
                    <a:pt x="1839" y="1377"/>
                  </a:lnTo>
                  <a:lnTo>
                    <a:pt x="1839" y="1372"/>
                  </a:lnTo>
                  <a:lnTo>
                    <a:pt x="1838" y="1365"/>
                  </a:lnTo>
                  <a:lnTo>
                    <a:pt x="1836" y="1361"/>
                  </a:lnTo>
                  <a:lnTo>
                    <a:pt x="1833" y="1356"/>
                  </a:lnTo>
                  <a:lnTo>
                    <a:pt x="1831" y="1351"/>
                  </a:lnTo>
                  <a:lnTo>
                    <a:pt x="1828" y="1347"/>
                  </a:lnTo>
                  <a:lnTo>
                    <a:pt x="1825" y="1344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1"/>
                  </a:lnTo>
                  <a:lnTo>
                    <a:pt x="1791" y="1329"/>
                  </a:lnTo>
                  <a:lnTo>
                    <a:pt x="1781" y="1327"/>
                  </a:lnTo>
                  <a:lnTo>
                    <a:pt x="1770" y="1329"/>
                  </a:lnTo>
                  <a:lnTo>
                    <a:pt x="1760" y="1330"/>
                  </a:lnTo>
                  <a:lnTo>
                    <a:pt x="1751" y="1333"/>
                  </a:lnTo>
                  <a:lnTo>
                    <a:pt x="1743" y="1337"/>
                  </a:lnTo>
                  <a:lnTo>
                    <a:pt x="1740" y="1339"/>
                  </a:lnTo>
                  <a:lnTo>
                    <a:pt x="1736" y="1343"/>
                  </a:lnTo>
                  <a:lnTo>
                    <a:pt x="1733" y="1347"/>
                  </a:lnTo>
                  <a:lnTo>
                    <a:pt x="1731" y="1350"/>
                  </a:lnTo>
                  <a:lnTo>
                    <a:pt x="1729" y="1354"/>
                  </a:lnTo>
                  <a:lnTo>
                    <a:pt x="1728" y="1360"/>
                  </a:lnTo>
                  <a:lnTo>
                    <a:pt x="1727" y="1365"/>
                  </a:lnTo>
                  <a:lnTo>
                    <a:pt x="1727" y="1371"/>
                  </a:lnTo>
                  <a:lnTo>
                    <a:pt x="1727" y="1377"/>
                  </a:lnTo>
                  <a:lnTo>
                    <a:pt x="1729" y="1384"/>
                  </a:lnTo>
                  <a:lnTo>
                    <a:pt x="1732" y="1389"/>
                  </a:lnTo>
                  <a:lnTo>
                    <a:pt x="1736" y="1393"/>
                  </a:lnTo>
                  <a:lnTo>
                    <a:pt x="1741" y="1397"/>
                  </a:lnTo>
                  <a:lnTo>
                    <a:pt x="1746" y="1400"/>
                  </a:lnTo>
                  <a:lnTo>
                    <a:pt x="1752" y="1402"/>
                  </a:lnTo>
                  <a:lnTo>
                    <a:pt x="1759" y="1403"/>
                  </a:lnTo>
                  <a:lnTo>
                    <a:pt x="1812" y="1416"/>
                  </a:lnTo>
                  <a:lnTo>
                    <a:pt x="1823" y="1419"/>
                  </a:lnTo>
                  <a:lnTo>
                    <a:pt x="1832" y="1424"/>
                  </a:lnTo>
                  <a:lnTo>
                    <a:pt x="1842" y="1429"/>
                  </a:lnTo>
                  <a:lnTo>
                    <a:pt x="1851" y="1434"/>
                  </a:lnTo>
                  <a:lnTo>
                    <a:pt x="1854" y="1438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1"/>
                  </a:lnTo>
                  <a:lnTo>
                    <a:pt x="1865" y="1456"/>
                  </a:lnTo>
                  <a:lnTo>
                    <a:pt x="1866" y="1461"/>
                  </a:lnTo>
                  <a:lnTo>
                    <a:pt x="1867" y="1467"/>
                  </a:lnTo>
                  <a:lnTo>
                    <a:pt x="1867" y="1473"/>
                  </a:lnTo>
                  <a:lnTo>
                    <a:pt x="1867" y="1480"/>
                  </a:lnTo>
                  <a:lnTo>
                    <a:pt x="1865" y="1488"/>
                  </a:lnTo>
                  <a:lnTo>
                    <a:pt x="1864" y="1494"/>
                  </a:lnTo>
                  <a:lnTo>
                    <a:pt x="1862" y="1499"/>
                  </a:lnTo>
                  <a:lnTo>
                    <a:pt x="1858" y="1505"/>
                  </a:lnTo>
                  <a:lnTo>
                    <a:pt x="1855" y="1509"/>
                  </a:lnTo>
                  <a:lnTo>
                    <a:pt x="1850" y="1514"/>
                  </a:lnTo>
                  <a:lnTo>
                    <a:pt x="1844" y="1519"/>
                  </a:lnTo>
                  <a:lnTo>
                    <a:pt x="1838" y="1523"/>
                  </a:lnTo>
                  <a:lnTo>
                    <a:pt x="1830" y="1527"/>
                  </a:lnTo>
                  <a:lnTo>
                    <a:pt x="1821" y="1530"/>
                  </a:lnTo>
                  <a:lnTo>
                    <a:pt x="1810" y="1533"/>
                  </a:lnTo>
                  <a:lnTo>
                    <a:pt x="1798" y="1534"/>
                  </a:lnTo>
                  <a:lnTo>
                    <a:pt x="1785" y="1535"/>
                  </a:lnTo>
                  <a:lnTo>
                    <a:pt x="1775" y="1534"/>
                  </a:lnTo>
                  <a:lnTo>
                    <a:pt x="1767" y="1534"/>
                  </a:lnTo>
                  <a:lnTo>
                    <a:pt x="1758" y="1532"/>
                  </a:lnTo>
                  <a:lnTo>
                    <a:pt x="1749" y="1530"/>
                  </a:lnTo>
                  <a:lnTo>
                    <a:pt x="1742" y="1527"/>
                  </a:lnTo>
                  <a:lnTo>
                    <a:pt x="1734" y="1524"/>
                  </a:lnTo>
                  <a:lnTo>
                    <a:pt x="1728" y="1521"/>
                  </a:lnTo>
                  <a:lnTo>
                    <a:pt x="1722" y="1516"/>
                  </a:lnTo>
                  <a:lnTo>
                    <a:pt x="1717" y="1511"/>
                  </a:lnTo>
                  <a:lnTo>
                    <a:pt x="1711" y="1506"/>
                  </a:lnTo>
                  <a:lnTo>
                    <a:pt x="1707" y="1500"/>
                  </a:lnTo>
                  <a:lnTo>
                    <a:pt x="1704" y="1493"/>
                  </a:lnTo>
                  <a:lnTo>
                    <a:pt x="1702" y="1485"/>
                  </a:lnTo>
                  <a:lnTo>
                    <a:pt x="1700" y="1478"/>
                  </a:lnTo>
                  <a:lnTo>
                    <a:pt x="1698" y="1469"/>
                  </a:lnTo>
                  <a:lnTo>
                    <a:pt x="1698" y="1459"/>
                  </a:lnTo>
                  <a:lnTo>
                    <a:pt x="1719" y="1459"/>
                  </a:lnTo>
                  <a:close/>
                  <a:moveTo>
                    <a:pt x="1907" y="1457"/>
                  </a:moveTo>
                  <a:lnTo>
                    <a:pt x="1908" y="1468"/>
                  </a:lnTo>
                  <a:lnTo>
                    <a:pt x="1910" y="1479"/>
                  </a:lnTo>
                  <a:lnTo>
                    <a:pt x="1914" y="1488"/>
                  </a:lnTo>
                  <a:lnTo>
                    <a:pt x="1920" y="1498"/>
                  </a:lnTo>
                  <a:lnTo>
                    <a:pt x="1923" y="1502"/>
                  </a:lnTo>
                  <a:lnTo>
                    <a:pt x="1926" y="1507"/>
                  </a:lnTo>
                  <a:lnTo>
                    <a:pt x="1931" y="1510"/>
                  </a:lnTo>
                  <a:lnTo>
                    <a:pt x="1935" y="1513"/>
                  </a:lnTo>
                  <a:lnTo>
                    <a:pt x="1940" y="1515"/>
                  </a:lnTo>
                  <a:lnTo>
                    <a:pt x="1946" y="1518"/>
                  </a:lnTo>
                  <a:lnTo>
                    <a:pt x="1952" y="1519"/>
                  </a:lnTo>
                  <a:lnTo>
                    <a:pt x="1959" y="1519"/>
                  </a:lnTo>
                  <a:lnTo>
                    <a:pt x="1968" y="1518"/>
                  </a:lnTo>
                  <a:lnTo>
                    <a:pt x="1977" y="1515"/>
                  </a:lnTo>
                  <a:lnTo>
                    <a:pt x="1985" y="1512"/>
                  </a:lnTo>
                  <a:lnTo>
                    <a:pt x="1991" y="1508"/>
                  </a:lnTo>
                  <a:lnTo>
                    <a:pt x="1997" y="1501"/>
                  </a:lnTo>
                  <a:lnTo>
                    <a:pt x="2001" y="1495"/>
                  </a:lnTo>
                  <a:lnTo>
                    <a:pt x="2005" y="1487"/>
                  </a:lnTo>
                  <a:lnTo>
                    <a:pt x="2007" y="1479"/>
                  </a:lnTo>
                  <a:lnTo>
                    <a:pt x="2027" y="1479"/>
                  </a:lnTo>
                  <a:lnTo>
                    <a:pt x="2022" y="1492"/>
                  </a:lnTo>
                  <a:lnTo>
                    <a:pt x="2018" y="1502"/>
                  </a:lnTo>
                  <a:lnTo>
                    <a:pt x="2012" y="1512"/>
                  </a:lnTo>
                  <a:lnTo>
                    <a:pt x="2004" y="1520"/>
                  </a:lnTo>
                  <a:lnTo>
                    <a:pt x="2000" y="1523"/>
                  </a:lnTo>
                  <a:lnTo>
                    <a:pt x="1995" y="1526"/>
                  </a:lnTo>
                  <a:lnTo>
                    <a:pt x="1990" y="1528"/>
                  </a:lnTo>
                  <a:lnTo>
                    <a:pt x="1985" y="1530"/>
                  </a:lnTo>
                  <a:lnTo>
                    <a:pt x="1973" y="1534"/>
                  </a:lnTo>
                  <a:lnTo>
                    <a:pt x="1959" y="1535"/>
                  </a:lnTo>
                  <a:lnTo>
                    <a:pt x="1950" y="1534"/>
                  </a:lnTo>
                  <a:lnTo>
                    <a:pt x="1941" y="1533"/>
                  </a:lnTo>
                  <a:lnTo>
                    <a:pt x="1934" y="1530"/>
                  </a:lnTo>
                  <a:lnTo>
                    <a:pt x="1926" y="1528"/>
                  </a:lnTo>
                  <a:lnTo>
                    <a:pt x="1921" y="1524"/>
                  </a:lnTo>
                  <a:lnTo>
                    <a:pt x="1914" y="1520"/>
                  </a:lnTo>
                  <a:lnTo>
                    <a:pt x="1909" y="1515"/>
                  </a:lnTo>
                  <a:lnTo>
                    <a:pt x="1905" y="1510"/>
                  </a:lnTo>
                  <a:lnTo>
                    <a:pt x="1902" y="1505"/>
                  </a:lnTo>
                  <a:lnTo>
                    <a:pt x="1897" y="1498"/>
                  </a:lnTo>
                  <a:lnTo>
                    <a:pt x="1895" y="1491"/>
                  </a:lnTo>
                  <a:lnTo>
                    <a:pt x="1893" y="1484"/>
                  </a:lnTo>
                  <a:lnTo>
                    <a:pt x="1890" y="1469"/>
                  </a:lnTo>
                  <a:lnTo>
                    <a:pt x="1889" y="1452"/>
                  </a:lnTo>
                  <a:lnTo>
                    <a:pt x="1890" y="1437"/>
                  </a:lnTo>
                  <a:lnTo>
                    <a:pt x="1893" y="1423"/>
                  </a:lnTo>
                  <a:lnTo>
                    <a:pt x="1895" y="1415"/>
                  </a:lnTo>
                  <a:lnTo>
                    <a:pt x="1897" y="1408"/>
                  </a:lnTo>
                  <a:lnTo>
                    <a:pt x="1902" y="1402"/>
                  </a:lnTo>
                  <a:lnTo>
                    <a:pt x="1905" y="1396"/>
                  </a:lnTo>
                  <a:lnTo>
                    <a:pt x="1909" y="1390"/>
                  </a:lnTo>
                  <a:lnTo>
                    <a:pt x="1914" y="1385"/>
                  </a:lnTo>
                  <a:lnTo>
                    <a:pt x="1921" y="1380"/>
                  </a:lnTo>
                  <a:lnTo>
                    <a:pt x="1926" y="1377"/>
                  </a:lnTo>
                  <a:lnTo>
                    <a:pt x="1934" y="1374"/>
                  </a:lnTo>
                  <a:lnTo>
                    <a:pt x="1941" y="1372"/>
                  </a:lnTo>
                  <a:lnTo>
                    <a:pt x="1950" y="1371"/>
                  </a:lnTo>
                  <a:lnTo>
                    <a:pt x="1959" y="1370"/>
                  </a:lnTo>
                  <a:lnTo>
                    <a:pt x="1967" y="1371"/>
                  </a:lnTo>
                  <a:lnTo>
                    <a:pt x="1976" y="1372"/>
                  </a:lnTo>
                  <a:lnTo>
                    <a:pt x="1984" y="1374"/>
                  </a:lnTo>
                  <a:lnTo>
                    <a:pt x="1990" y="1377"/>
                  </a:lnTo>
                  <a:lnTo>
                    <a:pt x="1997" y="1381"/>
                  </a:lnTo>
                  <a:lnTo>
                    <a:pt x="2003" y="1386"/>
                  </a:lnTo>
                  <a:lnTo>
                    <a:pt x="2007" y="1391"/>
                  </a:lnTo>
                  <a:lnTo>
                    <a:pt x="2012" y="1398"/>
                  </a:lnTo>
                  <a:lnTo>
                    <a:pt x="2016" y="1404"/>
                  </a:lnTo>
                  <a:lnTo>
                    <a:pt x="2019" y="1411"/>
                  </a:lnTo>
                  <a:lnTo>
                    <a:pt x="2021" y="1418"/>
                  </a:lnTo>
                  <a:lnTo>
                    <a:pt x="2024" y="1426"/>
                  </a:lnTo>
                  <a:lnTo>
                    <a:pt x="2027" y="1441"/>
                  </a:lnTo>
                  <a:lnTo>
                    <a:pt x="2027" y="1457"/>
                  </a:lnTo>
                  <a:lnTo>
                    <a:pt x="1907" y="1457"/>
                  </a:lnTo>
                  <a:close/>
                  <a:moveTo>
                    <a:pt x="2008" y="1441"/>
                  </a:moveTo>
                  <a:lnTo>
                    <a:pt x="2007" y="1431"/>
                  </a:lnTo>
                  <a:lnTo>
                    <a:pt x="2004" y="1420"/>
                  </a:lnTo>
                  <a:lnTo>
                    <a:pt x="2000" y="1412"/>
                  </a:lnTo>
                  <a:lnTo>
                    <a:pt x="1994" y="1403"/>
                  </a:lnTo>
                  <a:lnTo>
                    <a:pt x="1988" y="1396"/>
                  </a:lnTo>
                  <a:lnTo>
                    <a:pt x="1979" y="1390"/>
                  </a:lnTo>
                  <a:lnTo>
                    <a:pt x="1975" y="1389"/>
                  </a:lnTo>
                  <a:lnTo>
                    <a:pt x="1970" y="1387"/>
                  </a:lnTo>
                  <a:lnTo>
                    <a:pt x="1964" y="1386"/>
                  </a:lnTo>
                  <a:lnTo>
                    <a:pt x="1959" y="1386"/>
                  </a:lnTo>
                  <a:lnTo>
                    <a:pt x="1953" y="1386"/>
                  </a:lnTo>
                  <a:lnTo>
                    <a:pt x="1948" y="1387"/>
                  </a:lnTo>
                  <a:lnTo>
                    <a:pt x="1943" y="1389"/>
                  </a:lnTo>
                  <a:lnTo>
                    <a:pt x="1938" y="1390"/>
                  </a:lnTo>
                  <a:lnTo>
                    <a:pt x="1930" y="1396"/>
                  </a:lnTo>
                  <a:lnTo>
                    <a:pt x="1922" y="1403"/>
                  </a:lnTo>
                  <a:lnTo>
                    <a:pt x="1917" y="1412"/>
                  </a:lnTo>
                  <a:lnTo>
                    <a:pt x="1912" y="1420"/>
                  </a:lnTo>
                  <a:lnTo>
                    <a:pt x="1909" y="1431"/>
                  </a:lnTo>
                  <a:lnTo>
                    <a:pt x="1907" y="1441"/>
                  </a:lnTo>
                  <a:lnTo>
                    <a:pt x="2008" y="1441"/>
                  </a:lnTo>
                  <a:close/>
                  <a:moveTo>
                    <a:pt x="2053" y="1374"/>
                  </a:moveTo>
                  <a:lnTo>
                    <a:pt x="2070" y="1374"/>
                  </a:lnTo>
                  <a:lnTo>
                    <a:pt x="2070" y="1411"/>
                  </a:lnTo>
                  <a:lnTo>
                    <a:pt x="2071" y="1411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4" y="1381"/>
                  </a:lnTo>
                  <a:lnTo>
                    <a:pt x="2101" y="1377"/>
                  </a:lnTo>
                  <a:lnTo>
                    <a:pt x="2110" y="1374"/>
                  </a:lnTo>
                  <a:lnTo>
                    <a:pt x="2120" y="1373"/>
                  </a:lnTo>
                  <a:lnTo>
                    <a:pt x="2129" y="1373"/>
                  </a:lnTo>
                  <a:lnTo>
                    <a:pt x="2129" y="1391"/>
                  </a:lnTo>
                  <a:lnTo>
                    <a:pt x="2123" y="1391"/>
                  </a:lnTo>
                  <a:lnTo>
                    <a:pt x="2118" y="1392"/>
                  </a:lnTo>
                  <a:lnTo>
                    <a:pt x="2112" y="1393"/>
                  </a:lnTo>
                  <a:lnTo>
                    <a:pt x="2107" y="1394"/>
                  </a:lnTo>
                  <a:lnTo>
                    <a:pt x="2101" y="1397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6"/>
                  </a:lnTo>
                  <a:lnTo>
                    <a:pt x="2084" y="1411"/>
                  </a:lnTo>
                  <a:lnTo>
                    <a:pt x="2081" y="1415"/>
                  </a:lnTo>
                  <a:lnTo>
                    <a:pt x="2079" y="1419"/>
                  </a:lnTo>
                  <a:lnTo>
                    <a:pt x="2076" y="1425"/>
                  </a:lnTo>
                  <a:lnTo>
                    <a:pt x="2074" y="1430"/>
                  </a:lnTo>
                  <a:lnTo>
                    <a:pt x="2073" y="1435"/>
                  </a:lnTo>
                  <a:lnTo>
                    <a:pt x="2072" y="1441"/>
                  </a:lnTo>
                  <a:lnTo>
                    <a:pt x="2072" y="1447"/>
                  </a:lnTo>
                  <a:lnTo>
                    <a:pt x="2072" y="1529"/>
                  </a:lnTo>
                  <a:lnTo>
                    <a:pt x="2053" y="1529"/>
                  </a:lnTo>
                  <a:lnTo>
                    <a:pt x="2053" y="1374"/>
                  </a:lnTo>
                  <a:close/>
                  <a:moveTo>
                    <a:pt x="2130" y="1374"/>
                  </a:moveTo>
                  <a:lnTo>
                    <a:pt x="2152" y="1374"/>
                  </a:lnTo>
                  <a:lnTo>
                    <a:pt x="2201" y="1511"/>
                  </a:lnTo>
                  <a:lnTo>
                    <a:pt x="2249" y="1374"/>
                  </a:lnTo>
                  <a:lnTo>
                    <a:pt x="2269" y="1374"/>
                  </a:lnTo>
                  <a:lnTo>
                    <a:pt x="2210" y="1529"/>
                  </a:lnTo>
                  <a:lnTo>
                    <a:pt x="2191" y="1529"/>
                  </a:lnTo>
                  <a:lnTo>
                    <a:pt x="2130" y="1374"/>
                  </a:lnTo>
                  <a:close/>
                  <a:moveTo>
                    <a:pt x="2288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8" y="1345"/>
                  </a:lnTo>
                  <a:lnTo>
                    <a:pt x="2288" y="1315"/>
                  </a:lnTo>
                  <a:close/>
                  <a:moveTo>
                    <a:pt x="2288" y="1374"/>
                  </a:moveTo>
                  <a:lnTo>
                    <a:pt x="2307" y="1374"/>
                  </a:lnTo>
                  <a:lnTo>
                    <a:pt x="2307" y="1529"/>
                  </a:lnTo>
                  <a:lnTo>
                    <a:pt x="2288" y="1529"/>
                  </a:lnTo>
                  <a:lnTo>
                    <a:pt x="2288" y="1374"/>
                  </a:lnTo>
                  <a:close/>
                  <a:moveTo>
                    <a:pt x="2453" y="1424"/>
                  </a:moveTo>
                  <a:lnTo>
                    <a:pt x="2451" y="1415"/>
                  </a:lnTo>
                  <a:lnTo>
                    <a:pt x="2448" y="1407"/>
                  </a:lnTo>
                  <a:lnTo>
                    <a:pt x="2444" y="1401"/>
                  </a:lnTo>
                  <a:lnTo>
                    <a:pt x="2438" y="1396"/>
                  </a:lnTo>
                  <a:lnTo>
                    <a:pt x="2433" y="1391"/>
                  </a:lnTo>
                  <a:lnTo>
                    <a:pt x="2426" y="1388"/>
                  </a:lnTo>
                  <a:lnTo>
                    <a:pt x="2418" y="1387"/>
                  </a:lnTo>
                  <a:lnTo>
                    <a:pt x="2409" y="1386"/>
                  </a:lnTo>
                  <a:lnTo>
                    <a:pt x="2403" y="1386"/>
                  </a:lnTo>
                  <a:lnTo>
                    <a:pt x="2396" y="1387"/>
                  </a:lnTo>
                  <a:lnTo>
                    <a:pt x="2391" y="1389"/>
                  </a:lnTo>
                  <a:lnTo>
                    <a:pt x="2385" y="1391"/>
                  </a:lnTo>
                  <a:lnTo>
                    <a:pt x="2380" y="1394"/>
                  </a:lnTo>
                  <a:lnTo>
                    <a:pt x="2376" y="1398"/>
                  </a:lnTo>
                  <a:lnTo>
                    <a:pt x="2372" y="1402"/>
                  </a:lnTo>
                  <a:lnTo>
                    <a:pt x="2368" y="1406"/>
                  </a:lnTo>
                  <a:lnTo>
                    <a:pt x="2363" y="1417"/>
                  </a:lnTo>
                  <a:lnTo>
                    <a:pt x="2358" y="1428"/>
                  </a:lnTo>
                  <a:lnTo>
                    <a:pt x="2355" y="1440"/>
                  </a:lnTo>
                  <a:lnTo>
                    <a:pt x="2354" y="1452"/>
                  </a:lnTo>
                  <a:lnTo>
                    <a:pt x="2355" y="1465"/>
                  </a:lnTo>
                  <a:lnTo>
                    <a:pt x="2358" y="1476"/>
                  </a:lnTo>
                  <a:lnTo>
                    <a:pt x="2363" y="1487"/>
                  </a:lnTo>
                  <a:lnTo>
                    <a:pt x="2368" y="1498"/>
                  </a:lnTo>
                  <a:lnTo>
                    <a:pt x="2372" y="1502"/>
                  </a:lnTo>
                  <a:lnTo>
                    <a:pt x="2376" y="1507"/>
                  </a:lnTo>
                  <a:lnTo>
                    <a:pt x="2380" y="1510"/>
                  </a:lnTo>
                  <a:lnTo>
                    <a:pt x="2385" y="1513"/>
                  </a:lnTo>
                  <a:lnTo>
                    <a:pt x="2391" y="1515"/>
                  </a:lnTo>
                  <a:lnTo>
                    <a:pt x="2396" y="1518"/>
                  </a:lnTo>
                  <a:lnTo>
                    <a:pt x="2403" y="1519"/>
                  </a:lnTo>
                  <a:lnTo>
                    <a:pt x="2409" y="1519"/>
                  </a:lnTo>
                  <a:lnTo>
                    <a:pt x="2418" y="1518"/>
                  </a:lnTo>
                  <a:lnTo>
                    <a:pt x="2425" y="1515"/>
                  </a:lnTo>
                  <a:lnTo>
                    <a:pt x="2433" y="1511"/>
                  </a:lnTo>
                  <a:lnTo>
                    <a:pt x="2439" y="1506"/>
                  </a:lnTo>
                  <a:lnTo>
                    <a:pt x="2445" y="1499"/>
                  </a:lnTo>
                  <a:lnTo>
                    <a:pt x="2449" y="1492"/>
                  </a:lnTo>
                  <a:lnTo>
                    <a:pt x="2452" y="1483"/>
                  </a:lnTo>
                  <a:lnTo>
                    <a:pt x="2454" y="1474"/>
                  </a:lnTo>
                  <a:lnTo>
                    <a:pt x="2474" y="1474"/>
                  </a:lnTo>
                  <a:lnTo>
                    <a:pt x="2471" y="1487"/>
                  </a:lnTo>
                  <a:lnTo>
                    <a:pt x="2466" y="1499"/>
                  </a:lnTo>
                  <a:lnTo>
                    <a:pt x="2463" y="1505"/>
                  </a:lnTo>
                  <a:lnTo>
                    <a:pt x="2460" y="1510"/>
                  </a:lnTo>
                  <a:lnTo>
                    <a:pt x="2457" y="1514"/>
                  </a:lnTo>
                  <a:lnTo>
                    <a:pt x="2452" y="1519"/>
                  </a:lnTo>
                  <a:lnTo>
                    <a:pt x="2448" y="1522"/>
                  </a:lnTo>
                  <a:lnTo>
                    <a:pt x="2444" y="1525"/>
                  </a:lnTo>
                  <a:lnTo>
                    <a:pt x="2438" y="1528"/>
                  </a:lnTo>
                  <a:lnTo>
                    <a:pt x="2433" y="1530"/>
                  </a:lnTo>
                  <a:lnTo>
                    <a:pt x="2427" y="1533"/>
                  </a:lnTo>
                  <a:lnTo>
                    <a:pt x="2422" y="1534"/>
                  </a:lnTo>
                  <a:lnTo>
                    <a:pt x="2416" y="1534"/>
                  </a:lnTo>
                  <a:lnTo>
                    <a:pt x="2409" y="1535"/>
                  </a:lnTo>
                  <a:lnTo>
                    <a:pt x="2400" y="1534"/>
                  </a:lnTo>
                  <a:lnTo>
                    <a:pt x="2393" y="1533"/>
                  </a:lnTo>
                  <a:lnTo>
                    <a:pt x="2384" y="1530"/>
                  </a:lnTo>
                  <a:lnTo>
                    <a:pt x="2378" y="1528"/>
                  </a:lnTo>
                  <a:lnTo>
                    <a:pt x="2371" y="1524"/>
                  </a:lnTo>
                  <a:lnTo>
                    <a:pt x="2365" y="1520"/>
                  </a:lnTo>
                  <a:lnTo>
                    <a:pt x="2359" y="1515"/>
                  </a:lnTo>
                  <a:lnTo>
                    <a:pt x="2355" y="1510"/>
                  </a:lnTo>
                  <a:lnTo>
                    <a:pt x="2350" y="1505"/>
                  </a:lnTo>
                  <a:lnTo>
                    <a:pt x="2346" y="1498"/>
                  </a:lnTo>
                  <a:lnTo>
                    <a:pt x="2343" y="1491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9"/>
                  </a:lnTo>
                  <a:lnTo>
                    <a:pt x="2336" y="1460"/>
                  </a:lnTo>
                  <a:lnTo>
                    <a:pt x="2336" y="1452"/>
                  </a:lnTo>
                  <a:lnTo>
                    <a:pt x="2336" y="1444"/>
                  </a:lnTo>
                  <a:lnTo>
                    <a:pt x="2337" y="1435"/>
                  </a:lnTo>
                  <a:lnTo>
                    <a:pt x="2338" y="1428"/>
                  </a:lnTo>
                  <a:lnTo>
                    <a:pt x="2340" y="1420"/>
                  </a:lnTo>
                  <a:lnTo>
                    <a:pt x="2343" y="1414"/>
                  </a:lnTo>
                  <a:lnTo>
                    <a:pt x="2346" y="1406"/>
                  </a:lnTo>
                  <a:lnTo>
                    <a:pt x="2350" y="1400"/>
                  </a:lnTo>
                  <a:lnTo>
                    <a:pt x="2355" y="1394"/>
                  </a:lnTo>
                  <a:lnTo>
                    <a:pt x="2359" y="1389"/>
                  </a:lnTo>
                  <a:lnTo>
                    <a:pt x="2365" y="1384"/>
                  </a:lnTo>
                  <a:lnTo>
                    <a:pt x="2371" y="1380"/>
                  </a:lnTo>
                  <a:lnTo>
                    <a:pt x="2378" y="1376"/>
                  </a:lnTo>
                  <a:lnTo>
                    <a:pt x="2384" y="1374"/>
                  </a:lnTo>
                  <a:lnTo>
                    <a:pt x="2393" y="1372"/>
                  </a:lnTo>
                  <a:lnTo>
                    <a:pt x="2400" y="1371"/>
                  </a:lnTo>
                  <a:lnTo>
                    <a:pt x="2409" y="1370"/>
                  </a:lnTo>
                  <a:lnTo>
                    <a:pt x="2421" y="1371"/>
                  </a:lnTo>
                  <a:lnTo>
                    <a:pt x="2433" y="1373"/>
                  </a:lnTo>
                  <a:lnTo>
                    <a:pt x="2443" y="1377"/>
                  </a:lnTo>
                  <a:lnTo>
                    <a:pt x="2451" y="1384"/>
                  </a:lnTo>
                  <a:lnTo>
                    <a:pt x="2456" y="1387"/>
                  </a:lnTo>
                  <a:lnTo>
                    <a:pt x="2459" y="1390"/>
                  </a:lnTo>
                  <a:lnTo>
                    <a:pt x="2462" y="1396"/>
                  </a:lnTo>
                  <a:lnTo>
                    <a:pt x="2465" y="1400"/>
                  </a:lnTo>
                  <a:lnTo>
                    <a:pt x="2467" y="1405"/>
                  </a:lnTo>
                  <a:lnTo>
                    <a:pt x="2470" y="1411"/>
                  </a:lnTo>
                  <a:lnTo>
                    <a:pt x="2471" y="1417"/>
                  </a:lnTo>
                  <a:lnTo>
                    <a:pt x="2472" y="1424"/>
                  </a:lnTo>
                  <a:lnTo>
                    <a:pt x="2453" y="1424"/>
                  </a:lnTo>
                  <a:close/>
                  <a:moveTo>
                    <a:pt x="2512" y="1457"/>
                  </a:moveTo>
                  <a:lnTo>
                    <a:pt x="2512" y="1468"/>
                  </a:lnTo>
                  <a:lnTo>
                    <a:pt x="2514" y="1479"/>
                  </a:lnTo>
                  <a:lnTo>
                    <a:pt x="2518" y="1488"/>
                  </a:lnTo>
                  <a:lnTo>
                    <a:pt x="2524" y="1498"/>
                  </a:lnTo>
                  <a:lnTo>
                    <a:pt x="2527" y="1502"/>
                  </a:lnTo>
                  <a:lnTo>
                    <a:pt x="2530" y="1507"/>
                  </a:lnTo>
                  <a:lnTo>
                    <a:pt x="2534" y="1510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8"/>
                  </a:lnTo>
                  <a:lnTo>
                    <a:pt x="2556" y="1519"/>
                  </a:lnTo>
                  <a:lnTo>
                    <a:pt x="2562" y="1519"/>
                  </a:lnTo>
                  <a:lnTo>
                    <a:pt x="2572" y="1518"/>
                  </a:lnTo>
                  <a:lnTo>
                    <a:pt x="2581" y="1515"/>
                  </a:lnTo>
                  <a:lnTo>
                    <a:pt x="2588" y="1512"/>
                  </a:lnTo>
                  <a:lnTo>
                    <a:pt x="2595" y="1508"/>
                  </a:lnTo>
                  <a:lnTo>
                    <a:pt x="2600" y="1501"/>
                  </a:lnTo>
                  <a:lnTo>
                    <a:pt x="2605" y="1495"/>
                  </a:lnTo>
                  <a:lnTo>
                    <a:pt x="2609" y="1487"/>
                  </a:lnTo>
                  <a:lnTo>
                    <a:pt x="2611" y="1479"/>
                  </a:lnTo>
                  <a:lnTo>
                    <a:pt x="2631" y="1479"/>
                  </a:lnTo>
                  <a:lnTo>
                    <a:pt x="2626" y="1492"/>
                  </a:lnTo>
                  <a:lnTo>
                    <a:pt x="2622" y="1502"/>
                  </a:lnTo>
                  <a:lnTo>
                    <a:pt x="2615" y="1512"/>
                  </a:lnTo>
                  <a:lnTo>
                    <a:pt x="2608" y="1520"/>
                  </a:lnTo>
                  <a:lnTo>
                    <a:pt x="2604" y="1523"/>
                  </a:lnTo>
                  <a:lnTo>
                    <a:pt x="2599" y="1526"/>
                  </a:lnTo>
                  <a:lnTo>
                    <a:pt x="2594" y="1528"/>
                  </a:lnTo>
                  <a:lnTo>
                    <a:pt x="2588" y="1530"/>
                  </a:lnTo>
                  <a:lnTo>
                    <a:pt x="2577" y="1534"/>
                  </a:lnTo>
                  <a:lnTo>
                    <a:pt x="2562" y="1535"/>
                  </a:lnTo>
                  <a:lnTo>
                    <a:pt x="2554" y="1534"/>
                  </a:lnTo>
                  <a:lnTo>
                    <a:pt x="2545" y="1533"/>
                  </a:lnTo>
                  <a:lnTo>
                    <a:pt x="2538" y="1530"/>
                  </a:lnTo>
                  <a:lnTo>
                    <a:pt x="2531" y="1528"/>
                  </a:lnTo>
                  <a:lnTo>
                    <a:pt x="2525" y="1524"/>
                  </a:lnTo>
                  <a:lnTo>
                    <a:pt x="2518" y="1520"/>
                  </a:lnTo>
                  <a:lnTo>
                    <a:pt x="2514" y="1515"/>
                  </a:lnTo>
                  <a:lnTo>
                    <a:pt x="2508" y="1510"/>
                  </a:lnTo>
                  <a:lnTo>
                    <a:pt x="2505" y="1505"/>
                  </a:lnTo>
                  <a:lnTo>
                    <a:pt x="2501" y="1498"/>
                  </a:lnTo>
                  <a:lnTo>
                    <a:pt x="2499" y="1491"/>
                  </a:lnTo>
                  <a:lnTo>
                    <a:pt x="2497" y="1484"/>
                  </a:lnTo>
                  <a:lnTo>
                    <a:pt x="2493" y="1469"/>
                  </a:lnTo>
                  <a:lnTo>
                    <a:pt x="2492" y="1452"/>
                  </a:lnTo>
                  <a:lnTo>
                    <a:pt x="2493" y="1437"/>
                  </a:lnTo>
                  <a:lnTo>
                    <a:pt x="2497" y="1423"/>
                  </a:lnTo>
                  <a:lnTo>
                    <a:pt x="2499" y="1415"/>
                  </a:lnTo>
                  <a:lnTo>
                    <a:pt x="2501" y="1408"/>
                  </a:lnTo>
                  <a:lnTo>
                    <a:pt x="2505" y="1402"/>
                  </a:lnTo>
                  <a:lnTo>
                    <a:pt x="2508" y="1396"/>
                  </a:lnTo>
                  <a:lnTo>
                    <a:pt x="2514" y="1390"/>
                  </a:lnTo>
                  <a:lnTo>
                    <a:pt x="2518" y="1385"/>
                  </a:lnTo>
                  <a:lnTo>
                    <a:pt x="2525" y="1380"/>
                  </a:lnTo>
                  <a:lnTo>
                    <a:pt x="2531" y="1377"/>
                  </a:lnTo>
                  <a:lnTo>
                    <a:pt x="2538" y="1374"/>
                  </a:lnTo>
                  <a:lnTo>
                    <a:pt x="2545" y="1372"/>
                  </a:lnTo>
                  <a:lnTo>
                    <a:pt x="2554" y="1371"/>
                  </a:lnTo>
                  <a:lnTo>
                    <a:pt x="2562" y="1370"/>
                  </a:lnTo>
                  <a:lnTo>
                    <a:pt x="2571" y="1371"/>
                  </a:lnTo>
                  <a:lnTo>
                    <a:pt x="2580" y="1372"/>
                  </a:lnTo>
                  <a:lnTo>
                    <a:pt x="2587" y="1374"/>
                  </a:lnTo>
                  <a:lnTo>
                    <a:pt x="2595" y="1377"/>
                  </a:lnTo>
                  <a:lnTo>
                    <a:pt x="2600" y="1381"/>
                  </a:lnTo>
                  <a:lnTo>
                    <a:pt x="2607" y="1386"/>
                  </a:lnTo>
                  <a:lnTo>
                    <a:pt x="2611" y="1391"/>
                  </a:lnTo>
                  <a:lnTo>
                    <a:pt x="2615" y="1398"/>
                  </a:lnTo>
                  <a:lnTo>
                    <a:pt x="2620" y="1404"/>
                  </a:lnTo>
                  <a:lnTo>
                    <a:pt x="2623" y="1411"/>
                  </a:lnTo>
                  <a:lnTo>
                    <a:pt x="2626" y="1418"/>
                  </a:lnTo>
                  <a:lnTo>
                    <a:pt x="2628" y="1426"/>
                  </a:lnTo>
                  <a:lnTo>
                    <a:pt x="2629" y="1433"/>
                  </a:lnTo>
                  <a:lnTo>
                    <a:pt x="2631" y="1441"/>
                  </a:lnTo>
                  <a:lnTo>
                    <a:pt x="2631" y="1449"/>
                  </a:lnTo>
                  <a:lnTo>
                    <a:pt x="2631" y="1457"/>
                  </a:lnTo>
                  <a:lnTo>
                    <a:pt x="2512" y="1457"/>
                  </a:lnTo>
                  <a:close/>
                  <a:moveTo>
                    <a:pt x="2612" y="1441"/>
                  </a:moveTo>
                  <a:lnTo>
                    <a:pt x="2611" y="1431"/>
                  </a:lnTo>
                  <a:lnTo>
                    <a:pt x="2608" y="1420"/>
                  </a:lnTo>
                  <a:lnTo>
                    <a:pt x="2604" y="1412"/>
                  </a:lnTo>
                  <a:lnTo>
                    <a:pt x="2598" y="1403"/>
                  </a:lnTo>
                  <a:lnTo>
                    <a:pt x="2592" y="1396"/>
                  </a:lnTo>
                  <a:lnTo>
                    <a:pt x="2583" y="1390"/>
                  </a:lnTo>
                  <a:lnTo>
                    <a:pt x="2579" y="1389"/>
                  </a:lnTo>
                  <a:lnTo>
                    <a:pt x="2573" y="1387"/>
                  </a:lnTo>
                  <a:lnTo>
                    <a:pt x="2568" y="1386"/>
                  </a:lnTo>
                  <a:lnTo>
                    <a:pt x="2562" y="1386"/>
                  </a:lnTo>
                  <a:lnTo>
                    <a:pt x="2557" y="1386"/>
                  </a:lnTo>
                  <a:lnTo>
                    <a:pt x="2552" y="1387"/>
                  </a:lnTo>
                  <a:lnTo>
                    <a:pt x="2546" y="1389"/>
                  </a:lnTo>
                  <a:lnTo>
                    <a:pt x="2542" y="1390"/>
                  </a:lnTo>
                  <a:lnTo>
                    <a:pt x="2533" y="1396"/>
                  </a:lnTo>
                  <a:lnTo>
                    <a:pt x="2527" y="1403"/>
                  </a:lnTo>
                  <a:lnTo>
                    <a:pt x="2520" y="1412"/>
                  </a:lnTo>
                  <a:lnTo>
                    <a:pt x="2516" y="1420"/>
                  </a:lnTo>
                  <a:lnTo>
                    <a:pt x="2513" y="1431"/>
                  </a:lnTo>
                  <a:lnTo>
                    <a:pt x="2512" y="1441"/>
                  </a:lnTo>
                  <a:lnTo>
                    <a:pt x="2612" y="1441"/>
                  </a:lnTo>
                  <a:close/>
                  <a:moveTo>
                    <a:pt x="1382" y="1814"/>
                  </a:moveTo>
                  <a:lnTo>
                    <a:pt x="1381" y="1822"/>
                  </a:lnTo>
                  <a:lnTo>
                    <a:pt x="1380" y="1831"/>
                  </a:lnTo>
                  <a:lnTo>
                    <a:pt x="1379" y="1838"/>
                  </a:lnTo>
                  <a:lnTo>
                    <a:pt x="1377" y="1846"/>
                  </a:lnTo>
                  <a:lnTo>
                    <a:pt x="1374" y="1853"/>
                  </a:lnTo>
                  <a:lnTo>
                    <a:pt x="1371" y="1860"/>
                  </a:lnTo>
                  <a:lnTo>
                    <a:pt x="1367" y="1866"/>
                  </a:lnTo>
                  <a:lnTo>
                    <a:pt x="1363" y="1872"/>
                  </a:lnTo>
                  <a:lnTo>
                    <a:pt x="1357" y="1877"/>
                  </a:lnTo>
                  <a:lnTo>
                    <a:pt x="1352" y="1882"/>
                  </a:lnTo>
                  <a:lnTo>
                    <a:pt x="1346" y="1887"/>
                  </a:lnTo>
                  <a:lnTo>
                    <a:pt x="1340" y="1890"/>
                  </a:lnTo>
                  <a:lnTo>
                    <a:pt x="1332" y="1893"/>
                  </a:lnTo>
                  <a:lnTo>
                    <a:pt x="1325" y="1894"/>
                  </a:lnTo>
                  <a:lnTo>
                    <a:pt x="1316" y="1897"/>
                  </a:lnTo>
                  <a:lnTo>
                    <a:pt x="1308" y="1897"/>
                  </a:lnTo>
                  <a:lnTo>
                    <a:pt x="1299" y="1897"/>
                  </a:lnTo>
                  <a:lnTo>
                    <a:pt x="1291" y="1894"/>
                  </a:lnTo>
                  <a:lnTo>
                    <a:pt x="1284" y="1893"/>
                  </a:lnTo>
                  <a:lnTo>
                    <a:pt x="1276" y="1890"/>
                  </a:lnTo>
                  <a:lnTo>
                    <a:pt x="1270" y="1887"/>
                  </a:lnTo>
                  <a:lnTo>
                    <a:pt x="1264" y="1882"/>
                  </a:lnTo>
                  <a:lnTo>
                    <a:pt x="1259" y="1877"/>
                  </a:lnTo>
                  <a:lnTo>
                    <a:pt x="1254" y="1872"/>
                  </a:lnTo>
                  <a:lnTo>
                    <a:pt x="1249" y="1866"/>
                  </a:lnTo>
                  <a:lnTo>
                    <a:pt x="1245" y="1860"/>
                  </a:lnTo>
                  <a:lnTo>
                    <a:pt x="1242" y="1853"/>
                  </a:lnTo>
                  <a:lnTo>
                    <a:pt x="1239" y="1846"/>
                  </a:lnTo>
                  <a:lnTo>
                    <a:pt x="1237" y="1838"/>
                  </a:lnTo>
                  <a:lnTo>
                    <a:pt x="1235" y="1831"/>
                  </a:lnTo>
                  <a:lnTo>
                    <a:pt x="1235" y="1822"/>
                  </a:lnTo>
                  <a:lnTo>
                    <a:pt x="1234" y="1814"/>
                  </a:lnTo>
                  <a:lnTo>
                    <a:pt x="1235" y="1806"/>
                  </a:lnTo>
                  <a:lnTo>
                    <a:pt x="1235" y="1798"/>
                  </a:lnTo>
                  <a:lnTo>
                    <a:pt x="1237" y="1790"/>
                  </a:lnTo>
                  <a:lnTo>
                    <a:pt x="1239" y="1782"/>
                  </a:lnTo>
                  <a:lnTo>
                    <a:pt x="1242" y="1776"/>
                  </a:lnTo>
                  <a:lnTo>
                    <a:pt x="1245" y="1769"/>
                  </a:lnTo>
                  <a:lnTo>
                    <a:pt x="1249" y="1763"/>
                  </a:lnTo>
                  <a:lnTo>
                    <a:pt x="1254" y="1756"/>
                  </a:lnTo>
                  <a:lnTo>
                    <a:pt x="1259" y="1751"/>
                  </a:lnTo>
                  <a:lnTo>
                    <a:pt x="1264" y="1746"/>
                  </a:lnTo>
                  <a:lnTo>
                    <a:pt x="1270" y="1742"/>
                  </a:lnTo>
                  <a:lnTo>
                    <a:pt x="1276" y="1739"/>
                  </a:lnTo>
                  <a:lnTo>
                    <a:pt x="1284" y="1736"/>
                  </a:lnTo>
                  <a:lnTo>
                    <a:pt x="1291" y="1733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5" y="1733"/>
                  </a:lnTo>
                  <a:lnTo>
                    <a:pt x="1332" y="1736"/>
                  </a:lnTo>
                  <a:lnTo>
                    <a:pt x="1340" y="1739"/>
                  </a:lnTo>
                  <a:lnTo>
                    <a:pt x="1346" y="1742"/>
                  </a:lnTo>
                  <a:lnTo>
                    <a:pt x="1352" y="1746"/>
                  </a:lnTo>
                  <a:lnTo>
                    <a:pt x="1357" y="1751"/>
                  </a:lnTo>
                  <a:lnTo>
                    <a:pt x="1363" y="1756"/>
                  </a:lnTo>
                  <a:lnTo>
                    <a:pt x="1367" y="1763"/>
                  </a:lnTo>
                  <a:lnTo>
                    <a:pt x="1371" y="1769"/>
                  </a:lnTo>
                  <a:lnTo>
                    <a:pt x="1374" y="1776"/>
                  </a:lnTo>
                  <a:lnTo>
                    <a:pt x="1377" y="1782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2" y="1814"/>
                  </a:lnTo>
                  <a:close/>
                  <a:moveTo>
                    <a:pt x="1254" y="1814"/>
                  </a:moveTo>
                  <a:lnTo>
                    <a:pt x="1255" y="1826"/>
                  </a:lnTo>
                  <a:lnTo>
                    <a:pt x="1257" y="1838"/>
                  </a:lnTo>
                  <a:lnTo>
                    <a:pt x="1261" y="1850"/>
                  </a:lnTo>
                  <a:lnTo>
                    <a:pt x="1268" y="1860"/>
                  </a:lnTo>
                  <a:lnTo>
                    <a:pt x="1271" y="1864"/>
                  </a:lnTo>
                  <a:lnTo>
                    <a:pt x="1275" y="1868"/>
                  </a:lnTo>
                  <a:lnTo>
                    <a:pt x="1279" y="1872"/>
                  </a:lnTo>
                  <a:lnTo>
                    <a:pt x="1284" y="1875"/>
                  </a:lnTo>
                  <a:lnTo>
                    <a:pt x="1289" y="1877"/>
                  </a:lnTo>
                  <a:lnTo>
                    <a:pt x="1296" y="1879"/>
                  </a:lnTo>
                  <a:lnTo>
                    <a:pt x="1301" y="1880"/>
                  </a:lnTo>
                  <a:lnTo>
                    <a:pt x="1308" y="1880"/>
                  </a:lnTo>
                  <a:lnTo>
                    <a:pt x="1315" y="1880"/>
                  </a:lnTo>
                  <a:lnTo>
                    <a:pt x="1320" y="1879"/>
                  </a:lnTo>
                  <a:lnTo>
                    <a:pt x="1327" y="1877"/>
                  </a:lnTo>
                  <a:lnTo>
                    <a:pt x="1332" y="1875"/>
                  </a:lnTo>
                  <a:lnTo>
                    <a:pt x="1337" y="1872"/>
                  </a:lnTo>
                  <a:lnTo>
                    <a:pt x="1341" y="1868"/>
                  </a:lnTo>
                  <a:lnTo>
                    <a:pt x="1345" y="1864"/>
                  </a:lnTo>
                  <a:lnTo>
                    <a:pt x="1349" y="1860"/>
                  </a:lnTo>
                  <a:lnTo>
                    <a:pt x="1355" y="1850"/>
                  </a:lnTo>
                  <a:lnTo>
                    <a:pt x="1359" y="1838"/>
                  </a:lnTo>
                  <a:lnTo>
                    <a:pt x="1362" y="1826"/>
                  </a:lnTo>
                  <a:lnTo>
                    <a:pt x="1363" y="1814"/>
                  </a:lnTo>
                  <a:lnTo>
                    <a:pt x="1362" y="1801"/>
                  </a:lnTo>
                  <a:lnTo>
                    <a:pt x="1359" y="1790"/>
                  </a:lnTo>
                  <a:lnTo>
                    <a:pt x="1355" y="1779"/>
                  </a:lnTo>
                  <a:lnTo>
                    <a:pt x="1349" y="1769"/>
                  </a:lnTo>
                  <a:lnTo>
                    <a:pt x="1345" y="1765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2" y="1754"/>
                  </a:lnTo>
                  <a:lnTo>
                    <a:pt x="1327" y="1751"/>
                  </a:lnTo>
                  <a:lnTo>
                    <a:pt x="1320" y="1750"/>
                  </a:lnTo>
                  <a:lnTo>
                    <a:pt x="1315" y="1749"/>
                  </a:lnTo>
                  <a:lnTo>
                    <a:pt x="1308" y="1748"/>
                  </a:lnTo>
                  <a:lnTo>
                    <a:pt x="1301" y="1749"/>
                  </a:lnTo>
                  <a:lnTo>
                    <a:pt x="1296" y="1750"/>
                  </a:lnTo>
                  <a:lnTo>
                    <a:pt x="1289" y="1751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5" y="1760"/>
                  </a:lnTo>
                  <a:lnTo>
                    <a:pt x="1271" y="1765"/>
                  </a:lnTo>
                  <a:lnTo>
                    <a:pt x="1268" y="1769"/>
                  </a:lnTo>
                  <a:lnTo>
                    <a:pt x="1261" y="1779"/>
                  </a:lnTo>
                  <a:lnTo>
                    <a:pt x="1257" y="1790"/>
                  </a:lnTo>
                  <a:lnTo>
                    <a:pt x="1255" y="1801"/>
                  </a:lnTo>
                  <a:lnTo>
                    <a:pt x="1254" y="1814"/>
                  </a:lnTo>
                  <a:close/>
                  <a:moveTo>
                    <a:pt x="1471" y="1753"/>
                  </a:moveTo>
                  <a:lnTo>
                    <a:pt x="1439" y="1753"/>
                  </a:lnTo>
                  <a:lnTo>
                    <a:pt x="1439" y="1892"/>
                  </a:lnTo>
                  <a:lnTo>
                    <a:pt x="1420" y="1892"/>
                  </a:lnTo>
                  <a:lnTo>
                    <a:pt x="1420" y="1753"/>
                  </a:lnTo>
                  <a:lnTo>
                    <a:pt x="1394" y="1753"/>
                  </a:lnTo>
                  <a:lnTo>
                    <a:pt x="1394" y="1737"/>
                  </a:lnTo>
                  <a:lnTo>
                    <a:pt x="1420" y="1737"/>
                  </a:lnTo>
                  <a:lnTo>
                    <a:pt x="1420" y="1723"/>
                  </a:lnTo>
                  <a:lnTo>
                    <a:pt x="1421" y="1713"/>
                  </a:lnTo>
                  <a:lnTo>
                    <a:pt x="1422" y="1704"/>
                  </a:lnTo>
                  <a:lnTo>
                    <a:pt x="1424" y="1696"/>
                  </a:lnTo>
                  <a:lnTo>
                    <a:pt x="1427" y="1689"/>
                  </a:lnTo>
                  <a:lnTo>
                    <a:pt x="1433" y="1684"/>
                  </a:lnTo>
                  <a:lnTo>
                    <a:pt x="1439" y="1681"/>
                  </a:lnTo>
                  <a:lnTo>
                    <a:pt x="1448" y="1677"/>
                  </a:lnTo>
                  <a:lnTo>
                    <a:pt x="1458" y="1677"/>
                  </a:lnTo>
                  <a:lnTo>
                    <a:pt x="1466" y="1677"/>
                  </a:lnTo>
                  <a:lnTo>
                    <a:pt x="1474" y="1678"/>
                  </a:lnTo>
                  <a:lnTo>
                    <a:pt x="1474" y="1695"/>
                  </a:lnTo>
                  <a:lnTo>
                    <a:pt x="1467" y="1694"/>
                  </a:lnTo>
                  <a:lnTo>
                    <a:pt x="1460" y="1692"/>
                  </a:lnTo>
                  <a:lnTo>
                    <a:pt x="1453" y="1694"/>
                  </a:lnTo>
                  <a:lnTo>
                    <a:pt x="1448" y="1696"/>
                  </a:lnTo>
                  <a:lnTo>
                    <a:pt x="1445" y="1698"/>
                  </a:lnTo>
                  <a:lnTo>
                    <a:pt x="1441" y="1702"/>
                  </a:lnTo>
                  <a:lnTo>
                    <a:pt x="1440" y="1706"/>
                  </a:lnTo>
                  <a:lnTo>
                    <a:pt x="1439" y="1711"/>
                  </a:lnTo>
                  <a:lnTo>
                    <a:pt x="1439" y="1717"/>
                  </a:lnTo>
                  <a:lnTo>
                    <a:pt x="1439" y="1723"/>
                  </a:lnTo>
                  <a:lnTo>
                    <a:pt x="1439" y="1737"/>
                  </a:lnTo>
                  <a:lnTo>
                    <a:pt x="1471" y="1737"/>
                  </a:lnTo>
                  <a:lnTo>
                    <a:pt x="1471" y="1753"/>
                  </a:lnTo>
                  <a:close/>
                  <a:moveTo>
                    <a:pt x="1585" y="1821"/>
                  </a:moveTo>
                  <a:lnTo>
                    <a:pt x="1585" y="1830"/>
                  </a:lnTo>
                  <a:lnTo>
                    <a:pt x="1586" y="1836"/>
                  </a:lnTo>
                  <a:lnTo>
                    <a:pt x="1588" y="1843"/>
                  </a:lnTo>
                  <a:lnTo>
                    <a:pt x="1590" y="1849"/>
                  </a:lnTo>
                  <a:lnTo>
                    <a:pt x="1594" y="1854"/>
                  </a:lnTo>
                  <a:lnTo>
                    <a:pt x="1597" y="1859"/>
                  </a:lnTo>
                  <a:lnTo>
                    <a:pt x="1601" y="1863"/>
                  </a:lnTo>
                  <a:lnTo>
                    <a:pt x="1606" y="1866"/>
                  </a:lnTo>
                  <a:lnTo>
                    <a:pt x="1610" y="1870"/>
                  </a:lnTo>
                  <a:lnTo>
                    <a:pt x="1615" y="1873"/>
                  </a:lnTo>
                  <a:lnTo>
                    <a:pt x="1622" y="1875"/>
                  </a:lnTo>
                  <a:lnTo>
                    <a:pt x="1628" y="1876"/>
                  </a:lnTo>
                  <a:lnTo>
                    <a:pt x="1641" y="1878"/>
                  </a:lnTo>
                  <a:lnTo>
                    <a:pt x="1655" y="1879"/>
                  </a:lnTo>
                  <a:lnTo>
                    <a:pt x="1665" y="1878"/>
                  </a:lnTo>
                  <a:lnTo>
                    <a:pt x="1674" y="1877"/>
                  </a:lnTo>
                  <a:lnTo>
                    <a:pt x="1683" y="1874"/>
                  </a:lnTo>
                  <a:lnTo>
                    <a:pt x="1693" y="1868"/>
                  </a:lnTo>
                  <a:lnTo>
                    <a:pt x="1696" y="1866"/>
                  </a:lnTo>
                  <a:lnTo>
                    <a:pt x="1701" y="1863"/>
                  </a:lnTo>
                  <a:lnTo>
                    <a:pt x="1704" y="1860"/>
                  </a:lnTo>
                  <a:lnTo>
                    <a:pt x="1707" y="1855"/>
                  </a:lnTo>
                  <a:lnTo>
                    <a:pt x="1709" y="1851"/>
                  </a:lnTo>
                  <a:lnTo>
                    <a:pt x="1711" y="1846"/>
                  </a:lnTo>
                  <a:lnTo>
                    <a:pt x="1713" y="1841"/>
                  </a:lnTo>
                  <a:lnTo>
                    <a:pt x="1713" y="1835"/>
                  </a:lnTo>
                  <a:lnTo>
                    <a:pt x="1713" y="1831"/>
                  </a:lnTo>
                  <a:lnTo>
                    <a:pt x="1711" y="1826"/>
                  </a:lnTo>
                  <a:lnTo>
                    <a:pt x="1710" y="1823"/>
                  </a:lnTo>
                  <a:lnTo>
                    <a:pt x="1708" y="1820"/>
                  </a:lnTo>
                  <a:lnTo>
                    <a:pt x="1704" y="1813"/>
                  </a:lnTo>
                  <a:lnTo>
                    <a:pt x="1698" y="1809"/>
                  </a:lnTo>
                  <a:lnTo>
                    <a:pt x="1691" y="1805"/>
                  </a:lnTo>
                  <a:lnTo>
                    <a:pt x="1683" y="1801"/>
                  </a:lnTo>
                  <a:lnTo>
                    <a:pt x="1676" y="1798"/>
                  </a:lnTo>
                  <a:lnTo>
                    <a:pt x="1668" y="1796"/>
                  </a:lnTo>
                  <a:lnTo>
                    <a:pt x="1621" y="1784"/>
                  </a:lnTo>
                  <a:lnTo>
                    <a:pt x="1611" y="1782"/>
                  </a:lnTo>
                  <a:lnTo>
                    <a:pt x="1602" y="1779"/>
                  </a:lnTo>
                  <a:lnTo>
                    <a:pt x="1594" y="1775"/>
                  </a:lnTo>
                  <a:lnTo>
                    <a:pt x="1586" y="1769"/>
                  </a:lnTo>
                  <a:lnTo>
                    <a:pt x="1581" y="1763"/>
                  </a:lnTo>
                  <a:lnTo>
                    <a:pt x="1575" y="1754"/>
                  </a:lnTo>
                  <a:lnTo>
                    <a:pt x="1574" y="1750"/>
                  </a:lnTo>
                  <a:lnTo>
                    <a:pt x="1573" y="1744"/>
                  </a:lnTo>
                  <a:lnTo>
                    <a:pt x="1572" y="1739"/>
                  </a:lnTo>
                  <a:lnTo>
                    <a:pt x="1572" y="1732"/>
                  </a:lnTo>
                  <a:lnTo>
                    <a:pt x="1572" y="1724"/>
                  </a:lnTo>
                  <a:lnTo>
                    <a:pt x="1575" y="1714"/>
                  </a:lnTo>
                  <a:lnTo>
                    <a:pt x="1576" y="1710"/>
                  </a:lnTo>
                  <a:lnTo>
                    <a:pt x="1580" y="1704"/>
                  </a:lnTo>
                  <a:lnTo>
                    <a:pt x="1583" y="1699"/>
                  </a:lnTo>
                  <a:lnTo>
                    <a:pt x="1586" y="1695"/>
                  </a:lnTo>
                  <a:lnTo>
                    <a:pt x="1590" y="1690"/>
                  </a:lnTo>
                  <a:lnTo>
                    <a:pt x="1596" y="1686"/>
                  </a:lnTo>
                  <a:lnTo>
                    <a:pt x="1602" y="1682"/>
                  </a:lnTo>
                  <a:lnTo>
                    <a:pt x="1609" y="1678"/>
                  </a:lnTo>
                  <a:lnTo>
                    <a:pt x="1616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2"/>
                  </a:lnTo>
                  <a:lnTo>
                    <a:pt x="1654" y="1673"/>
                  </a:lnTo>
                  <a:lnTo>
                    <a:pt x="1662" y="1673"/>
                  </a:lnTo>
                  <a:lnTo>
                    <a:pt x="1669" y="1674"/>
                  </a:lnTo>
                  <a:lnTo>
                    <a:pt x="1677" y="1676"/>
                  </a:lnTo>
                  <a:lnTo>
                    <a:pt x="1683" y="1678"/>
                  </a:lnTo>
                  <a:lnTo>
                    <a:pt x="1690" y="1682"/>
                  </a:lnTo>
                  <a:lnTo>
                    <a:pt x="1696" y="1685"/>
                  </a:lnTo>
                  <a:lnTo>
                    <a:pt x="1702" y="1689"/>
                  </a:lnTo>
                  <a:lnTo>
                    <a:pt x="1707" y="1694"/>
                  </a:lnTo>
                  <a:lnTo>
                    <a:pt x="1711" y="1699"/>
                  </a:lnTo>
                  <a:lnTo>
                    <a:pt x="1716" y="1704"/>
                  </a:lnTo>
                  <a:lnTo>
                    <a:pt x="1719" y="1710"/>
                  </a:lnTo>
                  <a:lnTo>
                    <a:pt x="1722" y="1716"/>
                  </a:lnTo>
                  <a:lnTo>
                    <a:pt x="1724" y="1724"/>
                  </a:lnTo>
                  <a:lnTo>
                    <a:pt x="1725" y="1731"/>
                  </a:lnTo>
                  <a:lnTo>
                    <a:pt x="1725" y="1739"/>
                  </a:lnTo>
                  <a:lnTo>
                    <a:pt x="1705" y="1739"/>
                  </a:lnTo>
                  <a:lnTo>
                    <a:pt x="1705" y="1733"/>
                  </a:lnTo>
                  <a:lnTo>
                    <a:pt x="1704" y="1728"/>
                  </a:lnTo>
                  <a:lnTo>
                    <a:pt x="1702" y="1723"/>
                  </a:lnTo>
                  <a:lnTo>
                    <a:pt x="1700" y="1717"/>
                  </a:lnTo>
                  <a:lnTo>
                    <a:pt x="1697" y="1713"/>
                  </a:lnTo>
                  <a:lnTo>
                    <a:pt x="1694" y="1710"/>
                  </a:lnTo>
                  <a:lnTo>
                    <a:pt x="1691" y="1705"/>
                  </a:lnTo>
                  <a:lnTo>
                    <a:pt x="1687" y="1702"/>
                  </a:lnTo>
                  <a:lnTo>
                    <a:pt x="1678" y="1697"/>
                  </a:lnTo>
                  <a:lnTo>
                    <a:pt x="1668" y="1692"/>
                  </a:lnTo>
                  <a:lnTo>
                    <a:pt x="1657" y="1690"/>
                  </a:lnTo>
                  <a:lnTo>
                    <a:pt x="1647" y="1690"/>
                  </a:lnTo>
                  <a:lnTo>
                    <a:pt x="1636" y="1690"/>
                  </a:lnTo>
                  <a:lnTo>
                    <a:pt x="1626" y="1692"/>
                  </a:lnTo>
                  <a:lnTo>
                    <a:pt x="1616" y="1695"/>
                  </a:lnTo>
                  <a:lnTo>
                    <a:pt x="1609" y="1699"/>
                  </a:lnTo>
                  <a:lnTo>
                    <a:pt x="1606" y="1702"/>
                  </a:lnTo>
                  <a:lnTo>
                    <a:pt x="1602" y="1705"/>
                  </a:lnTo>
                  <a:lnTo>
                    <a:pt x="1599" y="1709"/>
                  </a:lnTo>
                  <a:lnTo>
                    <a:pt x="1597" y="1712"/>
                  </a:lnTo>
                  <a:lnTo>
                    <a:pt x="1595" y="1717"/>
                  </a:lnTo>
                  <a:lnTo>
                    <a:pt x="1594" y="1722"/>
                  </a:lnTo>
                  <a:lnTo>
                    <a:pt x="1593" y="1727"/>
                  </a:lnTo>
                  <a:lnTo>
                    <a:pt x="1593" y="1732"/>
                  </a:lnTo>
                  <a:lnTo>
                    <a:pt x="1593" y="1740"/>
                  </a:lnTo>
                  <a:lnTo>
                    <a:pt x="1595" y="1745"/>
                  </a:lnTo>
                  <a:lnTo>
                    <a:pt x="1598" y="1751"/>
                  </a:lnTo>
                  <a:lnTo>
                    <a:pt x="1602" y="1755"/>
                  </a:lnTo>
                  <a:lnTo>
                    <a:pt x="1607" y="1758"/>
                  </a:lnTo>
                  <a:lnTo>
                    <a:pt x="1612" y="1762"/>
                  </a:lnTo>
                  <a:lnTo>
                    <a:pt x="1619" y="1764"/>
                  </a:lnTo>
                  <a:lnTo>
                    <a:pt x="1625" y="1766"/>
                  </a:lnTo>
                  <a:lnTo>
                    <a:pt x="1677" y="1779"/>
                  </a:lnTo>
                  <a:lnTo>
                    <a:pt x="1689" y="1782"/>
                  </a:lnTo>
                  <a:lnTo>
                    <a:pt x="1698" y="1785"/>
                  </a:lnTo>
                  <a:lnTo>
                    <a:pt x="1708" y="1791"/>
                  </a:lnTo>
                  <a:lnTo>
                    <a:pt x="1717" y="1797"/>
                  </a:lnTo>
                  <a:lnTo>
                    <a:pt x="1720" y="1800"/>
                  </a:lnTo>
                  <a:lnTo>
                    <a:pt x="1723" y="1804"/>
                  </a:lnTo>
                  <a:lnTo>
                    <a:pt x="1727" y="1808"/>
                  </a:lnTo>
                  <a:lnTo>
                    <a:pt x="1729" y="1812"/>
                  </a:lnTo>
                  <a:lnTo>
                    <a:pt x="1731" y="1818"/>
                  </a:lnTo>
                  <a:lnTo>
                    <a:pt x="1732" y="1823"/>
                  </a:lnTo>
                  <a:lnTo>
                    <a:pt x="1733" y="1828"/>
                  </a:lnTo>
                  <a:lnTo>
                    <a:pt x="1733" y="1835"/>
                  </a:lnTo>
                  <a:lnTo>
                    <a:pt x="1733" y="1841"/>
                  </a:lnTo>
                  <a:lnTo>
                    <a:pt x="1731" y="1851"/>
                  </a:lnTo>
                  <a:lnTo>
                    <a:pt x="1730" y="1855"/>
                  </a:lnTo>
                  <a:lnTo>
                    <a:pt x="1728" y="1861"/>
                  </a:lnTo>
                  <a:lnTo>
                    <a:pt x="1724" y="1866"/>
                  </a:lnTo>
                  <a:lnTo>
                    <a:pt x="1720" y="1872"/>
                  </a:lnTo>
                  <a:lnTo>
                    <a:pt x="1716" y="1876"/>
                  </a:lnTo>
                  <a:lnTo>
                    <a:pt x="1710" y="1881"/>
                  </a:lnTo>
                  <a:lnTo>
                    <a:pt x="1704" y="1886"/>
                  </a:lnTo>
                  <a:lnTo>
                    <a:pt x="1696" y="1889"/>
                  </a:lnTo>
                  <a:lnTo>
                    <a:pt x="1687" y="1892"/>
                  </a:lnTo>
                  <a:lnTo>
                    <a:pt x="1676" y="1894"/>
                  </a:lnTo>
                  <a:lnTo>
                    <a:pt x="1664" y="1897"/>
                  </a:lnTo>
                  <a:lnTo>
                    <a:pt x="1651" y="1897"/>
                  </a:lnTo>
                  <a:lnTo>
                    <a:pt x="1641" y="1897"/>
                  </a:lnTo>
                  <a:lnTo>
                    <a:pt x="1633" y="1895"/>
                  </a:lnTo>
                  <a:lnTo>
                    <a:pt x="1624" y="1894"/>
                  </a:lnTo>
                  <a:lnTo>
                    <a:pt x="1615" y="1892"/>
                  </a:lnTo>
                  <a:lnTo>
                    <a:pt x="1608" y="1890"/>
                  </a:lnTo>
                  <a:lnTo>
                    <a:pt x="1600" y="1887"/>
                  </a:lnTo>
                  <a:lnTo>
                    <a:pt x="1594" y="1882"/>
                  </a:lnTo>
                  <a:lnTo>
                    <a:pt x="1588" y="1878"/>
                  </a:lnTo>
                  <a:lnTo>
                    <a:pt x="1583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8" y="1848"/>
                  </a:lnTo>
                  <a:lnTo>
                    <a:pt x="1566" y="1839"/>
                  </a:lnTo>
                  <a:lnTo>
                    <a:pt x="1565" y="1831"/>
                  </a:lnTo>
                  <a:lnTo>
                    <a:pt x="1565" y="1821"/>
                  </a:lnTo>
                  <a:lnTo>
                    <a:pt x="1585" y="1821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8" y="1814"/>
                  </a:moveTo>
                  <a:lnTo>
                    <a:pt x="1957" y="1822"/>
                  </a:lnTo>
                  <a:lnTo>
                    <a:pt x="1957" y="1831"/>
                  </a:lnTo>
                  <a:lnTo>
                    <a:pt x="1954" y="1838"/>
                  </a:lnTo>
                  <a:lnTo>
                    <a:pt x="1952" y="1846"/>
                  </a:lnTo>
                  <a:lnTo>
                    <a:pt x="1950" y="1853"/>
                  </a:lnTo>
                  <a:lnTo>
                    <a:pt x="1947" y="1860"/>
                  </a:lnTo>
                  <a:lnTo>
                    <a:pt x="1943" y="1866"/>
                  </a:lnTo>
                  <a:lnTo>
                    <a:pt x="1938" y="1872"/>
                  </a:lnTo>
                  <a:lnTo>
                    <a:pt x="1933" y="1877"/>
                  </a:lnTo>
                  <a:lnTo>
                    <a:pt x="1927" y="1882"/>
                  </a:lnTo>
                  <a:lnTo>
                    <a:pt x="1922" y="1887"/>
                  </a:lnTo>
                  <a:lnTo>
                    <a:pt x="1916" y="1890"/>
                  </a:lnTo>
                  <a:lnTo>
                    <a:pt x="1908" y="1893"/>
                  </a:lnTo>
                  <a:lnTo>
                    <a:pt x="1900" y="1894"/>
                  </a:lnTo>
                  <a:lnTo>
                    <a:pt x="1893" y="1897"/>
                  </a:lnTo>
                  <a:lnTo>
                    <a:pt x="1884" y="1897"/>
                  </a:lnTo>
                  <a:lnTo>
                    <a:pt x="1876" y="1897"/>
                  </a:lnTo>
                  <a:lnTo>
                    <a:pt x="1867" y="1894"/>
                  </a:lnTo>
                  <a:lnTo>
                    <a:pt x="1859" y="1893"/>
                  </a:lnTo>
                  <a:lnTo>
                    <a:pt x="1852" y="1890"/>
                  </a:lnTo>
                  <a:lnTo>
                    <a:pt x="1845" y="1887"/>
                  </a:lnTo>
                  <a:lnTo>
                    <a:pt x="1840" y="1882"/>
                  </a:lnTo>
                  <a:lnTo>
                    <a:pt x="1835" y="1877"/>
                  </a:lnTo>
                  <a:lnTo>
                    <a:pt x="1829" y="1872"/>
                  </a:lnTo>
                  <a:lnTo>
                    <a:pt x="1825" y="1866"/>
                  </a:lnTo>
                  <a:lnTo>
                    <a:pt x="1821" y="1860"/>
                  </a:lnTo>
                  <a:lnTo>
                    <a:pt x="1817" y="1853"/>
                  </a:lnTo>
                  <a:lnTo>
                    <a:pt x="1815" y="1846"/>
                  </a:lnTo>
                  <a:lnTo>
                    <a:pt x="1813" y="1838"/>
                  </a:lnTo>
                  <a:lnTo>
                    <a:pt x="1812" y="1831"/>
                  </a:lnTo>
                  <a:lnTo>
                    <a:pt x="1811" y="1822"/>
                  </a:lnTo>
                  <a:lnTo>
                    <a:pt x="1810" y="1814"/>
                  </a:lnTo>
                  <a:lnTo>
                    <a:pt x="1811" y="1806"/>
                  </a:lnTo>
                  <a:lnTo>
                    <a:pt x="1812" y="1798"/>
                  </a:lnTo>
                  <a:lnTo>
                    <a:pt x="1813" y="1790"/>
                  </a:lnTo>
                  <a:lnTo>
                    <a:pt x="1815" y="1782"/>
                  </a:lnTo>
                  <a:lnTo>
                    <a:pt x="1817" y="1776"/>
                  </a:lnTo>
                  <a:lnTo>
                    <a:pt x="1821" y="1769"/>
                  </a:lnTo>
                  <a:lnTo>
                    <a:pt x="1825" y="1763"/>
                  </a:lnTo>
                  <a:lnTo>
                    <a:pt x="1829" y="1756"/>
                  </a:lnTo>
                  <a:lnTo>
                    <a:pt x="1835" y="1751"/>
                  </a:lnTo>
                  <a:lnTo>
                    <a:pt x="1840" y="1746"/>
                  </a:lnTo>
                  <a:lnTo>
                    <a:pt x="1845" y="1742"/>
                  </a:lnTo>
                  <a:lnTo>
                    <a:pt x="1852" y="1739"/>
                  </a:lnTo>
                  <a:lnTo>
                    <a:pt x="1859" y="1736"/>
                  </a:lnTo>
                  <a:lnTo>
                    <a:pt x="1867" y="1733"/>
                  </a:lnTo>
                  <a:lnTo>
                    <a:pt x="1876" y="1732"/>
                  </a:lnTo>
                  <a:lnTo>
                    <a:pt x="1884" y="1732"/>
                  </a:lnTo>
                  <a:lnTo>
                    <a:pt x="1893" y="1732"/>
                  </a:lnTo>
                  <a:lnTo>
                    <a:pt x="1900" y="1733"/>
                  </a:lnTo>
                  <a:lnTo>
                    <a:pt x="1908" y="1736"/>
                  </a:lnTo>
                  <a:lnTo>
                    <a:pt x="1916" y="1739"/>
                  </a:lnTo>
                  <a:lnTo>
                    <a:pt x="1922" y="1742"/>
                  </a:lnTo>
                  <a:lnTo>
                    <a:pt x="1927" y="1746"/>
                  </a:lnTo>
                  <a:lnTo>
                    <a:pt x="1933" y="1751"/>
                  </a:lnTo>
                  <a:lnTo>
                    <a:pt x="1938" y="1756"/>
                  </a:lnTo>
                  <a:lnTo>
                    <a:pt x="1943" y="1763"/>
                  </a:lnTo>
                  <a:lnTo>
                    <a:pt x="1947" y="1769"/>
                  </a:lnTo>
                  <a:lnTo>
                    <a:pt x="1950" y="1776"/>
                  </a:lnTo>
                  <a:lnTo>
                    <a:pt x="1952" y="1782"/>
                  </a:lnTo>
                  <a:lnTo>
                    <a:pt x="1954" y="1790"/>
                  </a:lnTo>
                  <a:lnTo>
                    <a:pt x="1957" y="1798"/>
                  </a:lnTo>
                  <a:lnTo>
                    <a:pt x="1957" y="1806"/>
                  </a:lnTo>
                  <a:lnTo>
                    <a:pt x="1958" y="1814"/>
                  </a:lnTo>
                  <a:close/>
                  <a:moveTo>
                    <a:pt x="1829" y="1814"/>
                  </a:moveTo>
                  <a:lnTo>
                    <a:pt x="1830" y="1826"/>
                  </a:lnTo>
                  <a:lnTo>
                    <a:pt x="1832" y="1838"/>
                  </a:lnTo>
                  <a:lnTo>
                    <a:pt x="1837" y="1850"/>
                  </a:lnTo>
                  <a:lnTo>
                    <a:pt x="1843" y="1860"/>
                  </a:lnTo>
                  <a:lnTo>
                    <a:pt x="1846" y="1864"/>
                  </a:lnTo>
                  <a:lnTo>
                    <a:pt x="1851" y="1868"/>
                  </a:lnTo>
                  <a:lnTo>
                    <a:pt x="1855" y="1872"/>
                  </a:lnTo>
                  <a:lnTo>
                    <a:pt x="1860" y="1875"/>
                  </a:lnTo>
                  <a:lnTo>
                    <a:pt x="1865" y="1877"/>
                  </a:lnTo>
                  <a:lnTo>
                    <a:pt x="1871" y="1879"/>
                  </a:lnTo>
                  <a:lnTo>
                    <a:pt x="1878" y="1880"/>
                  </a:lnTo>
                  <a:lnTo>
                    <a:pt x="1884" y="1880"/>
                  </a:lnTo>
                  <a:lnTo>
                    <a:pt x="1891" y="1880"/>
                  </a:lnTo>
                  <a:lnTo>
                    <a:pt x="1896" y="1879"/>
                  </a:lnTo>
                  <a:lnTo>
                    <a:pt x="1903" y="1877"/>
                  </a:lnTo>
                  <a:lnTo>
                    <a:pt x="1908" y="1875"/>
                  </a:lnTo>
                  <a:lnTo>
                    <a:pt x="1912" y="1872"/>
                  </a:lnTo>
                  <a:lnTo>
                    <a:pt x="1917" y="1868"/>
                  </a:lnTo>
                  <a:lnTo>
                    <a:pt x="1921" y="1864"/>
                  </a:lnTo>
                  <a:lnTo>
                    <a:pt x="1924" y="1860"/>
                  </a:lnTo>
                  <a:lnTo>
                    <a:pt x="1931" y="1850"/>
                  </a:lnTo>
                  <a:lnTo>
                    <a:pt x="1935" y="1838"/>
                  </a:lnTo>
                  <a:lnTo>
                    <a:pt x="1937" y="1826"/>
                  </a:lnTo>
                  <a:lnTo>
                    <a:pt x="1938" y="1814"/>
                  </a:lnTo>
                  <a:lnTo>
                    <a:pt x="1937" y="1801"/>
                  </a:lnTo>
                  <a:lnTo>
                    <a:pt x="1935" y="1790"/>
                  </a:lnTo>
                  <a:lnTo>
                    <a:pt x="1931" y="1779"/>
                  </a:lnTo>
                  <a:lnTo>
                    <a:pt x="1924" y="1769"/>
                  </a:lnTo>
                  <a:lnTo>
                    <a:pt x="1921" y="1765"/>
                  </a:lnTo>
                  <a:lnTo>
                    <a:pt x="1917" y="1760"/>
                  </a:lnTo>
                  <a:lnTo>
                    <a:pt x="1912" y="1757"/>
                  </a:lnTo>
                  <a:lnTo>
                    <a:pt x="1908" y="1754"/>
                  </a:lnTo>
                  <a:lnTo>
                    <a:pt x="1903" y="1751"/>
                  </a:lnTo>
                  <a:lnTo>
                    <a:pt x="1896" y="1750"/>
                  </a:lnTo>
                  <a:lnTo>
                    <a:pt x="1891" y="1749"/>
                  </a:lnTo>
                  <a:lnTo>
                    <a:pt x="1884" y="1748"/>
                  </a:lnTo>
                  <a:lnTo>
                    <a:pt x="1878" y="1749"/>
                  </a:lnTo>
                  <a:lnTo>
                    <a:pt x="1871" y="1750"/>
                  </a:lnTo>
                  <a:lnTo>
                    <a:pt x="1865" y="1751"/>
                  </a:lnTo>
                  <a:lnTo>
                    <a:pt x="1860" y="1754"/>
                  </a:lnTo>
                  <a:lnTo>
                    <a:pt x="1855" y="1757"/>
                  </a:lnTo>
                  <a:lnTo>
                    <a:pt x="1851" y="1760"/>
                  </a:lnTo>
                  <a:lnTo>
                    <a:pt x="1846" y="1765"/>
                  </a:lnTo>
                  <a:lnTo>
                    <a:pt x="1843" y="1769"/>
                  </a:lnTo>
                  <a:lnTo>
                    <a:pt x="1837" y="1779"/>
                  </a:lnTo>
                  <a:lnTo>
                    <a:pt x="1832" y="1790"/>
                  </a:lnTo>
                  <a:lnTo>
                    <a:pt x="1830" y="1801"/>
                  </a:lnTo>
                  <a:lnTo>
                    <a:pt x="1829" y="1814"/>
                  </a:lnTo>
                  <a:close/>
                  <a:moveTo>
                    <a:pt x="1968" y="1737"/>
                  </a:moveTo>
                  <a:lnTo>
                    <a:pt x="1989" y="1737"/>
                  </a:lnTo>
                  <a:lnTo>
                    <a:pt x="2039" y="1873"/>
                  </a:lnTo>
                  <a:lnTo>
                    <a:pt x="2087" y="1737"/>
                  </a:lnTo>
                  <a:lnTo>
                    <a:pt x="2107" y="1737"/>
                  </a:lnTo>
                  <a:lnTo>
                    <a:pt x="2048" y="1892"/>
                  </a:lnTo>
                  <a:lnTo>
                    <a:pt x="2028" y="1892"/>
                  </a:lnTo>
                  <a:lnTo>
                    <a:pt x="1968" y="1737"/>
                  </a:lnTo>
                  <a:close/>
                  <a:moveTo>
                    <a:pt x="2137" y="1820"/>
                  </a:moveTo>
                  <a:lnTo>
                    <a:pt x="2137" y="1830"/>
                  </a:lnTo>
                  <a:lnTo>
                    <a:pt x="2139" y="1840"/>
                  </a:lnTo>
                  <a:lnTo>
                    <a:pt x="2143" y="1851"/>
                  </a:lnTo>
                  <a:lnTo>
                    <a:pt x="2149" y="1861"/>
                  </a:lnTo>
                  <a:lnTo>
                    <a:pt x="2152" y="1864"/>
                  </a:lnTo>
                  <a:lnTo>
                    <a:pt x="2155" y="1868"/>
                  </a:lnTo>
                  <a:lnTo>
                    <a:pt x="2160" y="1872"/>
                  </a:lnTo>
                  <a:lnTo>
                    <a:pt x="2165" y="1875"/>
                  </a:lnTo>
                  <a:lnTo>
                    <a:pt x="2169" y="1877"/>
                  </a:lnTo>
                  <a:lnTo>
                    <a:pt x="2176" y="1879"/>
                  </a:lnTo>
                  <a:lnTo>
                    <a:pt x="2181" y="1880"/>
                  </a:lnTo>
                  <a:lnTo>
                    <a:pt x="2188" y="1880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4"/>
                  </a:lnTo>
                  <a:lnTo>
                    <a:pt x="2220" y="1870"/>
                  </a:lnTo>
                  <a:lnTo>
                    <a:pt x="2226" y="1864"/>
                  </a:lnTo>
                  <a:lnTo>
                    <a:pt x="2231" y="1857"/>
                  </a:lnTo>
                  <a:lnTo>
                    <a:pt x="2234" y="1849"/>
                  </a:lnTo>
                  <a:lnTo>
                    <a:pt x="2237" y="1840"/>
                  </a:lnTo>
                  <a:lnTo>
                    <a:pt x="2256" y="1840"/>
                  </a:lnTo>
                  <a:lnTo>
                    <a:pt x="2253" y="1853"/>
                  </a:lnTo>
                  <a:lnTo>
                    <a:pt x="2247" y="1864"/>
                  </a:lnTo>
                  <a:lnTo>
                    <a:pt x="2242" y="1874"/>
                  </a:lnTo>
                  <a:lnTo>
                    <a:pt x="2234" y="1881"/>
                  </a:lnTo>
                  <a:lnTo>
                    <a:pt x="2230" y="1886"/>
                  </a:lnTo>
                  <a:lnTo>
                    <a:pt x="2224" y="1888"/>
                  </a:lnTo>
                  <a:lnTo>
                    <a:pt x="2220" y="1891"/>
                  </a:lnTo>
                  <a:lnTo>
                    <a:pt x="2214" y="1893"/>
                  </a:lnTo>
                  <a:lnTo>
                    <a:pt x="2202" y="1895"/>
                  </a:lnTo>
                  <a:lnTo>
                    <a:pt x="2188" y="1897"/>
                  </a:lnTo>
                  <a:lnTo>
                    <a:pt x="2179" y="1897"/>
                  </a:lnTo>
                  <a:lnTo>
                    <a:pt x="2170" y="1894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50" y="1887"/>
                  </a:lnTo>
                  <a:lnTo>
                    <a:pt x="2145" y="1882"/>
                  </a:lnTo>
                  <a:lnTo>
                    <a:pt x="2139" y="1877"/>
                  </a:lnTo>
                  <a:lnTo>
                    <a:pt x="2135" y="1872"/>
                  </a:lnTo>
                  <a:lnTo>
                    <a:pt x="2130" y="1866"/>
                  </a:lnTo>
                  <a:lnTo>
                    <a:pt x="2127" y="1860"/>
                  </a:lnTo>
                  <a:lnTo>
                    <a:pt x="2124" y="1853"/>
                  </a:lnTo>
                  <a:lnTo>
                    <a:pt x="2122" y="1846"/>
                  </a:lnTo>
                  <a:lnTo>
                    <a:pt x="2119" y="1831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2" y="1784"/>
                  </a:lnTo>
                  <a:lnTo>
                    <a:pt x="2124" y="1777"/>
                  </a:lnTo>
                  <a:lnTo>
                    <a:pt x="2127" y="1770"/>
                  </a:lnTo>
                  <a:lnTo>
                    <a:pt x="2130" y="1764"/>
                  </a:lnTo>
                  <a:lnTo>
                    <a:pt x="2135" y="1757"/>
                  </a:lnTo>
                  <a:lnTo>
                    <a:pt x="2139" y="1752"/>
                  </a:lnTo>
                  <a:lnTo>
                    <a:pt x="2145" y="1748"/>
                  </a:lnTo>
                  <a:lnTo>
                    <a:pt x="2150" y="1743"/>
                  </a:lnTo>
                  <a:lnTo>
                    <a:pt x="2156" y="1739"/>
                  </a:lnTo>
                  <a:lnTo>
                    <a:pt x="2163" y="1736"/>
                  </a:lnTo>
                  <a:lnTo>
                    <a:pt x="2170" y="1733"/>
                  </a:lnTo>
                  <a:lnTo>
                    <a:pt x="2179" y="1732"/>
                  </a:lnTo>
                  <a:lnTo>
                    <a:pt x="2188" y="1732"/>
                  </a:lnTo>
                  <a:lnTo>
                    <a:pt x="2197" y="1732"/>
                  </a:lnTo>
                  <a:lnTo>
                    <a:pt x="2205" y="1733"/>
                  </a:lnTo>
                  <a:lnTo>
                    <a:pt x="2213" y="1737"/>
                  </a:lnTo>
                  <a:lnTo>
                    <a:pt x="2220" y="1740"/>
                  </a:lnTo>
                  <a:lnTo>
                    <a:pt x="2227" y="1743"/>
                  </a:lnTo>
                  <a:lnTo>
                    <a:pt x="2232" y="1749"/>
                  </a:lnTo>
                  <a:lnTo>
                    <a:pt x="2237" y="1753"/>
                  </a:lnTo>
                  <a:lnTo>
                    <a:pt x="2242" y="1759"/>
                  </a:lnTo>
                  <a:lnTo>
                    <a:pt x="2245" y="1766"/>
                  </a:lnTo>
                  <a:lnTo>
                    <a:pt x="2248" y="1772"/>
                  </a:lnTo>
                  <a:lnTo>
                    <a:pt x="2251" y="1780"/>
                  </a:lnTo>
                  <a:lnTo>
                    <a:pt x="2254" y="1787"/>
                  </a:lnTo>
                  <a:lnTo>
                    <a:pt x="2256" y="1803"/>
                  </a:lnTo>
                  <a:lnTo>
                    <a:pt x="2257" y="1820"/>
                  </a:lnTo>
                  <a:lnTo>
                    <a:pt x="2137" y="1820"/>
                  </a:lnTo>
                  <a:close/>
                  <a:moveTo>
                    <a:pt x="2237" y="1804"/>
                  </a:moveTo>
                  <a:lnTo>
                    <a:pt x="2236" y="1793"/>
                  </a:lnTo>
                  <a:lnTo>
                    <a:pt x="2234" y="1783"/>
                  </a:lnTo>
                  <a:lnTo>
                    <a:pt x="2230" y="1773"/>
                  </a:lnTo>
                  <a:lnTo>
                    <a:pt x="2223" y="1765"/>
                  </a:lnTo>
                  <a:lnTo>
                    <a:pt x="2217" y="1758"/>
                  </a:lnTo>
                  <a:lnTo>
                    <a:pt x="2208" y="1753"/>
                  </a:lnTo>
                  <a:lnTo>
                    <a:pt x="2204" y="1751"/>
                  </a:lnTo>
                  <a:lnTo>
                    <a:pt x="2199" y="1750"/>
                  </a:lnTo>
                  <a:lnTo>
                    <a:pt x="2193" y="1749"/>
                  </a:lnTo>
                  <a:lnTo>
                    <a:pt x="2188" y="1748"/>
                  </a:lnTo>
                  <a:lnTo>
                    <a:pt x="2182" y="1749"/>
                  </a:lnTo>
                  <a:lnTo>
                    <a:pt x="2177" y="1750"/>
                  </a:lnTo>
                  <a:lnTo>
                    <a:pt x="2172" y="1751"/>
                  </a:lnTo>
                  <a:lnTo>
                    <a:pt x="2167" y="1753"/>
                  </a:lnTo>
                  <a:lnTo>
                    <a:pt x="2159" y="1758"/>
                  </a:lnTo>
                  <a:lnTo>
                    <a:pt x="2152" y="1765"/>
                  </a:lnTo>
                  <a:lnTo>
                    <a:pt x="2146" y="1773"/>
                  </a:lnTo>
                  <a:lnTo>
                    <a:pt x="2141" y="1783"/>
                  </a:lnTo>
                  <a:lnTo>
                    <a:pt x="2139" y="1793"/>
                  </a:lnTo>
                  <a:lnTo>
                    <a:pt x="2137" y="1804"/>
                  </a:lnTo>
                  <a:lnTo>
                    <a:pt x="2237" y="1804"/>
                  </a:lnTo>
                  <a:close/>
                  <a:moveTo>
                    <a:pt x="2282" y="1737"/>
                  </a:moveTo>
                  <a:lnTo>
                    <a:pt x="2301" y="1737"/>
                  </a:lnTo>
                  <a:lnTo>
                    <a:pt x="2301" y="1764"/>
                  </a:lnTo>
                  <a:lnTo>
                    <a:pt x="2304" y="1756"/>
                  </a:lnTo>
                  <a:lnTo>
                    <a:pt x="2309" y="1751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8" y="1737"/>
                  </a:lnTo>
                  <a:lnTo>
                    <a:pt x="2336" y="1735"/>
                  </a:lnTo>
                  <a:lnTo>
                    <a:pt x="2343" y="1732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2" y="1735"/>
                  </a:lnTo>
                  <a:lnTo>
                    <a:pt x="2379" y="1736"/>
                  </a:lnTo>
                  <a:lnTo>
                    <a:pt x="2384" y="1739"/>
                  </a:lnTo>
                  <a:lnTo>
                    <a:pt x="2389" y="1741"/>
                  </a:lnTo>
                  <a:lnTo>
                    <a:pt x="2393" y="1744"/>
                  </a:lnTo>
                  <a:lnTo>
                    <a:pt x="2396" y="1748"/>
                  </a:lnTo>
                  <a:lnTo>
                    <a:pt x="2399" y="1752"/>
                  </a:lnTo>
                  <a:lnTo>
                    <a:pt x="2402" y="1756"/>
                  </a:lnTo>
                  <a:lnTo>
                    <a:pt x="2404" y="1762"/>
                  </a:lnTo>
                  <a:lnTo>
                    <a:pt x="2406" y="1767"/>
                  </a:lnTo>
                  <a:lnTo>
                    <a:pt x="2408" y="1779"/>
                  </a:lnTo>
                  <a:lnTo>
                    <a:pt x="2408" y="1792"/>
                  </a:lnTo>
                  <a:lnTo>
                    <a:pt x="2408" y="1892"/>
                  </a:lnTo>
                  <a:lnTo>
                    <a:pt x="2390" y="1892"/>
                  </a:lnTo>
                  <a:lnTo>
                    <a:pt x="2390" y="1795"/>
                  </a:lnTo>
                  <a:lnTo>
                    <a:pt x="2389" y="1785"/>
                  </a:lnTo>
                  <a:lnTo>
                    <a:pt x="2388" y="1777"/>
                  </a:lnTo>
                  <a:lnTo>
                    <a:pt x="2384" y="1768"/>
                  </a:lnTo>
                  <a:lnTo>
                    <a:pt x="2381" y="1762"/>
                  </a:lnTo>
                  <a:lnTo>
                    <a:pt x="2376" y="1756"/>
                  </a:lnTo>
                  <a:lnTo>
                    <a:pt x="2369" y="1752"/>
                  </a:lnTo>
                  <a:lnTo>
                    <a:pt x="2361" y="1749"/>
                  </a:lnTo>
                  <a:lnTo>
                    <a:pt x="2350" y="1748"/>
                  </a:lnTo>
                  <a:lnTo>
                    <a:pt x="2344" y="1749"/>
                  </a:lnTo>
                  <a:lnTo>
                    <a:pt x="2339" y="1749"/>
                  </a:lnTo>
                  <a:lnTo>
                    <a:pt x="2334" y="1751"/>
                  </a:lnTo>
                  <a:lnTo>
                    <a:pt x="2329" y="1752"/>
                  </a:lnTo>
                  <a:lnTo>
                    <a:pt x="2321" y="1757"/>
                  </a:lnTo>
                  <a:lnTo>
                    <a:pt x="2314" y="1764"/>
                  </a:lnTo>
                  <a:lnTo>
                    <a:pt x="2309" y="1771"/>
                  </a:lnTo>
                  <a:lnTo>
                    <a:pt x="2304" y="1780"/>
                  </a:lnTo>
                  <a:lnTo>
                    <a:pt x="2302" y="1791"/>
                  </a:lnTo>
                  <a:lnTo>
                    <a:pt x="2301" y="1801"/>
                  </a:lnTo>
                  <a:lnTo>
                    <a:pt x="2301" y="1892"/>
                  </a:lnTo>
                  <a:lnTo>
                    <a:pt x="2282" y="1892"/>
                  </a:lnTo>
                  <a:lnTo>
                    <a:pt x="2282" y="1737"/>
                  </a:lnTo>
                  <a:close/>
                  <a:moveTo>
                    <a:pt x="2445" y="1677"/>
                  </a:moveTo>
                  <a:lnTo>
                    <a:pt x="2463" y="1677"/>
                  </a:lnTo>
                  <a:lnTo>
                    <a:pt x="2463" y="1708"/>
                  </a:lnTo>
                  <a:lnTo>
                    <a:pt x="2445" y="1708"/>
                  </a:lnTo>
                  <a:lnTo>
                    <a:pt x="2445" y="1677"/>
                  </a:lnTo>
                  <a:close/>
                  <a:moveTo>
                    <a:pt x="2445" y="1737"/>
                  </a:moveTo>
                  <a:lnTo>
                    <a:pt x="2463" y="1737"/>
                  </a:lnTo>
                  <a:lnTo>
                    <a:pt x="2463" y="1892"/>
                  </a:lnTo>
                  <a:lnTo>
                    <a:pt x="2445" y="1892"/>
                  </a:lnTo>
                  <a:lnTo>
                    <a:pt x="2445" y="1737"/>
                  </a:lnTo>
                  <a:close/>
                  <a:moveTo>
                    <a:pt x="2498" y="1784"/>
                  </a:moveTo>
                  <a:lnTo>
                    <a:pt x="2499" y="1778"/>
                  </a:lnTo>
                  <a:lnTo>
                    <a:pt x="2500" y="1771"/>
                  </a:lnTo>
                  <a:lnTo>
                    <a:pt x="2502" y="1766"/>
                  </a:lnTo>
                  <a:lnTo>
                    <a:pt x="2504" y="1760"/>
                  </a:lnTo>
                  <a:lnTo>
                    <a:pt x="2506" y="1756"/>
                  </a:lnTo>
                  <a:lnTo>
                    <a:pt x="2510" y="1752"/>
                  </a:lnTo>
                  <a:lnTo>
                    <a:pt x="2513" y="1748"/>
                  </a:lnTo>
                  <a:lnTo>
                    <a:pt x="2517" y="1744"/>
                  </a:lnTo>
                  <a:lnTo>
                    <a:pt x="2526" y="1739"/>
                  </a:lnTo>
                  <a:lnTo>
                    <a:pt x="2537" y="1735"/>
                  </a:lnTo>
                  <a:lnTo>
                    <a:pt x="2548" y="1732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2" y="1733"/>
                  </a:lnTo>
                  <a:lnTo>
                    <a:pt x="2592" y="1737"/>
                  </a:lnTo>
                  <a:lnTo>
                    <a:pt x="2600" y="1741"/>
                  </a:lnTo>
                  <a:lnTo>
                    <a:pt x="2605" y="1744"/>
                  </a:lnTo>
                  <a:lnTo>
                    <a:pt x="2608" y="1748"/>
                  </a:lnTo>
                  <a:lnTo>
                    <a:pt x="2611" y="1752"/>
                  </a:lnTo>
                  <a:lnTo>
                    <a:pt x="2613" y="1756"/>
                  </a:lnTo>
                  <a:lnTo>
                    <a:pt x="2615" y="1762"/>
                  </a:lnTo>
                  <a:lnTo>
                    <a:pt x="2618" y="1768"/>
                  </a:lnTo>
                  <a:lnTo>
                    <a:pt x="2619" y="1775"/>
                  </a:lnTo>
                  <a:lnTo>
                    <a:pt x="2619" y="1782"/>
                  </a:lnTo>
                  <a:lnTo>
                    <a:pt x="2619" y="1864"/>
                  </a:lnTo>
                  <a:lnTo>
                    <a:pt x="2620" y="1870"/>
                  </a:lnTo>
                  <a:lnTo>
                    <a:pt x="2621" y="1873"/>
                  </a:lnTo>
                  <a:lnTo>
                    <a:pt x="2625" y="1875"/>
                  </a:lnTo>
                  <a:lnTo>
                    <a:pt x="2629" y="1876"/>
                  </a:lnTo>
                  <a:lnTo>
                    <a:pt x="2633" y="1876"/>
                  </a:lnTo>
                  <a:lnTo>
                    <a:pt x="2636" y="1875"/>
                  </a:lnTo>
                  <a:lnTo>
                    <a:pt x="2636" y="1891"/>
                  </a:lnTo>
                  <a:lnTo>
                    <a:pt x="2629" y="1892"/>
                  </a:lnTo>
                  <a:lnTo>
                    <a:pt x="2623" y="1892"/>
                  </a:lnTo>
                  <a:lnTo>
                    <a:pt x="2616" y="1891"/>
                  </a:lnTo>
                  <a:lnTo>
                    <a:pt x="2612" y="1890"/>
                  </a:lnTo>
                  <a:lnTo>
                    <a:pt x="2608" y="1888"/>
                  </a:lnTo>
                  <a:lnTo>
                    <a:pt x="2605" y="1885"/>
                  </a:lnTo>
                  <a:lnTo>
                    <a:pt x="2604" y="1880"/>
                  </a:lnTo>
                  <a:lnTo>
                    <a:pt x="2601" y="1876"/>
                  </a:lnTo>
                  <a:lnTo>
                    <a:pt x="2601" y="1871"/>
                  </a:lnTo>
                  <a:lnTo>
                    <a:pt x="2601" y="1865"/>
                  </a:lnTo>
                  <a:lnTo>
                    <a:pt x="2600" y="1865"/>
                  </a:lnTo>
                  <a:lnTo>
                    <a:pt x="2595" y="1872"/>
                  </a:lnTo>
                  <a:lnTo>
                    <a:pt x="2591" y="1878"/>
                  </a:lnTo>
                  <a:lnTo>
                    <a:pt x="2584" y="1884"/>
                  </a:lnTo>
                  <a:lnTo>
                    <a:pt x="2579" y="1888"/>
                  </a:lnTo>
                  <a:lnTo>
                    <a:pt x="2571" y="1892"/>
                  </a:lnTo>
                  <a:lnTo>
                    <a:pt x="2564" y="1894"/>
                  </a:lnTo>
                  <a:lnTo>
                    <a:pt x="2554" y="1897"/>
                  </a:lnTo>
                  <a:lnTo>
                    <a:pt x="2544" y="1897"/>
                  </a:lnTo>
                  <a:lnTo>
                    <a:pt x="2533" y="1895"/>
                  </a:lnTo>
                  <a:lnTo>
                    <a:pt x="2524" y="1894"/>
                  </a:lnTo>
                  <a:lnTo>
                    <a:pt x="2515" y="1890"/>
                  </a:lnTo>
                  <a:lnTo>
                    <a:pt x="2506" y="1886"/>
                  </a:lnTo>
                  <a:lnTo>
                    <a:pt x="2503" y="1882"/>
                  </a:lnTo>
                  <a:lnTo>
                    <a:pt x="2501" y="1879"/>
                  </a:lnTo>
                  <a:lnTo>
                    <a:pt x="2498" y="1876"/>
                  </a:lnTo>
                  <a:lnTo>
                    <a:pt x="2496" y="1872"/>
                  </a:lnTo>
                  <a:lnTo>
                    <a:pt x="2494" y="1867"/>
                  </a:lnTo>
                  <a:lnTo>
                    <a:pt x="2492" y="1862"/>
                  </a:lnTo>
                  <a:lnTo>
                    <a:pt x="2492" y="1857"/>
                  </a:lnTo>
                  <a:lnTo>
                    <a:pt x="2491" y="1851"/>
                  </a:lnTo>
                  <a:lnTo>
                    <a:pt x="2492" y="1844"/>
                  </a:lnTo>
                  <a:lnTo>
                    <a:pt x="2493" y="1836"/>
                  </a:lnTo>
                  <a:lnTo>
                    <a:pt x="2496" y="1831"/>
                  </a:lnTo>
                  <a:lnTo>
                    <a:pt x="2499" y="1825"/>
                  </a:lnTo>
                  <a:lnTo>
                    <a:pt x="2503" y="1821"/>
                  </a:lnTo>
                  <a:lnTo>
                    <a:pt x="2507" y="1818"/>
                  </a:lnTo>
                  <a:lnTo>
                    <a:pt x="2513" y="1814"/>
                  </a:lnTo>
                  <a:lnTo>
                    <a:pt x="2518" y="1811"/>
                  </a:lnTo>
                  <a:lnTo>
                    <a:pt x="2531" y="1808"/>
                  </a:lnTo>
                  <a:lnTo>
                    <a:pt x="2545" y="1805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1" y="1800"/>
                  </a:lnTo>
                  <a:lnTo>
                    <a:pt x="2585" y="1799"/>
                  </a:lnTo>
                  <a:lnTo>
                    <a:pt x="2589" y="1798"/>
                  </a:lnTo>
                  <a:lnTo>
                    <a:pt x="2593" y="1796"/>
                  </a:lnTo>
                  <a:lnTo>
                    <a:pt x="2596" y="1794"/>
                  </a:lnTo>
                  <a:lnTo>
                    <a:pt x="2598" y="1790"/>
                  </a:lnTo>
                  <a:lnTo>
                    <a:pt x="2599" y="1785"/>
                  </a:lnTo>
                  <a:lnTo>
                    <a:pt x="2599" y="1780"/>
                  </a:lnTo>
                  <a:lnTo>
                    <a:pt x="2599" y="1771"/>
                  </a:lnTo>
                  <a:lnTo>
                    <a:pt x="2596" y="1764"/>
                  </a:lnTo>
                  <a:lnTo>
                    <a:pt x="2593" y="1758"/>
                  </a:lnTo>
                  <a:lnTo>
                    <a:pt x="2587" y="1754"/>
                  </a:lnTo>
                  <a:lnTo>
                    <a:pt x="2582" y="1752"/>
                  </a:lnTo>
                  <a:lnTo>
                    <a:pt x="2574" y="1750"/>
                  </a:lnTo>
                  <a:lnTo>
                    <a:pt x="2567" y="1749"/>
                  </a:lnTo>
                  <a:lnTo>
                    <a:pt x="2559" y="1748"/>
                  </a:lnTo>
                  <a:lnTo>
                    <a:pt x="2551" y="1749"/>
                  </a:lnTo>
                  <a:lnTo>
                    <a:pt x="2542" y="1750"/>
                  </a:lnTo>
                  <a:lnTo>
                    <a:pt x="2535" y="1753"/>
                  </a:lnTo>
                  <a:lnTo>
                    <a:pt x="2529" y="1756"/>
                  </a:lnTo>
                  <a:lnTo>
                    <a:pt x="2525" y="1762"/>
                  </a:lnTo>
                  <a:lnTo>
                    <a:pt x="2520" y="1768"/>
                  </a:lnTo>
                  <a:lnTo>
                    <a:pt x="2518" y="1776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7"/>
                  </a:moveTo>
                  <a:lnTo>
                    <a:pt x="2599" y="1807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7" y="1813"/>
                  </a:lnTo>
                  <a:lnTo>
                    <a:pt x="2583" y="1814"/>
                  </a:lnTo>
                  <a:lnTo>
                    <a:pt x="2558" y="1818"/>
                  </a:lnTo>
                  <a:lnTo>
                    <a:pt x="2534" y="1823"/>
                  </a:lnTo>
                  <a:lnTo>
                    <a:pt x="2530" y="1824"/>
                  </a:lnTo>
                  <a:lnTo>
                    <a:pt x="2525" y="1826"/>
                  </a:lnTo>
                  <a:lnTo>
                    <a:pt x="2520" y="1830"/>
                  </a:lnTo>
                  <a:lnTo>
                    <a:pt x="2517" y="1833"/>
                  </a:lnTo>
                  <a:lnTo>
                    <a:pt x="2515" y="1836"/>
                  </a:lnTo>
                  <a:lnTo>
                    <a:pt x="2513" y="1840"/>
                  </a:lnTo>
                  <a:lnTo>
                    <a:pt x="2511" y="1845"/>
                  </a:lnTo>
                  <a:lnTo>
                    <a:pt x="2511" y="1850"/>
                  </a:lnTo>
                  <a:lnTo>
                    <a:pt x="2512" y="1857"/>
                  </a:lnTo>
                  <a:lnTo>
                    <a:pt x="2514" y="1863"/>
                  </a:lnTo>
                  <a:lnTo>
                    <a:pt x="2517" y="1868"/>
                  </a:lnTo>
                  <a:lnTo>
                    <a:pt x="2521" y="1873"/>
                  </a:lnTo>
                  <a:lnTo>
                    <a:pt x="2527" y="1876"/>
                  </a:lnTo>
                  <a:lnTo>
                    <a:pt x="2532" y="1878"/>
                  </a:lnTo>
                  <a:lnTo>
                    <a:pt x="2539" y="1880"/>
                  </a:lnTo>
                  <a:lnTo>
                    <a:pt x="2545" y="1880"/>
                  </a:lnTo>
                  <a:lnTo>
                    <a:pt x="2556" y="1879"/>
                  </a:lnTo>
                  <a:lnTo>
                    <a:pt x="2566" y="1877"/>
                  </a:lnTo>
                  <a:lnTo>
                    <a:pt x="2575" y="1873"/>
                  </a:lnTo>
                  <a:lnTo>
                    <a:pt x="2583" y="1867"/>
                  </a:lnTo>
                  <a:lnTo>
                    <a:pt x="2591" y="1861"/>
                  </a:lnTo>
                  <a:lnTo>
                    <a:pt x="2595" y="1852"/>
                  </a:lnTo>
                  <a:lnTo>
                    <a:pt x="2597" y="1848"/>
                  </a:lnTo>
                  <a:lnTo>
                    <a:pt x="2598" y="1843"/>
                  </a:lnTo>
                  <a:lnTo>
                    <a:pt x="2599" y="1837"/>
                  </a:lnTo>
                  <a:lnTo>
                    <a:pt x="2599" y="1832"/>
                  </a:lnTo>
                  <a:lnTo>
                    <a:pt x="2599" y="1807"/>
                  </a:lnTo>
                  <a:close/>
                  <a:moveTo>
                    <a:pt x="2222" y="181"/>
                  </a:moveTo>
                  <a:lnTo>
                    <a:pt x="2221" y="162"/>
                  </a:lnTo>
                  <a:lnTo>
                    <a:pt x="2219" y="144"/>
                  </a:lnTo>
                  <a:lnTo>
                    <a:pt x="2215" y="127"/>
                  </a:lnTo>
                  <a:lnTo>
                    <a:pt x="2208" y="111"/>
                  </a:lnTo>
                  <a:lnTo>
                    <a:pt x="2201" y="94"/>
                  </a:lnTo>
                  <a:lnTo>
                    <a:pt x="2191" y="79"/>
                  </a:lnTo>
                  <a:lnTo>
                    <a:pt x="2181" y="66"/>
                  </a:lnTo>
                  <a:lnTo>
                    <a:pt x="2169" y="53"/>
                  </a:lnTo>
                  <a:lnTo>
                    <a:pt x="2156" y="42"/>
                  </a:lnTo>
                  <a:lnTo>
                    <a:pt x="2142" y="31"/>
                  </a:lnTo>
                  <a:lnTo>
                    <a:pt x="2127" y="22"/>
                  </a:lnTo>
                  <a:lnTo>
                    <a:pt x="2112" y="15"/>
                  </a:lnTo>
                  <a:lnTo>
                    <a:pt x="2095" y="8"/>
                  </a:lnTo>
                  <a:lnTo>
                    <a:pt x="2078" y="4"/>
                  </a:lnTo>
                  <a:lnTo>
                    <a:pt x="2060" y="0"/>
                  </a:lnTo>
                  <a:lnTo>
                    <a:pt x="2041" y="0"/>
                  </a:lnTo>
                  <a:lnTo>
                    <a:pt x="2022" y="0"/>
                  </a:lnTo>
                  <a:lnTo>
                    <a:pt x="2005" y="4"/>
                  </a:lnTo>
                  <a:lnTo>
                    <a:pt x="1988" y="8"/>
                  </a:lnTo>
                  <a:lnTo>
                    <a:pt x="1971" y="15"/>
                  </a:lnTo>
                  <a:lnTo>
                    <a:pt x="1956" y="22"/>
                  </a:lnTo>
                  <a:lnTo>
                    <a:pt x="1940" y="31"/>
                  </a:lnTo>
                  <a:lnTo>
                    <a:pt x="1926" y="42"/>
                  </a:lnTo>
                  <a:lnTo>
                    <a:pt x="1913" y="53"/>
                  </a:lnTo>
                  <a:lnTo>
                    <a:pt x="1902" y="66"/>
                  </a:lnTo>
                  <a:lnTo>
                    <a:pt x="1892" y="79"/>
                  </a:lnTo>
                  <a:lnTo>
                    <a:pt x="1882" y="94"/>
                  </a:lnTo>
                  <a:lnTo>
                    <a:pt x="1875" y="111"/>
                  </a:lnTo>
                  <a:lnTo>
                    <a:pt x="1868" y="127"/>
                  </a:lnTo>
                  <a:lnTo>
                    <a:pt x="1864" y="144"/>
                  </a:lnTo>
                  <a:lnTo>
                    <a:pt x="1862" y="162"/>
                  </a:lnTo>
                  <a:lnTo>
                    <a:pt x="1860" y="181"/>
                  </a:lnTo>
                  <a:lnTo>
                    <a:pt x="1862" y="199"/>
                  </a:lnTo>
                  <a:lnTo>
                    <a:pt x="1864" y="218"/>
                  </a:lnTo>
                  <a:lnTo>
                    <a:pt x="1868" y="235"/>
                  </a:lnTo>
                  <a:lnTo>
                    <a:pt x="1875" y="251"/>
                  </a:lnTo>
                  <a:lnTo>
                    <a:pt x="1882" y="267"/>
                  </a:lnTo>
                  <a:lnTo>
                    <a:pt x="1892" y="282"/>
                  </a:lnTo>
                  <a:lnTo>
                    <a:pt x="1902" y="296"/>
                  </a:lnTo>
                  <a:lnTo>
                    <a:pt x="1913" y="309"/>
                  </a:lnTo>
                  <a:lnTo>
                    <a:pt x="1926" y="320"/>
                  </a:lnTo>
                  <a:lnTo>
                    <a:pt x="1940" y="331"/>
                  </a:lnTo>
                  <a:lnTo>
                    <a:pt x="1956" y="340"/>
                  </a:lnTo>
                  <a:lnTo>
                    <a:pt x="1971" y="347"/>
                  </a:lnTo>
                  <a:lnTo>
                    <a:pt x="1988" y="354"/>
                  </a:lnTo>
                  <a:lnTo>
                    <a:pt x="2005" y="358"/>
                  </a:lnTo>
                  <a:lnTo>
                    <a:pt x="2022" y="361"/>
                  </a:lnTo>
                  <a:lnTo>
                    <a:pt x="2041" y="362"/>
                  </a:lnTo>
                  <a:lnTo>
                    <a:pt x="2060" y="361"/>
                  </a:lnTo>
                  <a:lnTo>
                    <a:pt x="2078" y="358"/>
                  </a:lnTo>
                  <a:lnTo>
                    <a:pt x="2095" y="354"/>
                  </a:lnTo>
                  <a:lnTo>
                    <a:pt x="2112" y="347"/>
                  </a:lnTo>
                  <a:lnTo>
                    <a:pt x="2127" y="340"/>
                  </a:lnTo>
                  <a:lnTo>
                    <a:pt x="2142" y="331"/>
                  </a:lnTo>
                  <a:lnTo>
                    <a:pt x="2156" y="320"/>
                  </a:lnTo>
                  <a:lnTo>
                    <a:pt x="2169" y="309"/>
                  </a:lnTo>
                  <a:lnTo>
                    <a:pt x="2181" y="296"/>
                  </a:lnTo>
                  <a:lnTo>
                    <a:pt x="2191" y="282"/>
                  </a:lnTo>
                  <a:lnTo>
                    <a:pt x="2201" y="267"/>
                  </a:lnTo>
                  <a:lnTo>
                    <a:pt x="2208" y="251"/>
                  </a:lnTo>
                  <a:lnTo>
                    <a:pt x="2215" y="235"/>
                  </a:lnTo>
                  <a:lnTo>
                    <a:pt x="2219" y="218"/>
                  </a:lnTo>
                  <a:lnTo>
                    <a:pt x="2221" y="199"/>
                  </a:lnTo>
                  <a:lnTo>
                    <a:pt x="2222" y="181"/>
                  </a:lnTo>
                  <a:close/>
                  <a:moveTo>
                    <a:pt x="2647" y="784"/>
                  </a:moveTo>
                  <a:lnTo>
                    <a:pt x="2646" y="766"/>
                  </a:lnTo>
                  <a:lnTo>
                    <a:pt x="2642" y="748"/>
                  </a:lnTo>
                  <a:lnTo>
                    <a:pt x="2638" y="730"/>
                  </a:lnTo>
                  <a:lnTo>
                    <a:pt x="2632" y="714"/>
                  </a:lnTo>
                  <a:lnTo>
                    <a:pt x="2624" y="698"/>
                  </a:lnTo>
                  <a:lnTo>
                    <a:pt x="2615" y="683"/>
                  </a:lnTo>
                  <a:lnTo>
                    <a:pt x="2605" y="669"/>
                  </a:lnTo>
                  <a:lnTo>
                    <a:pt x="2594" y="657"/>
                  </a:lnTo>
                  <a:lnTo>
                    <a:pt x="2581" y="645"/>
                  </a:lnTo>
                  <a:lnTo>
                    <a:pt x="2567" y="634"/>
                  </a:lnTo>
                  <a:lnTo>
                    <a:pt x="2552" y="626"/>
                  </a:lnTo>
                  <a:lnTo>
                    <a:pt x="2535" y="618"/>
                  </a:lnTo>
                  <a:lnTo>
                    <a:pt x="2519" y="612"/>
                  </a:lnTo>
                  <a:lnTo>
                    <a:pt x="2502" y="607"/>
                  </a:lnTo>
                  <a:lnTo>
                    <a:pt x="2484" y="604"/>
                  </a:lnTo>
                  <a:lnTo>
                    <a:pt x="2465" y="604"/>
                  </a:lnTo>
                  <a:lnTo>
                    <a:pt x="2447" y="604"/>
                  </a:lnTo>
                  <a:lnTo>
                    <a:pt x="2429" y="607"/>
                  </a:lnTo>
                  <a:lnTo>
                    <a:pt x="2411" y="612"/>
                  </a:lnTo>
                  <a:lnTo>
                    <a:pt x="2395" y="618"/>
                  </a:lnTo>
                  <a:lnTo>
                    <a:pt x="2379" y="626"/>
                  </a:lnTo>
                  <a:lnTo>
                    <a:pt x="2364" y="634"/>
                  </a:lnTo>
                  <a:lnTo>
                    <a:pt x="2350" y="645"/>
                  </a:lnTo>
                  <a:lnTo>
                    <a:pt x="2338" y="657"/>
                  </a:lnTo>
                  <a:lnTo>
                    <a:pt x="2326" y="669"/>
                  </a:lnTo>
                  <a:lnTo>
                    <a:pt x="2315" y="683"/>
                  </a:lnTo>
                  <a:lnTo>
                    <a:pt x="2307" y="698"/>
                  </a:lnTo>
                  <a:lnTo>
                    <a:pt x="2299" y="714"/>
                  </a:lnTo>
                  <a:lnTo>
                    <a:pt x="2292" y="730"/>
                  </a:lnTo>
                  <a:lnTo>
                    <a:pt x="2288" y="748"/>
                  </a:lnTo>
                  <a:lnTo>
                    <a:pt x="2285" y="766"/>
                  </a:lnTo>
                  <a:lnTo>
                    <a:pt x="2285" y="784"/>
                  </a:lnTo>
                  <a:lnTo>
                    <a:pt x="2285" y="803"/>
                  </a:lnTo>
                  <a:lnTo>
                    <a:pt x="2288" y="821"/>
                  </a:lnTo>
                  <a:lnTo>
                    <a:pt x="2292" y="838"/>
                  </a:lnTo>
                  <a:lnTo>
                    <a:pt x="2299" y="855"/>
                  </a:lnTo>
                  <a:lnTo>
                    <a:pt x="2307" y="871"/>
                  </a:lnTo>
                  <a:lnTo>
                    <a:pt x="2315" y="886"/>
                  </a:lnTo>
                  <a:lnTo>
                    <a:pt x="2326" y="900"/>
                  </a:lnTo>
                  <a:lnTo>
                    <a:pt x="2338" y="912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3"/>
                  </a:lnTo>
                  <a:lnTo>
                    <a:pt x="2395" y="951"/>
                  </a:lnTo>
                  <a:lnTo>
                    <a:pt x="2411" y="957"/>
                  </a:lnTo>
                  <a:lnTo>
                    <a:pt x="2429" y="961"/>
                  </a:lnTo>
                  <a:lnTo>
                    <a:pt x="2447" y="965"/>
                  </a:lnTo>
                  <a:lnTo>
                    <a:pt x="2465" y="965"/>
                  </a:lnTo>
                  <a:lnTo>
                    <a:pt x="2484" y="965"/>
                  </a:lnTo>
                  <a:lnTo>
                    <a:pt x="2502" y="961"/>
                  </a:lnTo>
                  <a:lnTo>
                    <a:pt x="2519" y="957"/>
                  </a:lnTo>
                  <a:lnTo>
                    <a:pt x="2535" y="951"/>
                  </a:lnTo>
                  <a:lnTo>
                    <a:pt x="2552" y="943"/>
                  </a:lnTo>
                  <a:lnTo>
                    <a:pt x="2567" y="934"/>
                  </a:lnTo>
                  <a:lnTo>
                    <a:pt x="2581" y="924"/>
                  </a:lnTo>
                  <a:lnTo>
                    <a:pt x="2594" y="912"/>
                  </a:lnTo>
                  <a:lnTo>
                    <a:pt x="2605" y="900"/>
                  </a:lnTo>
                  <a:lnTo>
                    <a:pt x="2615" y="886"/>
                  </a:lnTo>
                  <a:lnTo>
                    <a:pt x="2624" y="871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2" y="821"/>
                  </a:lnTo>
                  <a:lnTo>
                    <a:pt x="2646" y="803"/>
                  </a:lnTo>
                  <a:lnTo>
                    <a:pt x="2647" y="784"/>
                  </a:lnTo>
                  <a:close/>
                  <a:moveTo>
                    <a:pt x="2275" y="63"/>
                  </a:moveTo>
                  <a:lnTo>
                    <a:pt x="2276" y="68"/>
                  </a:lnTo>
                  <a:lnTo>
                    <a:pt x="2280" y="80"/>
                  </a:lnTo>
                  <a:lnTo>
                    <a:pt x="2283" y="101"/>
                  </a:lnTo>
                  <a:lnTo>
                    <a:pt x="2285" y="128"/>
                  </a:lnTo>
                  <a:lnTo>
                    <a:pt x="2286" y="143"/>
                  </a:lnTo>
                  <a:lnTo>
                    <a:pt x="2285" y="160"/>
                  </a:lnTo>
                  <a:lnTo>
                    <a:pt x="2284" y="178"/>
                  </a:lnTo>
                  <a:lnTo>
                    <a:pt x="2282" y="197"/>
                  </a:lnTo>
                  <a:lnTo>
                    <a:pt x="2277" y="216"/>
                  </a:lnTo>
                  <a:lnTo>
                    <a:pt x="2272" y="237"/>
                  </a:lnTo>
                  <a:lnTo>
                    <a:pt x="2265" y="257"/>
                  </a:lnTo>
                  <a:lnTo>
                    <a:pt x="2256" y="279"/>
                  </a:lnTo>
                  <a:lnTo>
                    <a:pt x="2251" y="290"/>
                  </a:lnTo>
                  <a:lnTo>
                    <a:pt x="2246" y="300"/>
                  </a:lnTo>
                  <a:lnTo>
                    <a:pt x="2240" y="309"/>
                  </a:lnTo>
                  <a:lnTo>
                    <a:pt x="2234" y="318"/>
                  </a:lnTo>
                  <a:lnTo>
                    <a:pt x="2221" y="333"/>
                  </a:lnTo>
                  <a:lnTo>
                    <a:pt x="2208" y="347"/>
                  </a:lnTo>
                  <a:lnTo>
                    <a:pt x="2194" y="359"/>
                  </a:lnTo>
                  <a:lnTo>
                    <a:pt x="2179" y="370"/>
                  </a:lnTo>
                  <a:lnTo>
                    <a:pt x="2163" y="379"/>
                  </a:lnTo>
                  <a:lnTo>
                    <a:pt x="2147" y="388"/>
                  </a:lnTo>
                  <a:lnTo>
                    <a:pt x="2112" y="404"/>
                  </a:lnTo>
                  <a:lnTo>
                    <a:pt x="2075" y="420"/>
                  </a:lnTo>
                  <a:lnTo>
                    <a:pt x="2056" y="429"/>
                  </a:lnTo>
                  <a:lnTo>
                    <a:pt x="2038" y="439"/>
                  </a:lnTo>
                  <a:lnTo>
                    <a:pt x="2018" y="450"/>
                  </a:lnTo>
                  <a:lnTo>
                    <a:pt x="1999" y="462"/>
                  </a:lnTo>
                  <a:lnTo>
                    <a:pt x="1988" y="469"/>
                  </a:lnTo>
                  <a:lnTo>
                    <a:pt x="1978" y="479"/>
                  </a:lnTo>
                  <a:lnTo>
                    <a:pt x="1970" y="489"/>
                  </a:lnTo>
                  <a:lnTo>
                    <a:pt x="1960" y="499"/>
                  </a:lnTo>
                  <a:lnTo>
                    <a:pt x="1952" y="511"/>
                  </a:lnTo>
                  <a:lnTo>
                    <a:pt x="1944" y="524"/>
                  </a:lnTo>
                  <a:lnTo>
                    <a:pt x="1936" y="538"/>
                  </a:lnTo>
                  <a:lnTo>
                    <a:pt x="1929" y="552"/>
                  </a:lnTo>
                  <a:lnTo>
                    <a:pt x="1914" y="582"/>
                  </a:lnTo>
                  <a:lnTo>
                    <a:pt x="1903" y="614"/>
                  </a:lnTo>
                  <a:lnTo>
                    <a:pt x="1891" y="646"/>
                  </a:lnTo>
                  <a:lnTo>
                    <a:pt x="1881" y="679"/>
                  </a:lnTo>
                  <a:lnTo>
                    <a:pt x="1873" y="710"/>
                  </a:lnTo>
                  <a:lnTo>
                    <a:pt x="1866" y="740"/>
                  </a:lnTo>
                  <a:lnTo>
                    <a:pt x="1859" y="767"/>
                  </a:lnTo>
                  <a:lnTo>
                    <a:pt x="1855" y="791"/>
                  </a:lnTo>
                  <a:lnTo>
                    <a:pt x="1849" y="826"/>
                  </a:lnTo>
                  <a:lnTo>
                    <a:pt x="1846" y="839"/>
                  </a:lnTo>
                  <a:lnTo>
                    <a:pt x="2213" y="906"/>
                  </a:lnTo>
                  <a:lnTo>
                    <a:pt x="2211" y="898"/>
                  </a:lnTo>
                  <a:lnTo>
                    <a:pt x="2209" y="876"/>
                  </a:lnTo>
                  <a:lnTo>
                    <a:pt x="2208" y="862"/>
                  </a:lnTo>
                  <a:lnTo>
                    <a:pt x="2207" y="845"/>
                  </a:lnTo>
                  <a:lnTo>
                    <a:pt x="2207" y="825"/>
                  </a:lnTo>
                  <a:lnTo>
                    <a:pt x="2208" y="805"/>
                  </a:lnTo>
                  <a:lnTo>
                    <a:pt x="2209" y="784"/>
                  </a:lnTo>
                  <a:lnTo>
                    <a:pt x="2213" y="762"/>
                  </a:lnTo>
                  <a:lnTo>
                    <a:pt x="2217" y="739"/>
                  </a:lnTo>
                  <a:lnTo>
                    <a:pt x="2222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4"/>
                  </a:lnTo>
                  <a:lnTo>
                    <a:pt x="2240" y="674"/>
                  </a:lnTo>
                  <a:lnTo>
                    <a:pt x="2245" y="663"/>
                  </a:lnTo>
                  <a:lnTo>
                    <a:pt x="2251" y="654"/>
                  </a:lnTo>
                  <a:lnTo>
                    <a:pt x="2258" y="645"/>
                  </a:lnTo>
                  <a:lnTo>
                    <a:pt x="2265" y="636"/>
                  </a:lnTo>
                  <a:lnTo>
                    <a:pt x="2282" y="620"/>
                  </a:lnTo>
                  <a:lnTo>
                    <a:pt x="2298" y="606"/>
                  </a:lnTo>
                  <a:lnTo>
                    <a:pt x="2314" y="595"/>
                  </a:lnTo>
                  <a:lnTo>
                    <a:pt x="2330" y="586"/>
                  </a:lnTo>
                  <a:lnTo>
                    <a:pt x="2348" y="577"/>
                  </a:lnTo>
                  <a:lnTo>
                    <a:pt x="2364" y="570"/>
                  </a:lnTo>
                  <a:lnTo>
                    <a:pt x="2381" y="563"/>
                  </a:lnTo>
                  <a:lnTo>
                    <a:pt x="2397" y="558"/>
                  </a:lnTo>
                  <a:lnTo>
                    <a:pt x="2415" y="551"/>
                  </a:lnTo>
                  <a:lnTo>
                    <a:pt x="2431" y="545"/>
                  </a:lnTo>
                  <a:lnTo>
                    <a:pt x="2447" y="538"/>
                  </a:lnTo>
                  <a:lnTo>
                    <a:pt x="2464" y="531"/>
                  </a:lnTo>
                  <a:lnTo>
                    <a:pt x="2480" y="521"/>
                  </a:lnTo>
                  <a:lnTo>
                    <a:pt x="2497" y="511"/>
                  </a:lnTo>
                  <a:lnTo>
                    <a:pt x="2512" y="498"/>
                  </a:lnTo>
                  <a:lnTo>
                    <a:pt x="2528" y="483"/>
                  </a:lnTo>
                  <a:lnTo>
                    <a:pt x="2535" y="474"/>
                  </a:lnTo>
                  <a:lnTo>
                    <a:pt x="2542" y="466"/>
                  </a:lnTo>
                  <a:lnTo>
                    <a:pt x="2550" y="455"/>
                  </a:lnTo>
                  <a:lnTo>
                    <a:pt x="2556" y="444"/>
                  </a:lnTo>
                  <a:lnTo>
                    <a:pt x="2568" y="419"/>
                  </a:lnTo>
                  <a:lnTo>
                    <a:pt x="2580" y="392"/>
                  </a:lnTo>
                  <a:lnTo>
                    <a:pt x="2591" y="364"/>
                  </a:lnTo>
                  <a:lnTo>
                    <a:pt x="2599" y="335"/>
                  </a:lnTo>
                  <a:lnTo>
                    <a:pt x="2608" y="306"/>
                  </a:lnTo>
                  <a:lnTo>
                    <a:pt x="2615" y="277"/>
                  </a:lnTo>
                  <a:lnTo>
                    <a:pt x="2627" y="222"/>
                  </a:lnTo>
                  <a:lnTo>
                    <a:pt x="2636" y="176"/>
                  </a:lnTo>
                  <a:lnTo>
                    <a:pt x="2640" y="145"/>
                  </a:lnTo>
                  <a:lnTo>
                    <a:pt x="2642" y="133"/>
                  </a:lnTo>
                  <a:lnTo>
                    <a:pt x="2275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" name="Freeform 1190"/>
            <p:cNvSpPr>
              <a:spLocks noEditPoints="1"/>
            </p:cNvSpPr>
            <p:nvPr userDrawn="1"/>
          </p:nvSpPr>
          <p:spPr bwMode="auto">
            <a:xfrm>
              <a:off x="2497" y="2203"/>
              <a:ext cx="882" cy="633"/>
            </a:xfrm>
            <a:custGeom>
              <a:avLst/>
              <a:gdLst>
                <a:gd name="T0" fmla="*/ 0 w 2646"/>
                <a:gd name="T1" fmla="*/ 0 h 1897"/>
                <a:gd name="T2" fmla="*/ 0 w 2646"/>
                <a:gd name="T3" fmla="*/ 0 h 1897"/>
                <a:gd name="T4" fmla="*/ 0 w 2646"/>
                <a:gd name="T5" fmla="*/ 0 h 1897"/>
                <a:gd name="T6" fmla="*/ 0 w 2646"/>
                <a:gd name="T7" fmla="*/ 0 h 1897"/>
                <a:gd name="T8" fmla="*/ 0 w 2646"/>
                <a:gd name="T9" fmla="*/ 0 h 1897"/>
                <a:gd name="T10" fmla="*/ 0 w 2646"/>
                <a:gd name="T11" fmla="*/ 0 h 1897"/>
                <a:gd name="T12" fmla="*/ 0 w 2646"/>
                <a:gd name="T13" fmla="*/ 0 h 1897"/>
                <a:gd name="T14" fmla="*/ 0 w 2646"/>
                <a:gd name="T15" fmla="*/ 0 h 1897"/>
                <a:gd name="T16" fmla="*/ 0 w 2646"/>
                <a:gd name="T17" fmla="*/ 0 h 1897"/>
                <a:gd name="T18" fmla="*/ 0 w 2646"/>
                <a:gd name="T19" fmla="*/ 0 h 1897"/>
                <a:gd name="T20" fmla="*/ 0 w 2646"/>
                <a:gd name="T21" fmla="*/ 0 h 1897"/>
                <a:gd name="T22" fmla="*/ 0 w 2646"/>
                <a:gd name="T23" fmla="*/ 0 h 1897"/>
                <a:gd name="T24" fmla="*/ 0 w 2646"/>
                <a:gd name="T25" fmla="*/ 0 h 1897"/>
                <a:gd name="T26" fmla="*/ 0 w 2646"/>
                <a:gd name="T27" fmla="*/ 0 h 1897"/>
                <a:gd name="T28" fmla="*/ 0 w 2646"/>
                <a:gd name="T29" fmla="*/ 0 h 1897"/>
                <a:gd name="T30" fmla="*/ 0 w 2646"/>
                <a:gd name="T31" fmla="*/ 0 h 1897"/>
                <a:gd name="T32" fmla="*/ 0 w 2646"/>
                <a:gd name="T33" fmla="*/ 0 h 1897"/>
                <a:gd name="T34" fmla="*/ 0 w 2646"/>
                <a:gd name="T35" fmla="*/ 0 h 1897"/>
                <a:gd name="T36" fmla="*/ 0 w 2646"/>
                <a:gd name="T37" fmla="*/ 0 h 1897"/>
                <a:gd name="T38" fmla="*/ 0 w 2646"/>
                <a:gd name="T39" fmla="*/ 0 h 1897"/>
                <a:gd name="T40" fmla="*/ 0 w 2646"/>
                <a:gd name="T41" fmla="*/ 0 h 1897"/>
                <a:gd name="T42" fmla="*/ 0 w 2646"/>
                <a:gd name="T43" fmla="*/ 0 h 1897"/>
                <a:gd name="T44" fmla="*/ 0 w 2646"/>
                <a:gd name="T45" fmla="*/ 0 h 1897"/>
                <a:gd name="T46" fmla="*/ 0 w 2646"/>
                <a:gd name="T47" fmla="*/ 0 h 1897"/>
                <a:gd name="T48" fmla="*/ 0 w 2646"/>
                <a:gd name="T49" fmla="*/ 0 h 1897"/>
                <a:gd name="T50" fmla="*/ 0 w 2646"/>
                <a:gd name="T51" fmla="*/ 0 h 1897"/>
                <a:gd name="T52" fmla="*/ 0 w 2646"/>
                <a:gd name="T53" fmla="*/ 0 h 1897"/>
                <a:gd name="T54" fmla="*/ 0 w 2646"/>
                <a:gd name="T55" fmla="*/ 0 h 1897"/>
                <a:gd name="T56" fmla="*/ 0 w 2646"/>
                <a:gd name="T57" fmla="*/ 0 h 1897"/>
                <a:gd name="T58" fmla="*/ 0 w 2646"/>
                <a:gd name="T59" fmla="*/ 0 h 1897"/>
                <a:gd name="T60" fmla="*/ 0 w 2646"/>
                <a:gd name="T61" fmla="*/ 0 h 1897"/>
                <a:gd name="T62" fmla="*/ 0 w 2646"/>
                <a:gd name="T63" fmla="*/ 0 h 1897"/>
                <a:gd name="T64" fmla="*/ 0 w 2646"/>
                <a:gd name="T65" fmla="*/ 0 h 1897"/>
                <a:gd name="T66" fmla="*/ 0 w 2646"/>
                <a:gd name="T67" fmla="*/ 0 h 1897"/>
                <a:gd name="T68" fmla="*/ 0 w 2646"/>
                <a:gd name="T69" fmla="*/ 0 h 1897"/>
                <a:gd name="T70" fmla="*/ 0 w 2646"/>
                <a:gd name="T71" fmla="*/ 0 h 1897"/>
                <a:gd name="T72" fmla="*/ 0 w 2646"/>
                <a:gd name="T73" fmla="*/ 0 h 1897"/>
                <a:gd name="T74" fmla="*/ 0 w 2646"/>
                <a:gd name="T75" fmla="*/ 0 h 1897"/>
                <a:gd name="T76" fmla="*/ 0 w 2646"/>
                <a:gd name="T77" fmla="*/ 0 h 1897"/>
                <a:gd name="T78" fmla="*/ 0 w 2646"/>
                <a:gd name="T79" fmla="*/ 0 h 1897"/>
                <a:gd name="T80" fmla="*/ 0 w 2646"/>
                <a:gd name="T81" fmla="*/ 0 h 1897"/>
                <a:gd name="T82" fmla="*/ 0 w 2646"/>
                <a:gd name="T83" fmla="*/ 0 h 1897"/>
                <a:gd name="T84" fmla="*/ 0 w 2646"/>
                <a:gd name="T85" fmla="*/ 0 h 1897"/>
                <a:gd name="T86" fmla="*/ 0 w 2646"/>
                <a:gd name="T87" fmla="*/ 0 h 1897"/>
                <a:gd name="T88" fmla="*/ 0 w 2646"/>
                <a:gd name="T89" fmla="*/ 0 h 1897"/>
                <a:gd name="T90" fmla="*/ 0 w 2646"/>
                <a:gd name="T91" fmla="*/ 0 h 1897"/>
                <a:gd name="T92" fmla="*/ 0 w 2646"/>
                <a:gd name="T93" fmla="*/ 0 h 1897"/>
                <a:gd name="T94" fmla="*/ 0 w 2646"/>
                <a:gd name="T95" fmla="*/ 0 h 1897"/>
                <a:gd name="T96" fmla="*/ 0 w 2646"/>
                <a:gd name="T97" fmla="*/ 0 h 1897"/>
                <a:gd name="T98" fmla="*/ 0 w 2646"/>
                <a:gd name="T99" fmla="*/ 0 h 1897"/>
                <a:gd name="T100" fmla="*/ 0 w 2646"/>
                <a:gd name="T101" fmla="*/ 0 h 1897"/>
                <a:gd name="T102" fmla="*/ 0 w 2646"/>
                <a:gd name="T103" fmla="*/ 0 h 1897"/>
                <a:gd name="T104" fmla="*/ 0 w 2646"/>
                <a:gd name="T105" fmla="*/ 0 h 1897"/>
                <a:gd name="T106" fmla="*/ 0 w 2646"/>
                <a:gd name="T107" fmla="*/ 0 h 1897"/>
                <a:gd name="T108" fmla="*/ 0 w 2646"/>
                <a:gd name="T109" fmla="*/ 0 h 1897"/>
                <a:gd name="T110" fmla="*/ 0 w 2646"/>
                <a:gd name="T111" fmla="*/ 0 h 1897"/>
                <a:gd name="T112" fmla="*/ 0 w 2646"/>
                <a:gd name="T113" fmla="*/ 0 h 1897"/>
                <a:gd name="T114" fmla="*/ 0 w 2646"/>
                <a:gd name="T115" fmla="*/ 0 h 1897"/>
                <a:gd name="T116" fmla="*/ 0 w 2646"/>
                <a:gd name="T117" fmla="*/ 0 h 1897"/>
                <a:gd name="T118" fmla="*/ 0 w 2646"/>
                <a:gd name="T119" fmla="*/ 0 h 1897"/>
                <a:gd name="T120" fmla="*/ 0 w 2646"/>
                <a:gd name="T121" fmla="*/ 0 h 1897"/>
                <a:gd name="T122" fmla="*/ 0 w 2646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7">
                  <a:moveTo>
                    <a:pt x="0" y="1315"/>
                  </a:moveTo>
                  <a:lnTo>
                    <a:pt x="148" y="1315"/>
                  </a:lnTo>
                  <a:lnTo>
                    <a:pt x="148" y="1333"/>
                  </a:lnTo>
                  <a:lnTo>
                    <a:pt x="20" y="1333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5"/>
                  </a:moveTo>
                  <a:lnTo>
                    <a:pt x="192" y="1375"/>
                  </a:lnTo>
                  <a:lnTo>
                    <a:pt x="192" y="1401"/>
                  </a:lnTo>
                  <a:lnTo>
                    <a:pt x="193" y="1401"/>
                  </a:lnTo>
                  <a:lnTo>
                    <a:pt x="198" y="1394"/>
                  </a:lnTo>
                  <a:lnTo>
                    <a:pt x="202" y="1388"/>
                  </a:lnTo>
                  <a:lnTo>
                    <a:pt x="207" y="1383"/>
                  </a:lnTo>
                  <a:lnTo>
                    <a:pt x="213" y="1378"/>
                  </a:lnTo>
                  <a:lnTo>
                    <a:pt x="219" y="1375"/>
                  </a:lnTo>
                  <a:lnTo>
                    <a:pt x="227" y="1373"/>
                  </a:lnTo>
                  <a:lnTo>
                    <a:pt x="235" y="1370"/>
                  </a:lnTo>
                  <a:lnTo>
                    <a:pt x="244" y="1370"/>
                  </a:lnTo>
                  <a:lnTo>
                    <a:pt x="252" y="1370"/>
                  </a:lnTo>
                  <a:lnTo>
                    <a:pt x="259" y="1373"/>
                  </a:lnTo>
                  <a:lnTo>
                    <a:pt x="266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2" y="1388"/>
                  </a:lnTo>
                  <a:lnTo>
                    <a:pt x="286" y="1393"/>
                  </a:lnTo>
                  <a:lnTo>
                    <a:pt x="288" y="1401"/>
                  </a:lnTo>
                  <a:lnTo>
                    <a:pt x="293" y="1393"/>
                  </a:lnTo>
                  <a:lnTo>
                    <a:pt x="298" y="1388"/>
                  </a:lnTo>
                  <a:lnTo>
                    <a:pt x="303" y="1382"/>
                  </a:lnTo>
                  <a:lnTo>
                    <a:pt x="309" y="1378"/>
                  </a:lnTo>
                  <a:lnTo>
                    <a:pt x="316" y="1375"/>
                  </a:lnTo>
                  <a:lnTo>
                    <a:pt x="323" y="1373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0" y="1372"/>
                  </a:lnTo>
                  <a:lnTo>
                    <a:pt x="361" y="1374"/>
                  </a:lnTo>
                  <a:lnTo>
                    <a:pt x="365" y="1376"/>
                  </a:lnTo>
                  <a:lnTo>
                    <a:pt x="369" y="1378"/>
                  </a:lnTo>
                  <a:lnTo>
                    <a:pt x="374" y="1380"/>
                  </a:lnTo>
                  <a:lnTo>
                    <a:pt x="377" y="1383"/>
                  </a:lnTo>
                  <a:lnTo>
                    <a:pt x="380" y="1388"/>
                  </a:lnTo>
                  <a:lnTo>
                    <a:pt x="382" y="1392"/>
                  </a:lnTo>
                  <a:lnTo>
                    <a:pt x="384" y="1396"/>
                  </a:lnTo>
                  <a:lnTo>
                    <a:pt x="387" y="1401"/>
                  </a:lnTo>
                  <a:lnTo>
                    <a:pt x="389" y="1411"/>
                  </a:lnTo>
                  <a:lnTo>
                    <a:pt x="390" y="1424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7"/>
                  </a:lnTo>
                  <a:lnTo>
                    <a:pt x="369" y="1408"/>
                  </a:lnTo>
                  <a:lnTo>
                    <a:pt x="366" y="1402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9"/>
                  </a:lnTo>
                  <a:lnTo>
                    <a:pt x="343" y="1387"/>
                  </a:lnTo>
                  <a:lnTo>
                    <a:pt x="334" y="1387"/>
                  </a:lnTo>
                  <a:lnTo>
                    <a:pt x="328" y="1387"/>
                  </a:lnTo>
                  <a:lnTo>
                    <a:pt x="323" y="1388"/>
                  </a:lnTo>
                  <a:lnTo>
                    <a:pt x="317" y="1389"/>
                  </a:lnTo>
                  <a:lnTo>
                    <a:pt x="313" y="1391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3" y="1400"/>
                  </a:lnTo>
                  <a:lnTo>
                    <a:pt x="300" y="1404"/>
                  </a:lnTo>
                  <a:lnTo>
                    <a:pt x="297" y="1411"/>
                  </a:lnTo>
                  <a:lnTo>
                    <a:pt x="294" y="1421"/>
                  </a:lnTo>
                  <a:lnTo>
                    <a:pt x="293" y="1432"/>
                  </a:lnTo>
                  <a:lnTo>
                    <a:pt x="291" y="1443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4"/>
                  </a:lnTo>
                  <a:lnTo>
                    <a:pt x="272" y="1417"/>
                  </a:lnTo>
                  <a:lnTo>
                    <a:pt x="271" y="1410"/>
                  </a:lnTo>
                  <a:lnTo>
                    <a:pt x="269" y="1403"/>
                  </a:lnTo>
                  <a:lnTo>
                    <a:pt x="266" y="1397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8" y="1387"/>
                  </a:lnTo>
                  <a:lnTo>
                    <a:pt x="240" y="1387"/>
                  </a:lnTo>
                  <a:lnTo>
                    <a:pt x="234" y="1387"/>
                  </a:lnTo>
                  <a:lnTo>
                    <a:pt x="229" y="1388"/>
                  </a:lnTo>
                  <a:lnTo>
                    <a:pt x="223" y="1389"/>
                  </a:lnTo>
                  <a:lnTo>
                    <a:pt x="219" y="1391"/>
                  </a:lnTo>
                  <a:lnTo>
                    <a:pt x="215" y="1393"/>
                  </a:lnTo>
                  <a:lnTo>
                    <a:pt x="212" y="1395"/>
                  </a:lnTo>
                  <a:lnTo>
                    <a:pt x="207" y="1399"/>
                  </a:lnTo>
                  <a:lnTo>
                    <a:pt x="205" y="1403"/>
                  </a:lnTo>
                  <a:lnTo>
                    <a:pt x="200" y="1411"/>
                  </a:lnTo>
                  <a:lnTo>
                    <a:pt x="196" y="1421"/>
                  </a:lnTo>
                  <a:lnTo>
                    <a:pt x="194" y="1432"/>
                  </a:lnTo>
                  <a:lnTo>
                    <a:pt x="193" y="1444"/>
                  </a:lnTo>
                  <a:lnTo>
                    <a:pt x="193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4"/>
                  </a:lnTo>
                  <a:lnTo>
                    <a:pt x="448" y="1396"/>
                  </a:lnTo>
                  <a:lnTo>
                    <a:pt x="452" y="1390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6"/>
                  </a:lnTo>
                  <a:lnTo>
                    <a:pt x="482" y="1373"/>
                  </a:lnTo>
                  <a:lnTo>
                    <a:pt x="490" y="1370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6" y="1372"/>
                  </a:lnTo>
                  <a:lnTo>
                    <a:pt x="524" y="1374"/>
                  </a:lnTo>
                  <a:lnTo>
                    <a:pt x="530" y="1377"/>
                  </a:lnTo>
                  <a:lnTo>
                    <a:pt x="537" y="1380"/>
                  </a:lnTo>
                  <a:lnTo>
                    <a:pt x="542" y="1384"/>
                  </a:lnTo>
                  <a:lnTo>
                    <a:pt x="547" y="1390"/>
                  </a:lnTo>
                  <a:lnTo>
                    <a:pt x="553" y="1395"/>
                  </a:lnTo>
                  <a:lnTo>
                    <a:pt x="556" y="1401"/>
                  </a:lnTo>
                  <a:lnTo>
                    <a:pt x="560" y="1407"/>
                  </a:lnTo>
                  <a:lnTo>
                    <a:pt x="563" y="1414"/>
                  </a:lnTo>
                  <a:lnTo>
                    <a:pt x="566" y="1421"/>
                  </a:lnTo>
                  <a:lnTo>
                    <a:pt x="567" y="1429"/>
                  </a:lnTo>
                  <a:lnTo>
                    <a:pt x="568" y="1436"/>
                  </a:lnTo>
                  <a:lnTo>
                    <a:pt x="569" y="1444"/>
                  </a:lnTo>
                  <a:lnTo>
                    <a:pt x="569" y="1452"/>
                  </a:lnTo>
                  <a:lnTo>
                    <a:pt x="569" y="1461"/>
                  </a:lnTo>
                  <a:lnTo>
                    <a:pt x="568" y="1469"/>
                  </a:lnTo>
                  <a:lnTo>
                    <a:pt x="567" y="1476"/>
                  </a:lnTo>
                  <a:lnTo>
                    <a:pt x="566" y="1484"/>
                  </a:lnTo>
                  <a:lnTo>
                    <a:pt x="563" y="1491"/>
                  </a:lnTo>
                  <a:lnTo>
                    <a:pt x="560" y="1498"/>
                  </a:lnTo>
                  <a:lnTo>
                    <a:pt x="556" y="1504"/>
                  </a:lnTo>
                  <a:lnTo>
                    <a:pt x="553" y="1511"/>
                  </a:lnTo>
                  <a:lnTo>
                    <a:pt x="547" y="1516"/>
                  </a:lnTo>
                  <a:lnTo>
                    <a:pt x="542" y="1521"/>
                  </a:lnTo>
                  <a:lnTo>
                    <a:pt x="537" y="1525"/>
                  </a:lnTo>
                  <a:lnTo>
                    <a:pt x="530" y="1528"/>
                  </a:lnTo>
                  <a:lnTo>
                    <a:pt x="524" y="1531"/>
                  </a:lnTo>
                  <a:lnTo>
                    <a:pt x="516" y="1533"/>
                  </a:lnTo>
                  <a:lnTo>
                    <a:pt x="509" y="1535"/>
                  </a:lnTo>
                  <a:lnTo>
                    <a:pt x="500" y="1535"/>
                  </a:lnTo>
                  <a:lnTo>
                    <a:pt x="491" y="1535"/>
                  </a:lnTo>
                  <a:lnTo>
                    <a:pt x="483" y="1532"/>
                  </a:lnTo>
                  <a:lnTo>
                    <a:pt x="475" y="1530"/>
                  </a:lnTo>
                  <a:lnTo>
                    <a:pt x="468" y="1526"/>
                  </a:lnTo>
                  <a:lnTo>
                    <a:pt x="460" y="1522"/>
                  </a:lnTo>
                  <a:lnTo>
                    <a:pt x="455" y="1515"/>
                  </a:lnTo>
                  <a:lnTo>
                    <a:pt x="449" y="1509"/>
                  </a:lnTo>
                  <a:lnTo>
                    <a:pt x="446" y="1501"/>
                  </a:lnTo>
                  <a:lnTo>
                    <a:pt x="445" y="1501"/>
                  </a:lnTo>
                  <a:lnTo>
                    <a:pt x="445" y="1587"/>
                  </a:lnTo>
                  <a:lnTo>
                    <a:pt x="426" y="1587"/>
                  </a:lnTo>
                  <a:lnTo>
                    <a:pt x="426" y="1375"/>
                  </a:lnTo>
                  <a:close/>
                  <a:moveTo>
                    <a:pt x="500" y="1387"/>
                  </a:moveTo>
                  <a:lnTo>
                    <a:pt x="492" y="1387"/>
                  </a:lnTo>
                  <a:lnTo>
                    <a:pt x="485" y="1388"/>
                  </a:lnTo>
                  <a:lnTo>
                    <a:pt x="479" y="1390"/>
                  </a:lnTo>
                  <a:lnTo>
                    <a:pt x="473" y="1392"/>
                  </a:lnTo>
                  <a:lnTo>
                    <a:pt x="469" y="1394"/>
                  </a:lnTo>
                  <a:lnTo>
                    <a:pt x="464" y="1397"/>
                  </a:lnTo>
                  <a:lnTo>
                    <a:pt x="460" y="1402"/>
                  </a:lnTo>
                  <a:lnTo>
                    <a:pt x="457" y="1406"/>
                  </a:lnTo>
                  <a:lnTo>
                    <a:pt x="451" y="1416"/>
                  </a:lnTo>
                  <a:lnTo>
                    <a:pt x="448" y="1428"/>
                  </a:lnTo>
                  <a:lnTo>
                    <a:pt x="446" y="1440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1" y="1488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4" y="1506"/>
                  </a:lnTo>
                  <a:lnTo>
                    <a:pt x="470" y="1510"/>
                  </a:lnTo>
                  <a:lnTo>
                    <a:pt x="474" y="1513"/>
                  </a:lnTo>
                  <a:lnTo>
                    <a:pt x="479" y="1515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8"/>
                  </a:lnTo>
                  <a:lnTo>
                    <a:pt x="506" y="1518"/>
                  </a:lnTo>
                  <a:lnTo>
                    <a:pt x="512" y="1517"/>
                  </a:lnTo>
                  <a:lnTo>
                    <a:pt x="517" y="1515"/>
                  </a:lnTo>
                  <a:lnTo>
                    <a:pt x="523" y="1513"/>
                  </a:lnTo>
                  <a:lnTo>
                    <a:pt x="527" y="1510"/>
                  </a:lnTo>
                  <a:lnTo>
                    <a:pt x="531" y="1506"/>
                  </a:lnTo>
                  <a:lnTo>
                    <a:pt x="536" y="1502"/>
                  </a:lnTo>
                  <a:lnTo>
                    <a:pt x="539" y="1498"/>
                  </a:lnTo>
                  <a:lnTo>
                    <a:pt x="544" y="1488"/>
                  </a:lnTo>
                  <a:lnTo>
                    <a:pt x="547" y="1476"/>
                  </a:lnTo>
                  <a:lnTo>
                    <a:pt x="550" y="1464"/>
                  </a:lnTo>
                  <a:lnTo>
                    <a:pt x="551" y="1452"/>
                  </a:lnTo>
                  <a:lnTo>
                    <a:pt x="550" y="1441"/>
                  </a:lnTo>
                  <a:lnTo>
                    <a:pt x="547" y="1429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6" y="1403"/>
                  </a:lnTo>
                  <a:lnTo>
                    <a:pt x="531" y="1399"/>
                  </a:lnTo>
                  <a:lnTo>
                    <a:pt x="527" y="1395"/>
                  </a:lnTo>
                  <a:lnTo>
                    <a:pt x="523" y="1392"/>
                  </a:lnTo>
                  <a:lnTo>
                    <a:pt x="517" y="1390"/>
                  </a:lnTo>
                  <a:lnTo>
                    <a:pt x="512" y="1388"/>
                  </a:lnTo>
                  <a:lnTo>
                    <a:pt x="506" y="1387"/>
                  </a:lnTo>
                  <a:lnTo>
                    <a:pt x="500" y="1387"/>
                  </a:lnTo>
                  <a:close/>
                  <a:moveTo>
                    <a:pt x="599" y="1315"/>
                  </a:moveTo>
                  <a:lnTo>
                    <a:pt x="619" y="1315"/>
                  </a:lnTo>
                  <a:lnTo>
                    <a:pt x="619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4" y="1461"/>
                  </a:lnTo>
                  <a:lnTo>
                    <a:pt x="794" y="1469"/>
                  </a:lnTo>
                  <a:lnTo>
                    <a:pt x="792" y="1476"/>
                  </a:lnTo>
                  <a:lnTo>
                    <a:pt x="789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80" y="1504"/>
                  </a:lnTo>
                  <a:lnTo>
                    <a:pt x="775" y="1511"/>
                  </a:lnTo>
                  <a:lnTo>
                    <a:pt x="770" y="1516"/>
                  </a:lnTo>
                  <a:lnTo>
                    <a:pt x="765" y="1521"/>
                  </a:lnTo>
                  <a:lnTo>
                    <a:pt x="759" y="1525"/>
                  </a:lnTo>
                  <a:lnTo>
                    <a:pt x="753" y="1528"/>
                  </a:lnTo>
                  <a:lnTo>
                    <a:pt x="745" y="1531"/>
                  </a:lnTo>
                  <a:lnTo>
                    <a:pt x="738" y="1533"/>
                  </a:lnTo>
                  <a:lnTo>
                    <a:pt x="730" y="1535"/>
                  </a:lnTo>
                  <a:lnTo>
                    <a:pt x="721" y="1535"/>
                  </a:lnTo>
                  <a:lnTo>
                    <a:pt x="713" y="1535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89" y="1528"/>
                  </a:lnTo>
                  <a:lnTo>
                    <a:pt x="682" y="1525"/>
                  </a:lnTo>
                  <a:lnTo>
                    <a:pt x="677" y="1521"/>
                  </a:lnTo>
                  <a:lnTo>
                    <a:pt x="672" y="1516"/>
                  </a:lnTo>
                  <a:lnTo>
                    <a:pt x="666" y="1511"/>
                  </a:lnTo>
                  <a:lnTo>
                    <a:pt x="662" y="1504"/>
                  </a:lnTo>
                  <a:lnTo>
                    <a:pt x="658" y="1498"/>
                  </a:lnTo>
                  <a:lnTo>
                    <a:pt x="654" y="1491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9"/>
                  </a:lnTo>
                  <a:lnTo>
                    <a:pt x="648" y="1461"/>
                  </a:lnTo>
                  <a:lnTo>
                    <a:pt x="647" y="1452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4" y="1414"/>
                  </a:lnTo>
                  <a:lnTo>
                    <a:pt x="658" y="1407"/>
                  </a:lnTo>
                  <a:lnTo>
                    <a:pt x="662" y="1401"/>
                  </a:lnTo>
                  <a:lnTo>
                    <a:pt x="666" y="1394"/>
                  </a:lnTo>
                  <a:lnTo>
                    <a:pt x="672" y="1389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89" y="1377"/>
                  </a:lnTo>
                  <a:lnTo>
                    <a:pt x="696" y="1374"/>
                  </a:lnTo>
                  <a:lnTo>
                    <a:pt x="704" y="1372"/>
                  </a:lnTo>
                  <a:lnTo>
                    <a:pt x="713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8" y="1372"/>
                  </a:lnTo>
                  <a:lnTo>
                    <a:pt x="745" y="1374"/>
                  </a:lnTo>
                  <a:lnTo>
                    <a:pt x="753" y="1377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0" y="1389"/>
                  </a:lnTo>
                  <a:lnTo>
                    <a:pt x="775" y="1394"/>
                  </a:lnTo>
                  <a:lnTo>
                    <a:pt x="780" y="1401"/>
                  </a:lnTo>
                  <a:lnTo>
                    <a:pt x="784" y="1407"/>
                  </a:lnTo>
                  <a:lnTo>
                    <a:pt x="787" y="1414"/>
                  </a:lnTo>
                  <a:lnTo>
                    <a:pt x="789" y="1421"/>
                  </a:lnTo>
                  <a:lnTo>
                    <a:pt x="792" y="1429"/>
                  </a:lnTo>
                  <a:lnTo>
                    <a:pt x="794" y="1436"/>
                  </a:lnTo>
                  <a:lnTo>
                    <a:pt x="794" y="1444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4"/>
                  </a:lnTo>
                  <a:lnTo>
                    <a:pt x="669" y="1476"/>
                  </a:lnTo>
                  <a:lnTo>
                    <a:pt x="674" y="1488"/>
                  </a:lnTo>
                  <a:lnTo>
                    <a:pt x="680" y="1498"/>
                  </a:lnTo>
                  <a:lnTo>
                    <a:pt x="684" y="1502"/>
                  </a:lnTo>
                  <a:lnTo>
                    <a:pt x="688" y="1506"/>
                  </a:lnTo>
                  <a:lnTo>
                    <a:pt x="692" y="1510"/>
                  </a:lnTo>
                  <a:lnTo>
                    <a:pt x="698" y="1513"/>
                  </a:lnTo>
                  <a:lnTo>
                    <a:pt x="702" y="1515"/>
                  </a:lnTo>
                  <a:lnTo>
                    <a:pt x="708" y="1517"/>
                  </a:lnTo>
                  <a:lnTo>
                    <a:pt x="714" y="1518"/>
                  </a:lnTo>
                  <a:lnTo>
                    <a:pt x="721" y="1518"/>
                  </a:lnTo>
                  <a:lnTo>
                    <a:pt x="728" y="1518"/>
                  </a:lnTo>
                  <a:lnTo>
                    <a:pt x="733" y="1517"/>
                  </a:lnTo>
                  <a:lnTo>
                    <a:pt x="740" y="1515"/>
                  </a:lnTo>
                  <a:lnTo>
                    <a:pt x="745" y="1513"/>
                  </a:lnTo>
                  <a:lnTo>
                    <a:pt x="749" y="1510"/>
                  </a:lnTo>
                  <a:lnTo>
                    <a:pt x="754" y="1506"/>
                  </a:lnTo>
                  <a:lnTo>
                    <a:pt x="758" y="1502"/>
                  </a:lnTo>
                  <a:lnTo>
                    <a:pt x="761" y="1498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4" y="1464"/>
                  </a:lnTo>
                  <a:lnTo>
                    <a:pt x="775" y="1452"/>
                  </a:lnTo>
                  <a:lnTo>
                    <a:pt x="774" y="1441"/>
                  </a:lnTo>
                  <a:lnTo>
                    <a:pt x="772" y="1429"/>
                  </a:lnTo>
                  <a:lnTo>
                    <a:pt x="768" y="1417"/>
                  </a:lnTo>
                  <a:lnTo>
                    <a:pt x="761" y="1407"/>
                  </a:lnTo>
                  <a:lnTo>
                    <a:pt x="758" y="1403"/>
                  </a:lnTo>
                  <a:lnTo>
                    <a:pt x="754" y="1399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40" y="1390"/>
                  </a:lnTo>
                  <a:lnTo>
                    <a:pt x="733" y="1388"/>
                  </a:lnTo>
                  <a:lnTo>
                    <a:pt x="728" y="1387"/>
                  </a:lnTo>
                  <a:lnTo>
                    <a:pt x="721" y="1387"/>
                  </a:lnTo>
                  <a:lnTo>
                    <a:pt x="714" y="1387"/>
                  </a:lnTo>
                  <a:lnTo>
                    <a:pt x="708" y="1388"/>
                  </a:lnTo>
                  <a:lnTo>
                    <a:pt x="702" y="1390"/>
                  </a:lnTo>
                  <a:lnTo>
                    <a:pt x="698" y="1392"/>
                  </a:lnTo>
                  <a:lnTo>
                    <a:pt x="692" y="1395"/>
                  </a:lnTo>
                  <a:lnTo>
                    <a:pt x="688" y="1399"/>
                  </a:lnTo>
                  <a:lnTo>
                    <a:pt x="684" y="1403"/>
                  </a:lnTo>
                  <a:lnTo>
                    <a:pt x="680" y="1407"/>
                  </a:lnTo>
                  <a:lnTo>
                    <a:pt x="674" y="1417"/>
                  </a:lnTo>
                  <a:lnTo>
                    <a:pt x="669" y="1429"/>
                  </a:lnTo>
                  <a:lnTo>
                    <a:pt x="667" y="1441"/>
                  </a:lnTo>
                  <a:lnTo>
                    <a:pt x="666" y="1452"/>
                  </a:lnTo>
                  <a:close/>
                  <a:moveTo>
                    <a:pt x="806" y="1375"/>
                  </a:moveTo>
                  <a:lnTo>
                    <a:pt x="826" y="1375"/>
                  </a:lnTo>
                  <a:lnTo>
                    <a:pt x="877" y="1508"/>
                  </a:lnTo>
                  <a:lnTo>
                    <a:pt x="924" y="1375"/>
                  </a:lnTo>
                  <a:lnTo>
                    <a:pt x="944" y="1375"/>
                  </a:lnTo>
                  <a:lnTo>
                    <a:pt x="876" y="1554"/>
                  </a:lnTo>
                  <a:lnTo>
                    <a:pt x="873" y="1563"/>
                  </a:lnTo>
                  <a:lnTo>
                    <a:pt x="868" y="1570"/>
                  </a:lnTo>
                  <a:lnTo>
                    <a:pt x="865" y="1577"/>
                  </a:lnTo>
                  <a:lnTo>
                    <a:pt x="861" y="1581"/>
                  </a:lnTo>
                  <a:lnTo>
                    <a:pt x="855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5" y="1587"/>
                  </a:lnTo>
                  <a:lnTo>
                    <a:pt x="826" y="1587"/>
                  </a:lnTo>
                  <a:lnTo>
                    <a:pt x="821" y="1586"/>
                  </a:lnTo>
                  <a:lnTo>
                    <a:pt x="821" y="1570"/>
                  </a:lnTo>
                  <a:lnTo>
                    <a:pt x="827" y="1571"/>
                  </a:lnTo>
                  <a:lnTo>
                    <a:pt x="834" y="1572"/>
                  </a:lnTo>
                  <a:lnTo>
                    <a:pt x="839" y="1571"/>
                  </a:lnTo>
                  <a:lnTo>
                    <a:pt x="844" y="1570"/>
                  </a:lnTo>
                  <a:lnTo>
                    <a:pt x="848" y="1568"/>
                  </a:lnTo>
                  <a:lnTo>
                    <a:pt x="851" y="1565"/>
                  </a:lnTo>
                  <a:lnTo>
                    <a:pt x="856" y="1557"/>
                  </a:lnTo>
                  <a:lnTo>
                    <a:pt x="861" y="1548"/>
                  </a:lnTo>
                  <a:lnTo>
                    <a:pt x="867" y="1530"/>
                  </a:lnTo>
                  <a:lnTo>
                    <a:pt x="806" y="1375"/>
                  </a:lnTo>
                  <a:close/>
                  <a:moveTo>
                    <a:pt x="962" y="1375"/>
                  </a:moveTo>
                  <a:lnTo>
                    <a:pt x="981" y="1375"/>
                  </a:lnTo>
                  <a:lnTo>
                    <a:pt x="981" y="1401"/>
                  </a:lnTo>
                  <a:lnTo>
                    <a:pt x="985" y="1394"/>
                  </a:lnTo>
                  <a:lnTo>
                    <a:pt x="989" y="1388"/>
                  </a:lnTo>
                  <a:lnTo>
                    <a:pt x="995" y="1383"/>
                  </a:lnTo>
                  <a:lnTo>
                    <a:pt x="1001" y="1378"/>
                  </a:lnTo>
                  <a:lnTo>
                    <a:pt x="1008" y="1375"/>
                  </a:lnTo>
                  <a:lnTo>
                    <a:pt x="1015" y="1373"/>
                  </a:lnTo>
                  <a:lnTo>
                    <a:pt x="1023" y="1370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6" y="1373"/>
                  </a:lnTo>
                  <a:lnTo>
                    <a:pt x="1054" y="1375"/>
                  </a:lnTo>
                  <a:lnTo>
                    <a:pt x="1059" y="1378"/>
                  </a:lnTo>
                  <a:lnTo>
                    <a:pt x="1066" y="1382"/>
                  </a:lnTo>
                  <a:lnTo>
                    <a:pt x="1070" y="1388"/>
                  </a:lnTo>
                  <a:lnTo>
                    <a:pt x="1073" y="1393"/>
                  </a:lnTo>
                  <a:lnTo>
                    <a:pt x="1077" y="1401"/>
                  </a:lnTo>
                  <a:lnTo>
                    <a:pt x="1081" y="1393"/>
                  </a:lnTo>
                  <a:lnTo>
                    <a:pt x="1085" y="1388"/>
                  </a:lnTo>
                  <a:lnTo>
                    <a:pt x="1091" y="1382"/>
                  </a:lnTo>
                  <a:lnTo>
                    <a:pt x="1097" y="1378"/>
                  </a:lnTo>
                  <a:lnTo>
                    <a:pt x="1104" y="1375"/>
                  </a:lnTo>
                  <a:lnTo>
                    <a:pt x="1111" y="1373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2"/>
                  </a:lnTo>
                  <a:lnTo>
                    <a:pt x="1149" y="1374"/>
                  </a:lnTo>
                  <a:lnTo>
                    <a:pt x="1153" y="1376"/>
                  </a:lnTo>
                  <a:lnTo>
                    <a:pt x="1158" y="1378"/>
                  </a:lnTo>
                  <a:lnTo>
                    <a:pt x="1161" y="1380"/>
                  </a:lnTo>
                  <a:lnTo>
                    <a:pt x="1165" y="1383"/>
                  </a:lnTo>
                  <a:lnTo>
                    <a:pt x="1167" y="1388"/>
                  </a:lnTo>
                  <a:lnTo>
                    <a:pt x="1171" y="1392"/>
                  </a:lnTo>
                  <a:lnTo>
                    <a:pt x="1173" y="1396"/>
                  </a:lnTo>
                  <a:lnTo>
                    <a:pt x="1174" y="1401"/>
                  </a:lnTo>
                  <a:lnTo>
                    <a:pt x="1177" y="1411"/>
                  </a:lnTo>
                  <a:lnTo>
                    <a:pt x="1177" y="1424"/>
                  </a:lnTo>
                  <a:lnTo>
                    <a:pt x="1177" y="1530"/>
                  </a:lnTo>
                  <a:lnTo>
                    <a:pt x="1159" y="1530"/>
                  </a:lnTo>
                  <a:lnTo>
                    <a:pt x="1159" y="1425"/>
                  </a:lnTo>
                  <a:lnTo>
                    <a:pt x="1158" y="1417"/>
                  </a:lnTo>
                  <a:lnTo>
                    <a:pt x="1157" y="1408"/>
                  </a:lnTo>
                  <a:lnTo>
                    <a:pt x="1154" y="1402"/>
                  </a:lnTo>
                  <a:lnTo>
                    <a:pt x="1150" y="1396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2" y="1387"/>
                  </a:lnTo>
                  <a:lnTo>
                    <a:pt x="1122" y="1387"/>
                  </a:lnTo>
                  <a:lnTo>
                    <a:pt x="1116" y="1387"/>
                  </a:lnTo>
                  <a:lnTo>
                    <a:pt x="1110" y="1388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1" y="1400"/>
                  </a:lnTo>
                  <a:lnTo>
                    <a:pt x="1089" y="1404"/>
                  </a:lnTo>
                  <a:lnTo>
                    <a:pt x="1084" y="1411"/>
                  </a:lnTo>
                  <a:lnTo>
                    <a:pt x="1082" y="1421"/>
                  </a:lnTo>
                  <a:lnTo>
                    <a:pt x="1080" y="1432"/>
                  </a:lnTo>
                  <a:lnTo>
                    <a:pt x="1080" y="1443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4"/>
                  </a:lnTo>
                  <a:lnTo>
                    <a:pt x="1060" y="1417"/>
                  </a:lnTo>
                  <a:lnTo>
                    <a:pt x="1059" y="1410"/>
                  </a:lnTo>
                  <a:lnTo>
                    <a:pt x="1057" y="1403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9"/>
                  </a:lnTo>
                  <a:lnTo>
                    <a:pt x="1037" y="1387"/>
                  </a:lnTo>
                  <a:lnTo>
                    <a:pt x="1028" y="1387"/>
                  </a:lnTo>
                  <a:lnTo>
                    <a:pt x="1023" y="1387"/>
                  </a:lnTo>
                  <a:lnTo>
                    <a:pt x="1016" y="1388"/>
                  </a:lnTo>
                  <a:lnTo>
                    <a:pt x="1012" y="1389"/>
                  </a:lnTo>
                  <a:lnTo>
                    <a:pt x="1008" y="1391"/>
                  </a:lnTo>
                  <a:lnTo>
                    <a:pt x="1003" y="1393"/>
                  </a:lnTo>
                  <a:lnTo>
                    <a:pt x="999" y="1395"/>
                  </a:lnTo>
                  <a:lnTo>
                    <a:pt x="996" y="1399"/>
                  </a:lnTo>
                  <a:lnTo>
                    <a:pt x="992" y="1403"/>
                  </a:lnTo>
                  <a:lnTo>
                    <a:pt x="988" y="1411"/>
                  </a:lnTo>
                  <a:lnTo>
                    <a:pt x="984" y="1421"/>
                  </a:lnTo>
                  <a:lnTo>
                    <a:pt x="983" y="1432"/>
                  </a:lnTo>
                  <a:lnTo>
                    <a:pt x="982" y="1444"/>
                  </a:lnTo>
                  <a:lnTo>
                    <a:pt x="982" y="1530"/>
                  </a:lnTo>
                  <a:lnTo>
                    <a:pt x="962" y="1530"/>
                  </a:lnTo>
                  <a:lnTo>
                    <a:pt x="962" y="1375"/>
                  </a:lnTo>
                  <a:close/>
                  <a:moveTo>
                    <a:pt x="1225" y="1458"/>
                  </a:moveTo>
                  <a:lnTo>
                    <a:pt x="1226" y="1469"/>
                  </a:lnTo>
                  <a:lnTo>
                    <a:pt x="1228" y="1478"/>
                  </a:lnTo>
                  <a:lnTo>
                    <a:pt x="1232" y="1489"/>
                  </a:lnTo>
                  <a:lnTo>
                    <a:pt x="1238" y="1499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10"/>
                  </a:lnTo>
                  <a:lnTo>
                    <a:pt x="1253" y="1513"/>
                  </a:lnTo>
                  <a:lnTo>
                    <a:pt x="1258" y="1515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8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3"/>
                  </a:lnTo>
                  <a:lnTo>
                    <a:pt x="1309" y="1508"/>
                  </a:lnTo>
                  <a:lnTo>
                    <a:pt x="1314" y="1502"/>
                  </a:lnTo>
                  <a:lnTo>
                    <a:pt x="1319" y="1496"/>
                  </a:lnTo>
                  <a:lnTo>
                    <a:pt x="1323" y="1487"/>
                  </a:lnTo>
                  <a:lnTo>
                    <a:pt x="1325" y="1479"/>
                  </a:lnTo>
                  <a:lnTo>
                    <a:pt x="1344" y="1479"/>
                  </a:lnTo>
                  <a:lnTo>
                    <a:pt x="1340" y="1491"/>
                  </a:lnTo>
                  <a:lnTo>
                    <a:pt x="1336" y="1502"/>
                  </a:lnTo>
                  <a:lnTo>
                    <a:pt x="1329" y="1512"/>
                  </a:lnTo>
                  <a:lnTo>
                    <a:pt x="1322" y="1521"/>
                  </a:lnTo>
                  <a:lnTo>
                    <a:pt x="1317" y="1524"/>
                  </a:lnTo>
                  <a:lnTo>
                    <a:pt x="1313" y="1527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3"/>
                  </a:lnTo>
                  <a:lnTo>
                    <a:pt x="1276" y="1535"/>
                  </a:lnTo>
                  <a:lnTo>
                    <a:pt x="1268" y="1535"/>
                  </a:lnTo>
                  <a:lnTo>
                    <a:pt x="1259" y="1533"/>
                  </a:lnTo>
                  <a:lnTo>
                    <a:pt x="1252" y="1531"/>
                  </a:lnTo>
                  <a:lnTo>
                    <a:pt x="1244" y="1528"/>
                  </a:lnTo>
                  <a:lnTo>
                    <a:pt x="1239" y="1525"/>
                  </a:lnTo>
                  <a:lnTo>
                    <a:pt x="1232" y="1521"/>
                  </a:lnTo>
                  <a:lnTo>
                    <a:pt x="1227" y="1516"/>
                  </a:lnTo>
                  <a:lnTo>
                    <a:pt x="1222" y="1511"/>
                  </a:lnTo>
                  <a:lnTo>
                    <a:pt x="1219" y="1504"/>
                  </a:lnTo>
                  <a:lnTo>
                    <a:pt x="1215" y="1498"/>
                  </a:lnTo>
                  <a:lnTo>
                    <a:pt x="1213" y="1491"/>
                  </a:lnTo>
                  <a:lnTo>
                    <a:pt x="1211" y="1484"/>
                  </a:lnTo>
                  <a:lnTo>
                    <a:pt x="1207" y="1469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1" y="1422"/>
                  </a:lnTo>
                  <a:lnTo>
                    <a:pt x="1213" y="1416"/>
                  </a:lnTo>
                  <a:lnTo>
                    <a:pt x="1215" y="1408"/>
                  </a:lnTo>
                  <a:lnTo>
                    <a:pt x="1219" y="1402"/>
                  </a:lnTo>
                  <a:lnTo>
                    <a:pt x="1222" y="1396"/>
                  </a:lnTo>
                  <a:lnTo>
                    <a:pt x="1227" y="1391"/>
                  </a:lnTo>
                  <a:lnTo>
                    <a:pt x="1232" y="1386"/>
                  </a:lnTo>
                  <a:lnTo>
                    <a:pt x="1239" y="1381"/>
                  </a:lnTo>
                  <a:lnTo>
                    <a:pt x="1244" y="1377"/>
                  </a:lnTo>
                  <a:lnTo>
                    <a:pt x="1252" y="1375"/>
                  </a:lnTo>
                  <a:lnTo>
                    <a:pt x="1259" y="1373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4" y="1373"/>
                  </a:lnTo>
                  <a:lnTo>
                    <a:pt x="1301" y="1375"/>
                  </a:lnTo>
                  <a:lnTo>
                    <a:pt x="1308" y="1378"/>
                  </a:lnTo>
                  <a:lnTo>
                    <a:pt x="1314" y="1381"/>
                  </a:lnTo>
                  <a:lnTo>
                    <a:pt x="1321" y="1387"/>
                  </a:lnTo>
                  <a:lnTo>
                    <a:pt x="1325" y="1392"/>
                  </a:lnTo>
                  <a:lnTo>
                    <a:pt x="1329" y="1397"/>
                  </a:lnTo>
                  <a:lnTo>
                    <a:pt x="1334" y="1404"/>
                  </a:lnTo>
                  <a:lnTo>
                    <a:pt x="1337" y="1410"/>
                  </a:lnTo>
                  <a:lnTo>
                    <a:pt x="1340" y="1418"/>
                  </a:lnTo>
                  <a:lnTo>
                    <a:pt x="1341" y="1425"/>
                  </a:lnTo>
                  <a:lnTo>
                    <a:pt x="1344" y="1442"/>
                  </a:lnTo>
                  <a:lnTo>
                    <a:pt x="1344" y="1458"/>
                  </a:lnTo>
                  <a:lnTo>
                    <a:pt x="1225" y="1458"/>
                  </a:lnTo>
                  <a:close/>
                  <a:moveTo>
                    <a:pt x="1326" y="1442"/>
                  </a:moveTo>
                  <a:lnTo>
                    <a:pt x="1325" y="1431"/>
                  </a:lnTo>
                  <a:lnTo>
                    <a:pt x="1322" y="1421"/>
                  </a:lnTo>
                  <a:lnTo>
                    <a:pt x="1317" y="1411"/>
                  </a:lnTo>
                  <a:lnTo>
                    <a:pt x="1312" y="1403"/>
                  </a:lnTo>
                  <a:lnTo>
                    <a:pt x="1306" y="1396"/>
                  </a:lnTo>
                  <a:lnTo>
                    <a:pt x="1297" y="1391"/>
                  </a:lnTo>
                  <a:lnTo>
                    <a:pt x="1293" y="1389"/>
                  </a:lnTo>
                  <a:lnTo>
                    <a:pt x="1287" y="1388"/>
                  </a:lnTo>
                  <a:lnTo>
                    <a:pt x="1282" y="1387"/>
                  </a:lnTo>
                  <a:lnTo>
                    <a:pt x="1276" y="1387"/>
                  </a:lnTo>
                  <a:lnTo>
                    <a:pt x="1271" y="1387"/>
                  </a:lnTo>
                  <a:lnTo>
                    <a:pt x="1266" y="1388"/>
                  </a:lnTo>
                  <a:lnTo>
                    <a:pt x="1260" y="1389"/>
                  </a:lnTo>
                  <a:lnTo>
                    <a:pt x="1256" y="1391"/>
                  </a:lnTo>
                  <a:lnTo>
                    <a:pt x="1247" y="1396"/>
                  </a:lnTo>
                  <a:lnTo>
                    <a:pt x="1240" y="1403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1"/>
                  </a:lnTo>
                  <a:lnTo>
                    <a:pt x="1225" y="1442"/>
                  </a:lnTo>
                  <a:lnTo>
                    <a:pt x="1326" y="1442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3" y="1395"/>
                  </a:lnTo>
                  <a:lnTo>
                    <a:pt x="1397" y="1389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6" y="1375"/>
                  </a:lnTo>
                  <a:lnTo>
                    <a:pt x="1423" y="1373"/>
                  </a:lnTo>
                  <a:lnTo>
                    <a:pt x="1432" y="1370"/>
                  </a:lnTo>
                  <a:lnTo>
                    <a:pt x="1440" y="1370"/>
                  </a:lnTo>
                  <a:lnTo>
                    <a:pt x="1447" y="1370"/>
                  </a:lnTo>
                  <a:lnTo>
                    <a:pt x="1455" y="1372"/>
                  </a:lnTo>
                  <a:lnTo>
                    <a:pt x="1461" y="1373"/>
                  </a:lnTo>
                  <a:lnTo>
                    <a:pt x="1467" y="1375"/>
                  </a:lnTo>
                  <a:lnTo>
                    <a:pt x="1472" y="1377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7"/>
                  </a:lnTo>
                  <a:lnTo>
                    <a:pt x="1487" y="1391"/>
                  </a:lnTo>
                  <a:lnTo>
                    <a:pt x="1490" y="1395"/>
                  </a:lnTo>
                  <a:lnTo>
                    <a:pt x="1492" y="1400"/>
                  </a:lnTo>
                  <a:lnTo>
                    <a:pt x="1494" y="1405"/>
                  </a:lnTo>
                  <a:lnTo>
                    <a:pt x="1496" y="1417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7" y="1530"/>
                  </a:lnTo>
                  <a:lnTo>
                    <a:pt x="1477" y="1433"/>
                  </a:lnTo>
                  <a:lnTo>
                    <a:pt x="1477" y="1423"/>
                  </a:lnTo>
                  <a:lnTo>
                    <a:pt x="1476" y="1415"/>
                  </a:lnTo>
                  <a:lnTo>
                    <a:pt x="1473" y="1407"/>
                  </a:lnTo>
                  <a:lnTo>
                    <a:pt x="1470" y="1400"/>
                  </a:lnTo>
                  <a:lnTo>
                    <a:pt x="1464" y="1394"/>
                  </a:lnTo>
                  <a:lnTo>
                    <a:pt x="1457" y="1390"/>
                  </a:lnTo>
                  <a:lnTo>
                    <a:pt x="1448" y="1388"/>
                  </a:lnTo>
                  <a:lnTo>
                    <a:pt x="1438" y="1387"/>
                  </a:lnTo>
                  <a:lnTo>
                    <a:pt x="1433" y="1387"/>
                  </a:lnTo>
                  <a:lnTo>
                    <a:pt x="1428" y="1388"/>
                  </a:lnTo>
                  <a:lnTo>
                    <a:pt x="1422" y="1389"/>
                  </a:lnTo>
                  <a:lnTo>
                    <a:pt x="1418" y="1390"/>
                  </a:lnTo>
                  <a:lnTo>
                    <a:pt x="1409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8"/>
                  </a:lnTo>
                  <a:lnTo>
                    <a:pt x="1391" y="1429"/>
                  </a:lnTo>
                  <a:lnTo>
                    <a:pt x="1390" y="1440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3" y="1375"/>
                  </a:moveTo>
                  <a:lnTo>
                    <a:pt x="1594" y="1375"/>
                  </a:lnTo>
                  <a:lnTo>
                    <a:pt x="1594" y="1391"/>
                  </a:lnTo>
                  <a:lnTo>
                    <a:pt x="1563" y="1391"/>
                  </a:lnTo>
                  <a:lnTo>
                    <a:pt x="1563" y="1496"/>
                  </a:lnTo>
                  <a:lnTo>
                    <a:pt x="1564" y="1504"/>
                  </a:lnTo>
                  <a:lnTo>
                    <a:pt x="1565" y="1510"/>
                  </a:lnTo>
                  <a:lnTo>
                    <a:pt x="1567" y="1513"/>
                  </a:lnTo>
                  <a:lnTo>
                    <a:pt x="1570" y="1514"/>
                  </a:lnTo>
                  <a:lnTo>
                    <a:pt x="1573" y="1515"/>
                  </a:lnTo>
                  <a:lnTo>
                    <a:pt x="1578" y="1516"/>
                  </a:lnTo>
                  <a:lnTo>
                    <a:pt x="1586" y="1516"/>
                  </a:lnTo>
                  <a:lnTo>
                    <a:pt x="1594" y="1515"/>
                  </a:lnTo>
                  <a:lnTo>
                    <a:pt x="1594" y="1531"/>
                  </a:lnTo>
                  <a:lnTo>
                    <a:pt x="1586" y="1531"/>
                  </a:lnTo>
                  <a:lnTo>
                    <a:pt x="1578" y="1532"/>
                  </a:lnTo>
                  <a:lnTo>
                    <a:pt x="1569" y="1531"/>
                  </a:lnTo>
                  <a:lnTo>
                    <a:pt x="1562" y="1530"/>
                  </a:lnTo>
                  <a:lnTo>
                    <a:pt x="1556" y="1528"/>
                  </a:lnTo>
                  <a:lnTo>
                    <a:pt x="1551" y="1525"/>
                  </a:lnTo>
                  <a:lnTo>
                    <a:pt x="1548" y="1519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1"/>
                  </a:lnTo>
                  <a:lnTo>
                    <a:pt x="1516" y="1391"/>
                  </a:lnTo>
                  <a:lnTo>
                    <a:pt x="1516" y="1375"/>
                  </a:lnTo>
                  <a:lnTo>
                    <a:pt x="1544" y="1375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5"/>
                  </a:lnTo>
                  <a:close/>
                  <a:moveTo>
                    <a:pt x="1719" y="1459"/>
                  </a:moveTo>
                  <a:lnTo>
                    <a:pt x="1719" y="1468"/>
                  </a:lnTo>
                  <a:lnTo>
                    <a:pt x="1720" y="1475"/>
                  </a:lnTo>
                  <a:lnTo>
                    <a:pt x="1721" y="1482"/>
                  </a:lnTo>
                  <a:lnTo>
                    <a:pt x="1725" y="1487"/>
                  </a:lnTo>
                  <a:lnTo>
                    <a:pt x="1727" y="1492"/>
                  </a:lnTo>
                  <a:lnTo>
                    <a:pt x="1730" y="1497"/>
                  </a:lnTo>
                  <a:lnTo>
                    <a:pt x="1734" y="1501"/>
                  </a:lnTo>
                  <a:lnTo>
                    <a:pt x="1739" y="1505"/>
                  </a:lnTo>
                  <a:lnTo>
                    <a:pt x="1744" y="1509"/>
                  </a:lnTo>
                  <a:lnTo>
                    <a:pt x="1749" y="1511"/>
                  </a:lnTo>
                  <a:lnTo>
                    <a:pt x="1755" y="1513"/>
                  </a:lnTo>
                  <a:lnTo>
                    <a:pt x="1761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8" y="1516"/>
                  </a:lnTo>
                  <a:lnTo>
                    <a:pt x="1808" y="1515"/>
                  </a:lnTo>
                  <a:lnTo>
                    <a:pt x="1818" y="1512"/>
                  </a:lnTo>
                  <a:lnTo>
                    <a:pt x="1826" y="1508"/>
                  </a:lnTo>
                  <a:lnTo>
                    <a:pt x="1830" y="1504"/>
                  </a:lnTo>
                  <a:lnTo>
                    <a:pt x="1834" y="1501"/>
                  </a:lnTo>
                  <a:lnTo>
                    <a:pt x="1838" y="1498"/>
                  </a:lnTo>
                  <a:lnTo>
                    <a:pt x="1840" y="1494"/>
                  </a:lnTo>
                  <a:lnTo>
                    <a:pt x="1843" y="1489"/>
                  </a:lnTo>
                  <a:lnTo>
                    <a:pt x="1845" y="1485"/>
                  </a:lnTo>
                  <a:lnTo>
                    <a:pt x="1846" y="1479"/>
                  </a:lnTo>
                  <a:lnTo>
                    <a:pt x="1847" y="1474"/>
                  </a:lnTo>
                  <a:lnTo>
                    <a:pt x="1846" y="1469"/>
                  </a:lnTo>
                  <a:lnTo>
                    <a:pt x="1846" y="1465"/>
                  </a:lnTo>
                  <a:lnTo>
                    <a:pt x="1843" y="1461"/>
                  </a:lnTo>
                  <a:lnTo>
                    <a:pt x="1842" y="1458"/>
                  </a:lnTo>
                  <a:lnTo>
                    <a:pt x="1838" y="1451"/>
                  </a:lnTo>
                  <a:lnTo>
                    <a:pt x="1832" y="1447"/>
                  </a:lnTo>
                  <a:lnTo>
                    <a:pt x="1825" y="1443"/>
                  </a:lnTo>
                  <a:lnTo>
                    <a:pt x="1818" y="1440"/>
                  </a:lnTo>
                  <a:lnTo>
                    <a:pt x="1810" y="1436"/>
                  </a:lnTo>
                  <a:lnTo>
                    <a:pt x="1802" y="1435"/>
                  </a:lnTo>
                  <a:lnTo>
                    <a:pt x="1754" y="1423"/>
                  </a:lnTo>
                  <a:lnTo>
                    <a:pt x="1745" y="1420"/>
                  </a:lnTo>
                  <a:lnTo>
                    <a:pt x="1735" y="1417"/>
                  </a:lnTo>
                  <a:lnTo>
                    <a:pt x="1728" y="1413"/>
                  </a:lnTo>
                  <a:lnTo>
                    <a:pt x="1720" y="1407"/>
                  </a:lnTo>
                  <a:lnTo>
                    <a:pt x="1714" y="1401"/>
                  </a:lnTo>
                  <a:lnTo>
                    <a:pt x="1710" y="1393"/>
                  </a:lnTo>
                  <a:lnTo>
                    <a:pt x="1707" y="1388"/>
                  </a:lnTo>
                  <a:lnTo>
                    <a:pt x="1706" y="1382"/>
                  </a:lnTo>
                  <a:lnTo>
                    <a:pt x="1706" y="1377"/>
                  </a:lnTo>
                  <a:lnTo>
                    <a:pt x="1705" y="1372"/>
                  </a:lnTo>
                  <a:lnTo>
                    <a:pt x="1706" y="1363"/>
                  </a:lnTo>
                  <a:lnTo>
                    <a:pt x="1708" y="1353"/>
                  </a:lnTo>
                  <a:lnTo>
                    <a:pt x="1711" y="1348"/>
                  </a:lnTo>
                  <a:lnTo>
                    <a:pt x="1713" y="1342"/>
                  </a:lnTo>
                  <a:lnTo>
                    <a:pt x="1716" y="1338"/>
                  </a:lnTo>
                  <a:lnTo>
                    <a:pt x="1720" y="1333"/>
                  </a:lnTo>
                  <a:lnTo>
                    <a:pt x="1725" y="1328"/>
                  </a:lnTo>
                  <a:lnTo>
                    <a:pt x="1730" y="1324"/>
                  </a:lnTo>
                  <a:lnTo>
                    <a:pt x="1735" y="1321"/>
                  </a:lnTo>
                  <a:lnTo>
                    <a:pt x="1743" y="1318"/>
                  </a:lnTo>
                  <a:lnTo>
                    <a:pt x="1751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80" y="1311"/>
                  </a:lnTo>
                  <a:lnTo>
                    <a:pt x="1787" y="1311"/>
                  </a:lnTo>
                  <a:lnTo>
                    <a:pt x="1796" y="1312"/>
                  </a:lnTo>
                  <a:lnTo>
                    <a:pt x="1802" y="1313"/>
                  </a:lnTo>
                  <a:lnTo>
                    <a:pt x="1810" y="1314"/>
                  </a:lnTo>
                  <a:lnTo>
                    <a:pt x="1818" y="1318"/>
                  </a:lnTo>
                  <a:lnTo>
                    <a:pt x="1824" y="1320"/>
                  </a:lnTo>
                  <a:lnTo>
                    <a:pt x="1829" y="1323"/>
                  </a:lnTo>
                  <a:lnTo>
                    <a:pt x="1836" y="1327"/>
                  </a:lnTo>
                  <a:lnTo>
                    <a:pt x="1840" y="1332"/>
                  </a:lnTo>
                  <a:lnTo>
                    <a:pt x="1846" y="1337"/>
                  </a:lnTo>
                  <a:lnTo>
                    <a:pt x="1850" y="1342"/>
                  </a:lnTo>
                  <a:lnTo>
                    <a:pt x="1853" y="1349"/>
                  </a:lnTo>
                  <a:lnTo>
                    <a:pt x="1855" y="1355"/>
                  </a:lnTo>
                  <a:lnTo>
                    <a:pt x="1857" y="1362"/>
                  </a:lnTo>
                  <a:lnTo>
                    <a:pt x="1859" y="1369"/>
                  </a:lnTo>
                  <a:lnTo>
                    <a:pt x="1860" y="1378"/>
                  </a:lnTo>
                  <a:lnTo>
                    <a:pt x="1839" y="1378"/>
                  </a:lnTo>
                  <a:lnTo>
                    <a:pt x="1838" y="1372"/>
                  </a:lnTo>
                  <a:lnTo>
                    <a:pt x="1837" y="1366"/>
                  </a:lnTo>
                  <a:lnTo>
                    <a:pt x="1836" y="1361"/>
                  </a:lnTo>
                  <a:lnTo>
                    <a:pt x="1834" y="1356"/>
                  </a:lnTo>
                  <a:lnTo>
                    <a:pt x="1830" y="1352"/>
                  </a:lnTo>
                  <a:lnTo>
                    <a:pt x="1827" y="1348"/>
                  </a:lnTo>
                  <a:lnTo>
                    <a:pt x="1824" y="1343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2"/>
                  </a:lnTo>
                  <a:lnTo>
                    <a:pt x="1792" y="1328"/>
                  </a:lnTo>
                  <a:lnTo>
                    <a:pt x="1780" y="1328"/>
                  </a:lnTo>
                  <a:lnTo>
                    <a:pt x="1770" y="1328"/>
                  </a:lnTo>
                  <a:lnTo>
                    <a:pt x="1759" y="1330"/>
                  </a:lnTo>
                  <a:lnTo>
                    <a:pt x="1751" y="1334"/>
                  </a:lnTo>
                  <a:lnTo>
                    <a:pt x="1743" y="1337"/>
                  </a:lnTo>
                  <a:lnTo>
                    <a:pt x="1739" y="1340"/>
                  </a:lnTo>
                  <a:lnTo>
                    <a:pt x="1735" y="1343"/>
                  </a:lnTo>
                  <a:lnTo>
                    <a:pt x="1733" y="1347"/>
                  </a:lnTo>
                  <a:lnTo>
                    <a:pt x="1730" y="1351"/>
                  </a:lnTo>
                  <a:lnTo>
                    <a:pt x="1729" y="1355"/>
                  </a:lnTo>
                  <a:lnTo>
                    <a:pt x="1727" y="1360"/>
                  </a:lnTo>
                  <a:lnTo>
                    <a:pt x="1727" y="1365"/>
                  </a:lnTo>
                  <a:lnTo>
                    <a:pt x="1726" y="1370"/>
                  </a:lnTo>
                  <a:lnTo>
                    <a:pt x="1727" y="1378"/>
                  </a:lnTo>
                  <a:lnTo>
                    <a:pt x="1729" y="1384"/>
                  </a:lnTo>
                  <a:lnTo>
                    <a:pt x="1732" y="1389"/>
                  </a:lnTo>
                  <a:lnTo>
                    <a:pt x="1735" y="1393"/>
                  </a:lnTo>
                  <a:lnTo>
                    <a:pt x="1741" y="1397"/>
                  </a:lnTo>
                  <a:lnTo>
                    <a:pt x="1746" y="1400"/>
                  </a:lnTo>
                  <a:lnTo>
                    <a:pt x="1752" y="1402"/>
                  </a:lnTo>
                  <a:lnTo>
                    <a:pt x="1758" y="1404"/>
                  </a:lnTo>
                  <a:lnTo>
                    <a:pt x="1811" y="1417"/>
                  </a:lnTo>
                  <a:lnTo>
                    <a:pt x="1822" y="1420"/>
                  </a:lnTo>
                  <a:lnTo>
                    <a:pt x="1833" y="1424"/>
                  </a:lnTo>
                  <a:lnTo>
                    <a:pt x="1842" y="1429"/>
                  </a:lnTo>
                  <a:lnTo>
                    <a:pt x="1850" y="1435"/>
                  </a:lnTo>
                  <a:lnTo>
                    <a:pt x="1854" y="1438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0"/>
                  </a:lnTo>
                  <a:lnTo>
                    <a:pt x="1864" y="1456"/>
                  </a:lnTo>
                  <a:lnTo>
                    <a:pt x="1866" y="1461"/>
                  </a:lnTo>
                  <a:lnTo>
                    <a:pt x="1866" y="1467"/>
                  </a:lnTo>
                  <a:lnTo>
                    <a:pt x="1867" y="1473"/>
                  </a:lnTo>
                  <a:lnTo>
                    <a:pt x="1866" y="1481"/>
                  </a:lnTo>
                  <a:lnTo>
                    <a:pt x="1865" y="1489"/>
                  </a:lnTo>
                  <a:lnTo>
                    <a:pt x="1863" y="1495"/>
                  </a:lnTo>
                  <a:lnTo>
                    <a:pt x="1861" y="1499"/>
                  </a:lnTo>
                  <a:lnTo>
                    <a:pt x="1857" y="1504"/>
                  </a:lnTo>
                  <a:lnTo>
                    <a:pt x="1854" y="1510"/>
                  </a:lnTo>
                  <a:lnTo>
                    <a:pt x="1850" y="1515"/>
                  </a:lnTo>
                  <a:lnTo>
                    <a:pt x="1845" y="1519"/>
                  </a:lnTo>
                  <a:lnTo>
                    <a:pt x="1837" y="1524"/>
                  </a:lnTo>
                  <a:lnTo>
                    <a:pt x="1829" y="1527"/>
                  </a:lnTo>
                  <a:lnTo>
                    <a:pt x="1821" y="1530"/>
                  </a:lnTo>
                  <a:lnTo>
                    <a:pt x="1810" y="1532"/>
                  </a:lnTo>
                  <a:lnTo>
                    <a:pt x="1798" y="1535"/>
                  </a:lnTo>
                  <a:lnTo>
                    <a:pt x="1784" y="1535"/>
                  </a:lnTo>
                  <a:lnTo>
                    <a:pt x="1775" y="1535"/>
                  </a:lnTo>
                  <a:lnTo>
                    <a:pt x="1766" y="1533"/>
                  </a:lnTo>
                  <a:lnTo>
                    <a:pt x="1757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2"/>
                  </a:lnTo>
                  <a:lnTo>
                    <a:pt x="1721" y="1517"/>
                  </a:lnTo>
                  <a:lnTo>
                    <a:pt x="1716" y="1512"/>
                  </a:lnTo>
                  <a:lnTo>
                    <a:pt x="1712" y="1506"/>
                  </a:lnTo>
                  <a:lnTo>
                    <a:pt x="1707" y="1500"/>
                  </a:lnTo>
                  <a:lnTo>
                    <a:pt x="1704" y="1494"/>
                  </a:lnTo>
                  <a:lnTo>
                    <a:pt x="1701" y="1486"/>
                  </a:lnTo>
                  <a:lnTo>
                    <a:pt x="1700" y="1477"/>
                  </a:lnTo>
                  <a:lnTo>
                    <a:pt x="1699" y="1469"/>
                  </a:lnTo>
                  <a:lnTo>
                    <a:pt x="1699" y="1459"/>
                  </a:lnTo>
                  <a:lnTo>
                    <a:pt x="1719" y="1459"/>
                  </a:lnTo>
                  <a:close/>
                  <a:moveTo>
                    <a:pt x="1907" y="1458"/>
                  </a:moveTo>
                  <a:lnTo>
                    <a:pt x="1908" y="1469"/>
                  </a:lnTo>
                  <a:lnTo>
                    <a:pt x="1910" y="1478"/>
                  </a:lnTo>
                  <a:lnTo>
                    <a:pt x="1914" y="1489"/>
                  </a:lnTo>
                  <a:lnTo>
                    <a:pt x="1919" y="1499"/>
                  </a:lnTo>
                  <a:lnTo>
                    <a:pt x="1922" y="1503"/>
                  </a:lnTo>
                  <a:lnTo>
                    <a:pt x="1927" y="1506"/>
                  </a:lnTo>
                  <a:lnTo>
                    <a:pt x="1931" y="1510"/>
                  </a:lnTo>
                  <a:lnTo>
                    <a:pt x="1935" y="1513"/>
                  </a:lnTo>
                  <a:lnTo>
                    <a:pt x="1941" y="1515"/>
                  </a:lnTo>
                  <a:lnTo>
                    <a:pt x="1946" y="1517"/>
                  </a:lnTo>
                  <a:lnTo>
                    <a:pt x="1951" y="1518"/>
                  </a:lnTo>
                  <a:lnTo>
                    <a:pt x="1958" y="1518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8"/>
                  </a:lnTo>
                  <a:lnTo>
                    <a:pt x="1997" y="1502"/>
                  </a:lnTo>
                  <a:lnTo>
                    <a:pt x="2001" y="1496"/>
                  </a:lnTo>
                  <a:lnTo>
                    <a:pt x="2004" y="1487"/>
                  </a:lnTo>
                  <a:lnTo>
                    <a:pt x="2008" y="1479"/>
                  </a:lnTo>
                  <a:lnTo>
                    <a:pt x="2026" y="1479"/>
                  </a:lnTo>
                  <a:lnTo>
                    <a:pt x="2023" y="1491"/>
                  </a:lnTo>
                  <a:lnTo>
                    <a:pt x="2017" y="1502"/>
                  </a:lnTo>
                  <a:lnTo>
                    <a:pt x="2012" y="1512"/>
                  </a:lnTo>
                  <a:lnTo>
                    <a:pt x="2004" y="1521"/>
                  </a:lnTo>
                  <a:lnTo>
                    <a:pt x="2000" y="1524"/>
                  </a:lnTo>
                  <a:lnTo>
                    <a:pt x="1995" y="1527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3"/>
                  </a:lnTo>
                  <a:lnTo>
                    <a:pt x="1958" y="1535"/>
                  </a:lnTo>
                  <a:lnTo>
                    <a:pt x="1949" y="1535"/>
                  </a:lnTo>
                  <a:lnTo>
                    <a:pt x="1941" y="1533"/>
                  </a:lnTo>
                  <a:lnTo>
                    <a:pt x="1933" y="1531"/>
                  </a:lnTo>
                  <a:lnTo>
                    <a:pt x="1927" y="1528"/>
                  </a:lnTo>
                  <a:lnTo>
                    <a:pt x="1920" y="1525"/>
                  </a:lnTo>
                  <a:lnTo>
                    <a:pt x="1915" y="1521"/>
                  </a:lnTo>
                  <a:lnTo>
                    <a:pt x="1909" y="1516"/>
                  </a:lnTo>
                  <a:lnTo>
                    <a:pt x="1905" y="1511"/>
                  </a:lnTo>
                  <a:lnTo>
                    <a:pt x="1901" y="1504"/>
                  </a:lnTo>
                  <a:lnTo>
                    <a:pt x="1897" y="1498"/>
                  </a:lnTo>
                  <a:lnTo>
                    <a:pt x="1894" y="1491"/>
                  </a:lnTo>
                  <a:lnTo>
                    <a:pt x="1892" y="1484"/>
                  </a:lnTo>
                  <a:lnTo>
                    <a:pt x="1889" y="1469"/>
                  </a:lnTo>
                  <a:lnTo>
                    <a:pt x="1888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6"/>
                  </a:lnTo>
                  <a:lnTo>
                    <a:pt x="1897" y="1408"/>
                  </a:lnTo>
                  <a:lnTo>
                    <a:pt x="1901" y="1402"/>
                  </a:lnTo>
                  <a:lnTo>
                    <a:pt x="1905" y="1396"/>
                  </a:lnTo>
                  <a:lnTo>
                    <a:pt x="1909" y="1391"/>
                  </a:lnTo>
                  <a:lnTo>
                    <a:pt x="1915" y="1386"/>
                  </a:lnTo>
                  <a:lnTo>
                    <a:pt x="1920" y="1381"/>
                  </a:lnTo>
                  <a:lnTo>
                    <a:pt x="1927" y="1377"/>
                  </a:lnTo>
                  <a:lnTo>
                    <a:pt x="1933" y="1375"/>
                  </a:lnTo>
                  <a:lnTo>
                    <a:pt x="1941" y="1373"/>
                  </a:lnTo>
                  <a:lnTo>
                    <a:pt x="1949" y="1370"/>
                  </a:lnTo>
                  <a:lnTo>
                    <a:pt x="1958" y="1370"/>
                  </a:lnTo>
                  <a:lnTo>
                    <a:pt x="1968" y="1370"/>
                  </a:lnTo>
                  <a:lnTo>
                    <a:pt x="1975" y="1373"/>
                  </a:lnTo>
                  <a:lnTo>
                    <a:pt x="1983" y="1375"/>
                  </a:lnTo>
                  <a:lnTo>
                    <a:pt x="1990" y="1378"/>
                  </a:lnTo>
                  <a:lnTo>
                    <a:pt x="1997" y="1381"/>
                  </a:lnTo>
                  <a:lnTo>
                    <a:pt x="2002" y="1387"/>
                  </a:lnTo>
                  <a:lnTo>
                    <a:pt x="2008" y="1392"/>
                  </a:lnTo>
                  <a:lnTo>
                    <a:pt x="2012" y="1397"/>
                  </a:lnTo>
                  <a:lnTo>
                    <a:pt x="2015" y="1404"/>
                  </a:lnTo>
                  <a:lnTo>
                    <a:pt x="2018" y="1410"/>
                  </a:lnTo>
                  <a:lnTo>
                    <a:pt x="2022" y="1418"/>
                  </a:lnTo>
                  <a:lnTo>
                    <a:pt x="2024" y="1425"/>
                  </a:lnTo>
                  <a:lnTo>
                    <a:pt x="2026" y="1442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8" y="1442"/>
                  </a:moveTo>
                  <a:lnTo>
                    <a:pt x="2007" y="1431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5" y="1403"/>
                  </a:lnTo>
                  <a:lnTo>
                    <a:pt x="1987" y="1396"/>
                  </a:lnTo>
                  <a:lnTo>
                    <a:pt x="1978" y="1391"/>
                  </a:lnTo>
                  <a:lnTo>
                    <a:pt x="1974" y="1389"/>
                  </a:lnTo>
                  <a:lnTo>
                    <a:pt x="1969" y="1388"/>
                  </a:lnTo>
                  <a:lnTo>
                    <a:pt x="1964" y="1387"/>
                  </a:lnTo>
                  <a:lnTo>
                    <a:pt x="1958" y="1387"/>
                  </a:lnTo>
                  <a:lnTo>
                    <a:pt x="1953" y="1387"/>
                  </a:lnTo>
                  <a:lnTo>
                    <a:pt x="1947" y="1388"/>
                  </a:lnTo>
                  <a:lnTo>
                    <a:pt x="1942" y="1389"/>
                  </a:lnTo>
                  <a:lnTo>
                    <a:pt x="1937" y="1391"/>
                  </a:lnTo>
                  <a:lnTo>
                    <a:pt x="1929" y="1396"/>
                  </a:lnTo>
                  <a:lnTo>
                    <a:pt x="1922" y="1403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09" y="1431"/>
                  </a:lnTo>
                  <a:lnTo>
                    <a:pt x="1907" y="1442"/>
                  </a:lnTo>
                  <a:lnTo>
                    <a:pt x="2008" y="1442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1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8"/>
                  </a:lnTo>
                  <a:lnTo>
                    <a:pt x="2093" y="1382"/>
                  </a:lnTo>
                  <a:lnTo>
                    <a:pt x="2102" y="1378"/>
                  </a:lnTo>
                  <a:lnTo>
                    <a:pt x="2110" y="1375"/>
                  </a:lnTo>
                  <a:lnTo>
                    <a:pt x="2119" y="1373"/>
                  </a:lnTo>
                  <a:lnTo>
                    <a:pt x="2130" y="1373"/>
                  </a:lnTo>
                  <a:lnTo>
                    <a:pt x="2130" y="1392"/>
                  </a:lnTo>
                  <a:lnTo>
                    <a:pt x="2123" y="1392"/>
                  </a:lnTo>
                  <a:lnTo>
                    <a:pt x="2117" y="1392"/>
                  </a:lnTo>
                  <a:lnTo>
                    <a:pt x="2111" y="1393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7"/>
                  </a:lnTo>
                  <a:lnTo>
                    <a:pt x="2084" y="1410"/>
                  </a:lnTo>
                  <a:lnTo>
                    <a:pt x="2081" y="1415"/>
                  </a:lnTo>
                  <a:lnTo>
                    <a:pt x="2078" y="1420"/>
                  </a:lnTo>
                  <a:lnTo>
                    <a:pt x="2076" y="1424"/>
                  </a:lnTo>
                  <a:lnTo>
                    <a:pt x="2073" y="1430"/>
                  </a:lnTo>
                  <a:lnTo>
                    <a:pt x="2072" y="1435"/>
                  </a:lnTo>
                  <a:lnTo>
                    <a:pt x="2071" y="1442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1" y="1375"/>
                  </a:lnTo>
                  <a:lnTo>
                    <a:pt x="2200" y="1511"/>
                  </a:lnTo>
                  <a:lnTo>
                    <a:pt x="2201" y="1511"/>
                  </a:lnTo>
                  <a:lnTo>
                    <a:pt x="2248" y="1375"/>
                  </a:lnTo>
                  <a:lnTo>
                    <a:pt x="2269" y="1375"/>
                  </a:lnTo>
                  <a:lnTo>
                    <a:pt x="2211" y="1530"/>
                  </a:lnTo>
                  <a:lnTo>
                    <a:pt x="2190" y="1530"/>
                  </a:lnTo>
                  <a:lnTo>
                    <a:pt x="2130" y="1375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6"/>
                  </a:lnTo>
                  <a:lnTo>
                    <a:pt x="2287" y="1346"/>
                  </a:lnTo>
                  <a:lnTo>
                    <a:pt x="2287" y="1315"/>
                  </a:lnTo>
                  <a:close/>
                  <a:moveTo>
                    <a:pt x="2287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5"/>
                  </a:lnTo>
                  <a:close/>
                  <a:moveTo>
                    <a:pt x="2453" y="1423"/>
                  </a:moveTo>
                  <a:lnTo>
                    <a:pt x="2450" y="1416"/>
                  </a:lnTo>
                  <a:lnTo>
                    <a:pt x="2447" y="1408"/>
                  </a:lnTo>
                  <a:lnTo>
                    <a:pt x="2443" y="1402"/>
                  </a:lnTo>
                  <a:lnTo>
                    <a:pt x="2439" y="1396"/>
                  </a:lnTo>
                  <a:lnTo>
                    <a:pt x="2432" y="1392"/>
                  </a:lnTo>
                  <a:lnTo>
                    <a:pt x="2426" y="1389"/>
                  </a:lnTo>
                  <a:lnTo>
                    <a:pt x="2418" y="1387"/>
                  </a:lnTo>
                  <a:lnTo>
                    <a:pt x="2409" y="1387"/>
                  </a:lnTo>
                  <a:lnTo>
                    <a:pt x="2402" y="1387"/>
                  </a:lnTo>
                  <a:lnTo>
                    <a:pt x="2396" y="1388"/>
                  </a:lnTo>
                  <a:lnTo>
                    <a:pt x="2390" y="1390"/>
                  </a:lnTo>
                  <a:lnTo>
                    <a:pt x="2386" y="1392"/>
                  </a:lnTo>
                  <a:lnTo>
                    <a:pt x="2380" y="1395"/>
                  </a:lnTo>
                  <a:lnTo>
                    <a:pt x="2376" y="1399"/>
                  </a:lnTo>
                  <a:lnTo>
                    <a:pt x="2372" y="1403"/>
                  </a:lnTo>
                  <a:lnTo>
                    <a:pt x="2368" y="1407"/>
                  </a:lnTo>
                  <a:lnTo>
                    <a:pt x="2362" y="1417"/>
                  </a:lnTo>
                  <a:lnTo>
                    <a:pt x="2358" y="1429"/>
                  </a:lnTo>
                  <a:lnTo>
                    <a:pt x="2355" y="1441"/>
                  </a:lnTo>
                  <a:lnTo>
                    <a:pt x="2354" y="1452"/>
                  </a:lnTo>
                  <a:lnTo>
                    <a:pt x="2355" y="1464"/>
                  </a:lnTo>
                  <a:lnTo>
                    <a:pt x="2358" y="1476"/>
                  </a:lnTo>
                  <a:lnTo>
                    <a:pt x="2362" y="1488"/>
                  </a:lnTo>
                  <a:lnTo>
                    <a:pt x="2368" y="1498"/>
                  </a:lnTo>
                  <a:lnTo>
                    <a:pt x="2372" y="1502"/>
                  </a:lnTo>
                  <a:lnTo>
                    <a:pt x="2376" y="1506"/>
                  </a:lnTo>
                  <a:lnTo>
                    <a:pt x="2380" y="1510"/>
                  </a:lnTo>
                  <a:lnTo>
                    <a:pt x="2386" y="1513"/>
                  </a:lnTo>
                  <a:lnTo>
                    <a:pt x="2390" y="1515"/>
                  </a:lnTo>
                  <a:lnTo>
                    <a:pt x="2396" y="1517"/>
                  </a:lnTo>
                  <a:lnTo>
                    <a:pt x="2402" y="1518"/>
                  </a:lnTo>
                  <a:lnTo>
                    <a:pt x="2409" y="1518"/>
                  </a:lnTo>
                  <a:lnTo>
                    <a:pt x="2417" y="1518"/>
                  </a:lnTo>
                  <a:lnTo>
                    <a:pt x="2426" y="1515"/>
                  </a:lnTo>
                  <a:lnTo>
                    <a:pt x="2433" y="1512"/>
                  </a:lnTo>
                  <a:lnTo>
                    <a:pt x="2440" y="1506"/>
                  </a:lnTo>
                  <a:lnTo>
                    <a:pt x="2445" y="1500"/>
                  </a:lnTo>
                  <a:lnTo>
                    <a:pt x="2449" y="1492"/>
                  </a:lnTo>
                  <a:lnTo>
                    <a:pt x="2453" y="1484"/>
                  </a:lnTo>
                  <a:lnTo>
                    <a:pt x="2454" y="1474"/>
                  </a:lnTo>
                  <a:lnTo>
                    <a:pt x="2473" y="1474"/>
                  </a:lnTo>
                  <a:lnTo>
                    <a:pt x="2470" y="1488"/>
                  </a:lnTo>
                  <a:lnTo>
                    <a:pt x="2466" y="1500"/>
                  </a:lnTo>
                  <a:lnTo>
                    <a:pt x="2463" y="1505"/>
                  </a:lnTo>
                  <a:lnTo>
                    <a:pt x="2460" y="1510"/>
                  </a:lnTo>
                  <a:lnTo>
                    <a:pt x="2456" y="1515"/>
                  </a:lnTo>
                  <a:lnTo>
                    <a:pt x="2453" y="1518"/>
                  </a:lnTo>
                  <a:lnTo>
                    <a:pt x="2448" y="1523"/>
                  </a:lnTo>
                  <a:lnTo>
                    <a:pt x="2443" y="1526"/>
                  </a:lnTo>
                  <a:lnTo>
                    <a:pt x="2439" y="1528"/>
                  </a:lnTo>
                  <a:lnTo>
                    <a:pt x="2433" y="1530"/>
                  </a:lnTo>
                  <a:lnTo>
                    <a:pt x="2428" y="1532"/>
                  </a:lnTo>
                  <a:lnTo>
                    <a:pt x="2421" y="1533"/>
                  </a:lnTo>
                  <a:lnTo>
                    <a:pt x="2415" y="1535"/>
                  </a:lnTo>
                  <a:lnTo>
                    <a:pt x="2409" y="1535"/>
                  </a:lnTo>
                  <a:lnTo>
                    <a:pt x="2401" y="1535"/>
                  </a:lnTo>
                  <a:lnTo>
                    <a:pt x="2392" y="1533"/>
                  </a:lnTo>
                  <a:lnTo>
                    <a:pt x="2385" y="1531"/>
                  </a:lnTo>
                  <a:lnTo>
                    <a:pt x="2377" y="1528"/>
                  </a:lnTo>
                  <a:lnTo>
                    <a:pt x="2370" y="1525"/>
                  </a:lnTo>
                  <a:lnTo>
                    <a:pt x="2365" y="1521"/>
                  </a:lnTo>
                  <a:lnTo>
                    <a:pt x="2360" y="1516"/>
                  </a:lnTo>
                  <a:lnTo>
                    <a:pt x="2354" y="1511"/>
                  </a:lnTo>
                  <a:lnTo>
                    <a:pt x="2350" y="1504"/>
                  </a:lnTo>
                  <a:lnTo>
                    <a:pt x="2346" y="1498"/>
                  </a:lnTo>
                  <a:lnTo>
                    <a:pt x="2342" y="1491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9"/>
                  </a:lnTo>
                  <a:lnTo>
                    <a:pt x="2336" y="1461"/>
                  </a:lnTo>
                  <a:lnTo>
                    <a:pt x="2335" y="1452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2" y="1414"/>
                  </a:lnTo>
                  <a:lnTo>
                    <a:pt x="2346" y="1407"/>
                  </a:lnTo>
                  <a:lnTo>
                    <a:pt x="2350" y="1401"/>
                  </a:lnTo>
                  <a:lnTo>
                    <a:pt x="2354" y="1394"/>
                  </a:lnTo>
                  <a:lnTo>
                    <a:pt x="2360" y="1389"/>
                  </a:lnTo>
                  <a:lnTo>
                    <a:pt x="2365" y="1384"/>
                  </a:lnTo>
                  <a:lnTo>
                    <a:pt x="2370" y="1380"/>
                  </a:lnTo>
                  <a:lnTo>
                    <a:pt x="2377" y="1377"/>
                  </a:lnTo>
                  <a:lnTo>
                    <a:pt x="2385" y="1374"/>
                  </a:lnTo>
                  <a:lnTo>
                    <a:pt x="2392" y="1372"/>
                  </a:lnTo>
                  <a:lnTo>
                    <a:pt x="2401" y="1370"/>
                  </a:lnTo>
                  <a:lnTo>
                    <a:pt x="2409" y="1370"/>
                  </a:lnTo>
                  <a:lnTo>
                    <a:pt x="2421" y="1372"/>
                  </a:lnTo>
                  <a:lnTo>
                    <a:pt x="2432" y="1374"/>
                  </a:lnTo>
                  <a:lnTo>
                    <a:pt x="2443" y="1378"/>
                  </a:lnTo>
                  <a:lnTo>
                    <a:pt x="2451" y="1383"/>
                  </a:lnTo>
                  <a:lnTo>
                    <a:pt x="2455" y="1387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4" y="1400"/>
                  </a:lnTo>
                  <a:lnTo>
                    <a:pt x="2468" y="1405"/>
                  </a:lnTo>
                  <a:lnTo>
                    <a:pt x="2469" y="1411"/>
                  </a:lnTo>
                  <a:lnTo>
                    <a:pt x="2471" y="1417"/>
                  </a:lnTo>
                  <a:lnTo>
                    <a:pt x="2472" y="1423"/>
                  </a:lnTo>
                  <a:lnTo>
                    <a:pt x="2453" y="1423"/>
                  </a:lnTo>
                  <a:close/>
                  <a:moveTo>
                    <a:pt x="2511" y="1458"/>
                  </a:moveTo>
                  <a:lnTo>
                    <a:pt x="2512" y="1469"/>
                  </a:lnTo>
                  <a:lnTo>
                    <a:pt x="2514" y="1478"/>
                  </a:lnTo>
                  <a:lnTo>
                    <a:pt x="2517" y="1489"/>
                  </a:lnTo>
                  <a:lnTo>
                    <a:pt x="2523" y="1499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5" y="1510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5" y="1518"/>
                  </a:lnTo>
                  <a:lnTo>
                    <a:pt x="2563" y="1518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9" y="1513"/>
                  </a:lnTo>
                  <a:lnTo>
                    <a:pt x="2595" y="1508"/>
                  </a:lnTo>
                  <a:lnTo>
                    <a:pt x="2601" y="1502"/>
                  </a:lnTo>
                  <a:lnTo>
                    <a:pt x="2605" y="1496"/>
                  </a:lnTo>
                  <a:lnTo>
                    <a:pt x="2608" y="1487"/>
                  </a:lnTo>
                  <a:lnTo>
                    <a:pt x="2611" y="1479"/>
                  </a:lnTo>
                  <a:lnTo>
                    <a:pt x="2630" y="1479"/>
                  </a:lnTo>
                  <a:lnTo>
                    <a:pt x="2626" y="1491"/>
                  </a:lnTo>
                  <a:lnTo>
                    <a:pt x="2621" y="1502"/>
                  </a:lnTo>
                  <a:lnTo>
                    <a:pt x="2616" y="1512"/>
                  </a:lnTo>
                  <a:lnTo>
                    <a:pt x="2608" y="1521"/>
                  </a:lnTo>
                  <a:lnTo>
                    <a:pt x="2604" y="1524"/>
                  </a:lnTo>
                  <a:lnTo>
                    <a:pt x="2598" y="1527"/>
                  </a:lnTo>
                  <a:lnTo>
                    <a:pt x="2594" y="1529"/>
                  </a:lnTo>
                  <a:lnTo>
                    <a:pt x="2589" y="1531"/>
                  </a:lnTo>
                  <a:lnTo>
                    <a:pt x="2576" y="1533"/>
                  </a:lnTo>
                  <a:lnTo>
                    <a:pt x="2563" y="1535"/>
                  </a:lnTo>
                  <a:lnTo>
                    <a:pt x="2553" y="1535"/>
                  </a:lnTo>
                  <a:lnTo>
                    <a:pt x="2545" y="1533"/>
                  </a:lnTo>
                  <a:lnTo>
                    <a:pt x="2537" y="1531"/>
                  </a:lnTo>
                  <a:lnTo>
                    <a:pt x="2530" y="1528"/>
                  </a:lnTo>
                  <a:lnTo>
                    <a:pt x="2524" y="1525"/>
                  </a:lnTo>
                  <a:lnTo>
                    <a:pt x="2518" y="1521"/>
                  </a:lnTo>
                  <a:lnTo>
                    <a:pt x="2513" y="1516"/>
                  </a:lnTo>
                  <a:lnTo>
                    <a:pt x="2509" y="1511"/>
                  </a:lnTo>
                  <a:lnTo>
                    <a:pt x="2504" y="1504"/>
                  </a:lnTo>
                  <a:lnTo>
                    <a:pt x="2501" y="1498"/>
                  </a:lnTo>
                  <a:lnTo>
                    <a:pt x="2498" y="1491"/>
                  </a:lnTo>
                  <a:lnTo>
                    <a:pt x="2496" y="1484"/>
                  </a:lnTo>
                  <a:lnTo>
                    <a:pt x="2493" y="1469"/>
                  </a:lnTo>
                  <a:lnTo>
                    <a:pt x="2491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6"/>
                  </a:lnTo>
                  <a:lnTo>
                    <a:pt x="2501" y="1408"/>
                  </a:lnTo>
                  <a:lnTo>
                    <a:pt x="2504" y="1402"/>
                  </a:lnTo>
                  <a:lnTo>
                    <a:pt x="2509" y="1396"/>
                  </a:lnTo>
                  <a:lnTo>
                    <a:pt x="2513" y="1391"/>
                  </a:lnTo>
                  <a:lnTo>
                    <a:pt x="2518" y="1386"/>
                  </a:lnTo>
                  <a:lnTo>
                    <a:pt x="2524" y="1381"/>
                  </a:lnTo>
                  <a:lnTo>
                    <a:pt x="2530" y="1377"/>
                  </a:lnTo>
                  <a:lnTo>
                    <a:pt x="2537" y="1375"/>
                  </a:lnTo>
                  <a:lnTo>
                    <a:pt x="2545" y="1373"/>
                  </a:lnTo>
                  <a:lnTo>
                    <a:pt x="2553" y="1370"/>
                  </a:lnTo>
                  <a:lnTo>
                    <a:pt x="2563" y="1370"/>
                  </a:lnTo>
                  <a:lnTo>
                    <a:pt x="2571" y="1370"/>
                  </a:lnTo>
                  <a:lnTo>
                    <a:pt x="2580" y="1373"/>
                  </a:lnTo>
                  <a:lnTo>
                    <a:pt x="2588" y="1375"/>
                  </a:lnTo>
                  <a:lnTo>
                    <a:pt x="2594" y="1378"/>
                  </a:lnTo>
                  <a:lnTo>
                    <a:pt x="2601" y="1381"/>
                  </a:lnTo>
                  <a:lnTo>
                    <a:pt x="2606" y="1387"/>
                  </a:lnTo>
                  <a:lnTo>
                    <a:pt x="2611" y="1392"/>
                  </a:lnTo>
                  <a:lnTo>
                    <a:pt x="2616" y="1397"/>
                  </a:lnTo>
                  <a:lnTo>
                    <a:pt x="2620" y="1404"/>
                  </a:lnTo>
                  <a:lnTo>
                    <a:pt x="2623" y="1410"/>
                  </a:lnTo>
                  <a:lnTo>
                    <a:pt x="2625" y="1418"/>
                  </a:lnTo>
                  <a:lnTo>
                    <a:pt x="2628" y="1425"/>
                  </a:lnTo>
                  <a:lnTo>
                    <a:pt x="2630" y="1433"/>
                  </a:lnTo>
                  <a:lnTo>
                    <a:pt x="2630" y="1442"/>
                  </a:lnTo>
                  <a:lnTo>
                    <a:pt x="2631" y="1449"/>
                  </a:lnTo>
                  <a:lnTo>
                    <a:pt x="2631" y="1458"/>
                  </a:lnTo>
                  <a:lnTo>
                    <a:pt x="2511" y="1458"/>
                  </a:lnTo>
                  <a:close/>
                  <a:moveTo>
                    <a:pt x="2611" y="1442"/>
                  </a:moveTo>
                  <a:lnTo>
                    <a:pt x="2610" y="1431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3"/>
                  </a:lnTo>
                  <a:lnTo>
                    <a:pt x="2591" y="1396"/>
                  </a:lnTo>
                  <a:lnTo>
                    <a:pt x="2582" y="1391"/>
                  </a:lnTo>
                  <a:lnTo>
                    <a:pt x="2578" y="1389"/>
                  </a:lnTo>
                  <a:lnTo>
                    <a:pt x="2574" y="1388"/>
                  </a:lnTo>
                  <a:lnTo>
                    <a:pt x="2568" y="1387"/>
                  </a:lnTo>
                  <a:lnTo>
                    <a:pt x="2563" y="1387"/>
                  </a:lnTo>
                  <a:lnTo>
                    <a:pt x="2556" y="1387"/>
                  </a:lnTo>
                  <a:lnTo>
                    <a:pt x="2551" y="1388"/>
                  </a:lnTo>
                  <a:lnTo>
                    <a:pt x="2547" y="1389"/>
                  </a:lnTo>
                  <a:lnTo>
                    <a:pt x="2541" y="1391"/>
                  </a:lnTo>
                  <a:lnTo>
                    <a:pt x="2534" y="1396"/>
                  </a:lnTo>
                  <a:lnTo>
                    <a:pt x="2526" y="1403"/>
                  </a:lnTo>
                  <a:lnTo>
                    <a:pt x="2521" y="1411"/>
                  </a:lnTo>
                  <a:lnTo>
                    <a:pt x="2516" y="1421"/>
                  </a:lnTo>
                  <a:lnTo>
                    <a:pt x="2513" y="1431"/>
                  </a:lnTo>
                  <a:lnTo>
                    <a:pt x="2511" y="1442"/>
                  </a:lnTo>
                  <a:lnTo>
                    <a:pt x="2611" y="1442"/>
                  </a:lnTo>
                  <a:close/>
                  <a:moveTo>
                    <a:pt x="1381" y="1814"/>
                  </a:moveTo>
                  <a:lnTo>
                    <a:pt x="1381" y="1823"/>
                  </a:lnTo>
                  <a:lnTo>
                    <a:pt x="1380" y="1831"/>
                  </a:lnTo>
                  <a:lnTo>
                    <a:pt x="1379" y="1839"/>
                  </a:lnTo>
                  <a:lnTo>
                    <a:pt x="1377" y="1847"/>
                  </a:lnTo>
                  <a:lnTo>
                    <a:pt x="1374" y="1853"/>
                  </a:lnTo>
                  <a:lnTo>
                    <a:pt x="1370" y="1861"/>
                  </a:lnTo>
                  <a:lnTo>
                    <a:pt x="1367" y="1867"/>
                  </a:lnTo>
                  <a:lnTo>
                    <a:pt x="1362" y="1873"/>
                  </a:lnTo>
                  <a:lnTo>
                    <a:pt x="1357" y="1878"/>
                  </a:lnTo>
                  <a:lnTo>
                    <a:pt x="1352" y="1882"/>
                  </a:lnTo>
                  <a:lnTo>
                    <a:pt x="1346" y="1887"/>
                  </a:lnTo>
                  <a:lnTo>
                    <a:pt x="1339" y="1890"/>
                  </a:lnTo>
                  <a:lnTo>
                    <a:pt x="1333" y="1893"/>
                  </a:lnTo>
                  <a:lnTo>
                    <a:pt x="1324" y="1895"/>
                  </a:lnTo>
                  <a:lnTo>
                    <a:pt x="1316" y="1896"/>
                  </a:lnTo>
                  <a:lnTo>
                    <a:pt x="1308" y="1897"/>
                  </a:lnTo>
                  <a:lnTo>
                    <a:pt x="1299" y="1896"/>
                  </a:lnTo>
                  <a:lnTo>
                    <a:pt x="1290" y="1895"/>
                  </a:lnTo>
                  <a:lnTo>
                    <a:pt x="1283" y="1893"/>
                  </a:lnTo>
                  <a:lnTo>
                    <a:pt x="1276" y="1890"/>
                  </a:lnTo>
                  <a:lnTo>
                    <a:pt x="1270" y="1887"/>
                  </a:lnTo>
                  <a:lnTo>
                    <a:pt x="1263" y="1882"/>
                  </a:lnTo>
                  <a:lnTo>
                    <a:pt x="1258" y="1878"/>
                  </a:lnTo>
                  <a:lnTo>
                    <a:pt x="1253" y="1873"/>
                  </a:lnTo>
                  <a:lnTo>
                    <a:pt x="1248" y="1867"/>
                  </a:lnTo>
                  <a:lnTo>
                    <a:pt x="1245" y="1861"/>
                  </a:lnTo>
                  <a:lnTo>
                    <a:pt x="1242" y="1853"/>
                  </a:lnTo>
                  <a:lnTo>
                    <a:pt x="1239" y="1847"/>
                  </a:lnTo>
                  <a:lnTo>
                    <a:pt x="1236" y="1839"/>
                  </a:lnTo>
                  <a:lnTo>
                    <a:pt x="1235" y="1831"/>
                  </a:lnTo>
                  <a:lnTo>
                    <a:pt x="1234" y="1823"/>
                  </a:lnTo>
                  <a:lnTo>
                    <a:pt x="1234" y="1814"/>
                  </a:lnTo>
                  <a:lnTo>
                    <a:pt x="1234" y="1807"/>
                  </a:lnTo>
                  <a:lnTo>
                    <a:pt x="1235" y="1798"/>
                  </a:lnTo>
                  <a:lnTo>
                    <a:pt x="1236" y="1790"/>
                  </a:lnTo>
                  <a:lnTo>
                    <a:pt x="1239" y="1783"/>
                  </a:lnTo>
                  <a:lnTo>
                    <a:pt x="1242" y="1775"/>
                  </a:lnTo>
                  <a:lnTo>
                    <a:pt x="1245" y="1769"/>
                  </a:lnTo>
                  <a:lnTo>
                    <a:pt x="1248" y="1762"/>
                  </a:lnTo>
                  <a:lnTo>
                    <a:pt x="1253" y="1757"/>
                  </a:lnTo>
                  <a:lnTo>
                    <a:pt x="1258" y="1752"/>
                  </a:lnTo>
                  <a:lnTo>
                    <a:pt x="1263" y="1746"/>
                  </a:lnTo>
                  <a:lnTo>
                    <a:pt x="1270" y="1743"/>
                  </a:lnTo>
                  <a:lnTo>
                    <a:pt x="1276" y="1739"/>
                  </a:lnTo>
                  <a:lnTo>
                    <a:pt x="1283" y="1736"/>
                  </a:lnTo>
                  <a:lnTo>
                    <a:pt x="1290" y="1734"/>
                  </a:lnTo>
                  <a:lnTo>
                    <a:pt x="1299" y="1733"/>
                  </a:lnTo>
                  <a:lnTo>
                    <a:pt x="1308" y="1732"/>
                  </a:lnTo>
                  <a:lnTo>
                    <a:pt x="1316" y="1733"/>
                  </a:lnTo>
                  <a:lnTo>
                    <a:pt x="1324" y="1734"/>
                  </a:lnTo>
                  <a:lnTo>
                    <a:pt x="1333" y="1736"/>
                  </a:lnTo>
                  <a:lnTo>
                    <a:pt x="1339" y="1739"/>
                  </a:lnTo>
                  <a:lnTo>
                    <a:pt x="1346" y="1743"/>
                  </a:lnTo>
                  <a:lnTo>
                    <a:pt x="1352" y="1746"/>
                  </a:lnTo>
                  <a:lnTo>
                    <a:pt x="1357" y="1752"/>
                  </a:lnTo>
                  <a:lnTo>
                    <a:pt x="1362" y="1757"/>
                  </a:lnTo>
                  <a:lnTo>
                    <a:pt x="1367" y="1762"/>
                  </a:lnTo>
                  <a:lnTo>
                    <a:pt x="1370" y="1769"/>
                  </a:lnTo>
                  <a:lnTo>
                    <a:pt x="1374" y="1775"/>
                  </a:lnTo>
                  <a:lnTo>
                    <a:pt x="1377" y="1783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7"/>
                  </a:lnTo>
                  <a:lnTo>
                    <a:pt x="1381" y="1814"/>
                  </a:lnTo>
                  <a:close/>
                  <a:moveTo>
                    <a:pt x="1253" y="1814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50"/>
                  </a:lnTo>
                  <a:lnTo>
                    <a:pt x="1267" y="1860"/>
                  </a:lnTo>
                  <a:lnTo>
                    <a:pt x="1270" y="1865"/>
                  </a:lnTo>
                  <a:lnTo>
                    <a:pt x="1274" y="1868"/>
                  </a:lnTo>
                  <a:lnTo>
                    <a:pt x="1279" y="1873"/>
                  </a:lnTo>
                  <a:lnTo>
                    <a:pt x="1284" y="1875"/>
                  </a:lnTo>
                  <a:lnTo>
                    <a:pt x="1289" y="1878"/>
                  </a:lnTo>
                  <a:lnTo>
                    <a:pt x="1295" y="1879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4" y="1880"/>
                  </a:lnTo>
                  <a:lnTo>
                    <a:pt x="1321" y="1879"/>
                  </a:lnTo>
                  <a:lnTo>
                    <a:pt x="1326" y="1878"/>
                  </a:lnTo>
                  <a:lnTo>
                    <a:pt x="1332" y="1875"/>
                  </a:lnTo>
                  <a:lnTo>
                    <a:pt x="1337" y="1873"/>
                  </a:lnTo>
                  <a:lnTo>
                    <a:pt x="1341" y="1868"/>
                  </a:lnTo>
                  <a:lnTo>
                    <a:pt x="1344" y="1865"/>
                  </a:lnTo>
                  <a:lnTo>
                    <a:pt x="1349" y="1860"/>
                  </a:lnTo>
                  <a:lnTo>
                    <a:pt x="1354" y="1850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4" y="1780"/>
                  </a:lnTo>
                  <a:lnTo>
                    <a:pt x="1349" y="1769"/>
                  </a:lnTo>
                  <a:lnTo>
                    <a:pt x="1344" y="1765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2" y="1754"/>
                  </a:lnTo>
                  <a:lnTo>
                    <a:pt x="1326" y="1752"/>
                  </a:lnTo>
                  <a:lnTo>
                    <a:pt x="1321" y="1749"/>
                  </a:lnTo>
                  <a:lnTo>
                    <a:pt x="1314" y="1748"/>
                  </a:lnTo>
                  <a:lnTo>
                    <a:pt x="1308" y="1748"/>
                  </a:lnTo>
                  <a:lnTo>
                    <a:pt x="1301" y="1748"/>
                  </a:lnTo>
                  <a:lnTo>
                    <a:pt x="1295" y="1749"/>
                  </a:lnTo>
                  <a:lnTo>
                    <a:pt x="1289" y="1752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4" y="1760"/>
                  </a:lnTo>
                  <a:lnTo>
                    <a:pt x="1270" y="1765"/>
                  </a:lnTo>
                  <a:lnTo>
                    <a:pt x="1267" y="1769"/>
                  </a:lnTo>
                  <a:lnTo>
                    <a:pt x="1261" y="1780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3" y="1814"/>
                  </a:lnTo>
                  <a:close/>
                  <a:moveTo>
                    <a:pt x="1470" y="1753"/>
                  </a:moveTo>
                  <a:lnTo>
                    <a:pt x="1440" y="1753"/>
                  </a:lnTo>
                  <a:lnTo>
                    <a:pt x="1440" y="1892"/>
                  </a:lnTo>
                  <a:lnTo>
                    <a:pt x="1420" y="1892"/>
                  </a:lnTo>
                  <a:lnTo>
                    <a:pt x="1420" y="1753"/>
                  </a:lnTo>
                  <a:lnTo>
                    <a:pt x="1393" y="1753"/>
                  </a:lnTo>
                  <a:lnTo>
                    <a:pt x="1393" y="1736"/>
                  </a:lnTo>
                  <a:lnTo>
                    <a:pt x="1420" y="1736"/>
                  </a:lnTo>
                  <a:lnTo>
                    <a:pt x="1420" y="1722"/>
                  </a:lnTo>
                  <a:lnTo>
                    <a:pt x="1420" y="1713"/>
                  </a:lnTo>
                  <a:lnTo>
                    <a:pt x="1421" y="1704"/>
                  </a:lnTo>
                  <a:lnTo>
                    <a:pt x="1424" y="1697"/>
                  </a:lnTo>
                  <a:lnTo>
                    <a:pt x="1428" y="1690"/>
                  </a:lnTo>
                  <a:lnTo>
                    <a:pt x="1432" y="1685"/>
                  </a:lnTo>
                  <a:lnTo>
                    <a:pt x="1438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2" y="1693"/>
                  </a:lnTo>
                  <a:lnTo>
                    <a:pt x="1448" y="1695"/>
                  </a:lnTo>
                  <a:lnTo>
                    <a:pt x="1444" y="1699"/>
                  </a:lnTo>
                  <a:lnTo>
                    <a:pt x="1442" y="1702"/>
                  </a:lnTo>
                  <a:lnTo>
                    <a:pt x="1441" y="1706"/>
                  </a:lnTo>
                  <a:lnTo>
                    <a:pt x="1440" y="1712"/>
                  </a:lnTo>
                  <a:lnTo>
                    <a:pt x="1440" y="1717"/>
                  </a:lnTo>
                  <a:lnTo>
                    <a:pt x="1440" y="1724"/>
                  </a:lnTo>
                  <a:lnTo>
                    <a:pt x="1440" y="1736"/>
                  </a:lnTo>
                  <a:lnTo>
                    <a:pt x="1470" y="1736"/>
                  </a:lnTo>
                  <a:lnTo>
                    <a:pt x="1470" y="1753"/>
                  </a:lnTo>
                  <a:close/>
                  <a:moveTo>
                    <a:pt x="1585" y="1822"/>
                  </a:moveTo>
                  <a:lnTo>
                    <a:pt x="1585" y="1829"/>
                  </a:lnTo>
                  <a:lnTo>
                    <a:pt x="1586" y="1837"/>
                  </a:lnTo>
                  <a:lnTo>
                    <a:pt x="1587" y="1843"/>
                  </a:lnTo>
                  <a:lnTo>
                    <a:pt x="1590" y="1849"/>
                  </a:lnTo>
                  <a:lnTo>
                    <a:pt x="1593" y="1854"/>
                  </a:lnTo>
                  <a:lnTo>
                    <a:pt x="1596" y="1860"/>
                  </a:lnTo>
                  <a:lnTo>
                    <a:pt x="1600" y="1864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6" y="1873"/>
                  </a:lnTo>
                  <a:lnTo>
                    <a:pt x="1621" y="1875"/>
                  </a:lnTo>
                  <a:lnTo>
                    <a:pt x="1627" y="1877"/>
                  </a:lnTo>
                  <a:lnTo>
                    <a:pt x="1641" y="1879"/>
                  </a:lnTo>
                  <a:lnTo>
                    <a:pt x="1656" y="1879"/>
                  </a:lnTo>
                  <a:lnTo>
                    <a:pt x="1664" y="1879"/>
                  </a:lnTo>
                  <a:lnTo>
                    <a:pt x="1674" y="1877"/>
                  </a:lnTo>
                  <a:lnTo>
                    <a:pt x="1684" y="1874"/>
                  </a:lnTo>
                  <a:lnTo>
                    <a:pt x="1692" y="1869"/>
                  </a:lnTo>
                  <a:lnTo>
                    <a:pt x="1697" y="1866"/>
                  </a:lnTo>
                  <a:lnTo>
                    <a:pt x="1700" y="1863"/>
                  </a:lnTo>
                  <a:lnTo>
                    <a:pt x="1704" y="1860"/>
                  </a:lnTo>
                  <a:lnTo>
                    <a:pt x="1706" y="1855"/>
                  </a:lnTo>
                  <a:lnTo>
                    <a:pt x="1708" y="1851"/>
                  </a:lnTo>
                  <a:lnTo>
                    <a:pt x="1711" y="1847"/>
                  </a:lnTo>
                  <a:lnTo>
                    <a:pt x="1712" y="1841"/>
                  </a:lnTo>
                  <a:lnTo>
                    <a:pt x="1713" y="1836"/>
                  </a:lnTo>
                  <a:lnTo>
                    <a:pt x="1712" y="1831"/>
                  </a:lnTo>
                  <a:lnTo>
                    <a:pt x="1712" y="1827"/>
                  </a:lnTo>
                  <a:lnTo>
                    <a:pt x="1710" y="1824"/>
                  </a:lnTo>
                  <a:lnTo>
                    <a:pt x="1708" y="1820"/>
                  </a:lnTo>
                  <a:lnTo>
                    <a:pt x="1704" y="1814"/>
                  </a:lnTo>
                  <a:lnTo>
                    <a:pt x="1698" y="1809"/>
                  </a:lnTo>
                  <a:lnTo>
                    <a:pt x="1691" y="1804"/>
                  </a:lnTo>
                  <a:lnTo>
                    <a:pt x="1684" y="1801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0" y="1785"/>
                  </a:lnTo>
                  <a:lnTo>
                    <a:pt x="1611" y="1783"/>
                  </a:lnTo>
                  <a:lnTo>
                    <a:pt x="1602" y="1779"/>
                  </a:lnTo>
                  <a:lnTo>
                    <a:pt x="1594" y="1774"/>
                  </a:lnTo>
                  <a:lnTo>
                    <a:pt x="1586" y="1770"/>
                  </a:lnTo>
                  <a:lnTo>
                    <a:pt x="1580" y="1762"/>
                  </a:lnTo>
                  <a:lnTo>
                    <a:pt x="1576" y="1755"/>
                  </a:lnTo>
                  <a:lnTo>
                    <a:pt x="1573" y="1751"/>
                  </a:lnTo>
                  <a:lnTo>
                    <a:pt x="1572" y="1745"/>
                  </a:lnTo>
                  <a:lnTo>
                    <a:pt x="1572" y="1740"/>
                  </a:lnTo>
                  <a:lnTo>
                    <a:pt x="1571" y="1733"/>
                  </a:lnTo>
                  <a:lnTo>
                    <a:pt x="1572" y="1725"/>
                  </a:lnTo>
                  <a:lnTo>
                    <a:pt x="1575" y="1715"/>
                  </a:lnTo>
                  <a:lnTo>
                    <a:pt x="1577" y="1709"/>
                  </a:lnTo>
                  <a:lnTo>
                    <a:pt x="1579" y="1705"/>
                  </a:lnTo>
                  <a:lnTo>
                    <a:pt x="1582" y="1700"/>
                  </a:lnTo>
                  <a:lnTo>
                    <a:pt x="1586" y="1695"/>
                  </a:lnTo>
                  <a:lnTo>
                    <a:pt x="1591" y="1690"/>
                  </a:lnTo>
                  <a:lnTo>
                    <a:pt x="1595" y="1686"/>
                  </a:lnTo>
                  <a:lnTo>
                    <a:pt x="1602" y="1682"/>
                  </a:lnTo>
                  <a:lnTo>
                    <a:pt x="1608" y="1679"/>
                  </a:lnTo>
                  <a:lnTo>
                    <a:pt x="1617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3"/>
                  </a:lnTo>
                  <a:lnTo>
                    <a:pt x="1653" y="1673"/>
                  </a:lnTo>
                  <a:lnTo>
                    <a:pt x="1661" y="1674"/>
                  </a:lnTo>
                  <a:lnTo>
                    <a:pt x="1668" y="1675"/>
                  </a:lnTo>
                  <a:lnTo>
                    <a:pt x="1676" y="1677"/>
                  </a:lnTo>
                  <a:lnTo>
                    <a:pt x="1684" y="1679"/>
                  </a:lnTo>
                  <a:lnTo>
                    <a:pt x="1690" y="1682"/>
                  </a:lnTo>
                  <a:lnTo>
                    <a:pt x="1695" y="1686"/>
                  </a:lnTo>
                  <a:lnTo>
                    <a:pt x="1702" y="1689"/>
                  </a:lnTo>
                  <a:lnTo>
                    <a:pt x="1706" y="1694"/>
                  </a:lnTo>
                  <a:lnTo>
                    <a:pt x="1712" y="1699"/>
                  </a:lnTo>
                  <a:lnTo>
                    <a:pt x="1715" y="1704"/>
                  </a:lnTo>
                  <a:lnTo>
                    <a:pt x="1719" y="1711"/>
                  </a:lnTo>
                  <a:lnTo>
                    <a:pt x="1721" y="1717"/>
                  </a:lnTo>
                  <a:lnTo>
                    <a:pt x="1724" y="1724"/>
                  </a:lnTo>
                  <a:lnTo>
                    <a:pt x="1725" y="1731"/>
                  </a:lnTo>
                  <a:lnTo>
                    <a:pt x="1726" y="1740"/>
                  </a:lnTo>
                  <a:lnTo>
                    <a:pt x="1705" y="1740"/>
                  </a:lnTo>
                  <a:lnTo>
                    <a:pt x="1704" y="1733"/>
                  </a:lnTo>
                  <a:lnTo>
                    <a:pt x="1703" y="1728"/>
                  </a:lnTo>
                  <a:lnTo>
                    <a:pt x="1702" y="1722"/>
                  </a:lnTo>
                  <a:lnTo>
                    <a:pt x="1700" y="1718"/>
                  </a:lnTo>
                  <a:lnTo>
                    <a:pt x="1697" y="1714"/>
                  </a:lnTo>
                  <a:lnTo>
                    <a:pt x="1693" y="1709"/>
                  </a:lnTo>
                  <a:lnTo>
                    <a:pt x="1690" y="1706"/>
                  </a:lnTo>
                  <a:lnTo>
                    <a:pt x="1687" y="1703"/>
                  </a:lnTo>
                  <a:lnTo>
                    <a:pt x="1678" y="1698"/>
                  </a:lnTo>
                  <a:lnTo>
                    <a:pt x="1668" y="1693"/>
                  </a:lnTo>
                  <a:lnTo>
                    <a:pt x="1658" y="1691"/>
                  </a:lnTo>
                  <a:lnTo>
                    <a:pt x="1646" y="1690"/>
                  </a:lnTo>
                  <a:lnTo>
                    <a:pt x="1636" y="1691"/>
                  </a:lnTo>
                  <a:lnTo>
                    <a:pt x="1625" y="1692"/>
                  </a:lnTo>
                  <a:lnTo>
                    <a:pt x="1617" y="1695"/>
                  </a:lnTo>
                  <a:lnTo>
                    <a:pt x="1608" y="1700"/>
                  </a:lnTo>
                  <a:lnTo>
                    <a:pt x="1605" y="1702"/>
                  </a:lnTo>
                  <a:lnTo>
                    <a:pt x="1602" y="1705"/>
                  </a:lnTo>
                  <a:lnTo>
                    <a:pt x="1599" y="1708"/>
                  </a:lnTo>
                  <a:lnTo>
                    <a:pt x="1596" y="1713"/>
                  </a:lnTo>
                  <a:lnTo>
                    <a:pt x="1595" y="1717"/>
                  </a:lnTo>
                  <a:lnTo>
                    <a:pt x="1593" y="1722"/>
                  </a:lnTo>
                  <a:lnTo>
                    <a:pt x="1592" y="1727"/>
                  </a:lnTo>
                  <a:lnTo>
                    <a:pt x="1592" y="1733"/>
                  </a:lnTo>
                  <a:lnTo>
                    <a:pt x="1593" y="1740"/>
                  </a:lnTo>
                  <a:lnTo>
                    <a:pt x="1595" y="1746"/>
                  </a:lnTo>
                  <a:lnTo>
                    <a:pt x="1597" y="1752"/>
                  </a:lnTo>
                  <a:lnTo>
                    <a:pt x="1602" y="1756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8" y="1765"/>
                  </a:lnTo>
                  <a:lnTo>
                    <a:pt x="1624" y="1766"/>
                  </a:lnTo>
                  <a:lnTo>
                    <a:pt x="1677" y="1779"/>
                  </a:lnTo>
                  <a:lnTo>
                    <a:pt x="1688" y="1782"/>
                  </a:lnTo>
                  <a:lnTo>
                    <a:pt x="1699" y="1786"/>
                  </a:lnTo>
                  <a:lnTo>
                    <a:pt x="1708" y="1792"/>
                  </a:lnTo>
                  <a:lnTo>
                    <a:pt x="1716" y="1797"/>
                  </a:lnTo>
                  <a:lnTo>
                    <a:pt x="1720" y="1800"/>
                  </a:lnTo>
                  <a:lnTo>
                    <a:pt x="1724" y="1804"/>
                  </a:lnTo>
                  <a:lnTo>
                    <a:pt x="1726" y="1809"/>
                  </a:lnTo>
                  <a:lnTo>
                    <a:pt x="1728" y="1813"/>
                  </a:lnTo>
                  <a:lnTo>
                    <a:pt x="1730" y="1817"/>
                  </a:lnTo>
                  <a:lnTo>
                    <a:pt x="1732" y="1823"/>
                  </a:lnTo>
                  <a:lnTo>
                    <a:pt x="1732" y="1829"/>
                  </a:lnTo>
                  <a:lnTo>
                    <a:pt x="1733" y="1836"/>
                  </a:lnTo>
                  <a:lnTo>
                    <a:pt x="1732" y="1842"/>
                  </a:lnTo>
                  <a:lnTo>
                    <a:pt x="1731" y="1851"/>
                  </a:lnTo>
                  <a:lnTo>
                    <a:pt x="1729" y="1856"/>
                  </a:lnTo>
                  <a:lnTo>
                    <a:pt x="1727" y="1862"/>
                  </a:lnTo>
                  <a:lnTo>
                    <a:pt x="1724" y="1866"/>
                  </a:lnTo>
                  <a:lnTo>
                    <a:pt x="1720" y="1871"/>
                  </a:lnTo>
                  <a:lnTo>
                    <a:pt x="1716" y="1877"/>
                  </a:lnTo>
                  <a:lnTo>
                    <a:pt x="1711" y="1881"/>
                  </a:lnTo>
                  <a:lnTo>
                    <a:pt x="1703" y="1885"/>
                  </a:lnTo>
                  <a:lnTo>
                    <a:pt x="1695" y="1890"/>
                  </a:lnTo>
                  <a:lnTo>
                    <a:pt x="1687" y="1893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0" y="1897"/>
                  </a:lnTo>
                  <a:lnTo>
                    <a:pt x="1641" y="1896"/>
                  </a:lnTo>
                  <a:lnTo>
                    <a:pt x="1632" y="1896"/>
                  </a:lnTo>
                  <a:lnTo>
                    <a:pt x="1623" y="1894"/>
                  </a:lnTo>
                  <a:lnTo>
                    <a:pt x="1616" y="1893"/>
                  </a:lnTo>
                  <a:lnTo>
                    <a:pt x="1608" y="1890"/>
                  </a:lnTo>
                  <a:lnTo>
                    <a:pt x="1600" y="1887"/>
                  </a:lnTo>
                  <a:lnTo>
                    <a:pt x="1594" y="1883"/>
                  </a:lnTo>
                  <a:lnTo>
                    <a:pt x="1587" y="1879"/>
                  </a:lnTo>
                  <a:lnTo>
                    <a:pt x="1582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7" y="1848"/>
                  </a:lnTo>
                  <a:lnTo>
                    <a:pt x="1566" y="1840"/>
                  </a:lnTo>
                  <a:lnTo>
                    <a:pt x="1565" y="1831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1" y="1677"/>
                  </a:lnTo>
                  <a:lnTo>
                    <a:pt x="1781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7" y="1814"/>
                  </a:moveTo>
                  <a:lnTo>
                    <a:pt x="1957" y="1823"/>
                  </a:lnTo>
                  <a:lnTo>
                    <a:pt x="1956" y="1831"/>
                  </a:lnTo>
                  <a:lnTo>
                    <a:pt x="1955" y="1839"/>
                  </a:lnTo>
                  <a:lnTo>
                    <a:pt x="1953" y="1847"/>
                  </a:lnTo>
                  <a:lnTo>
                    <a:pt x="1949" y="1853"/>
                  </a:lnTo>
                  <a:lnTo>
                    <a:pt x="1946" y="1861"/>
                  </a:lnTo>
                  <a:lnTo>
                    <a:pt x="1943" y="1867"/>
                  </a:lnTo>
                  <a:lnTo>
                    <a:pt x="1938" y="1873"/>
                  </a:lnTo>
                  <a:lnTo>
                    <a:pt x="1933" y="1878"/>
                  </a:lnTo>
                  <a:lnTo>
                    <a:pt x="1928" y="1882"/>
                  </a:lnTo>
                  <a:lnTo>
                    <a:pt x="1921" y="1887"/>
                  </a:lnTo>
                  <a:lnTo>
                    <a:pt x="1915" y="1890"/>
                  </a:lnTo>
                  <a:lnTo>
                    <a:pt x="1908" y="1893"/>
                  </a:lnTo>
                  <a:lnTo>
                    <a:pt x="1901" y="1895"/>
                  </a:lnTo>
                  <a:lnTo>
                    <a:pt x="1892" y="1896"/>
                  </a:lnTo>
                  <a:lnTo>
                    <a:pt x="1883" y="1897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60" y="1893"/>
                  </a:lnTo>
                  <a:lnTo>
                    <a:pt x="1852" y="1890"/>
                  </a:lnTo>
                  <a:lnTo>
                    <a:pt x="1846" y="1887"/>
                  </a:lnTo>
                  <a:lnTo>
                    <a:pt x="1839" y="1882"/>
                  </a:lnTo>
                  <a:lnTo>
                    <a:pt x="1834" y="1878"/>
                  </a:lnTo>
                  <a:lnTo>
                    <a:pt x="1829" y="1873"/>
                  </a:lnTo>
                  <a:lnTo>
                    <a:pt x="1824" y="1867"/>
                  </a:lnTo>
                  <a:lnTo>
                    <a:pt x="1821" y="1861"/>
                  </a:lnTo>
                  <a:lnTo>
                    <a:pt x="1818" y="1853"/>
                  </a:lnTo>
                  <a:lnTo>
                    <a:pt x="1814" y="1847"/>
                  </a:lnTo>
                  <a:lnTo>
                    <a:pt x="1812" y="1839"/>
                  </a:lnTo>
                  <a:lnTo>
                    <a:pt x="1811" y="1831"/>
                  </a:lnTo>
                  <a:lnTo>
                    <a:pt x="1810" y="1823"/>
                  </a:lnTo>
                  <a:lnTo>
                    <a:pt x="1810" y="1814"/>
                  </a:lnTo>
                  <a:lnTo>
                    <a:pt x="1810" y="1807"/>
                  </a:lnTo>
                  <a:lnTo>
                    <a:pt x="1811" y="1798"/>
                  </a:lnTo>
                  <a:lnTo>
                    <a:pt x="1812" y="1790"/>
                  </a:lnTo>
                  <a:lnTo>
                    <a:pt x="1814" y="1783"/>
                  </a:lnTo>
                  <a:lnTo>
                    <a:pt x="1818" y="1775"/>
                  </a:lnTo>
                  <a:lnTo>
                    <a:pt x="1821" y="1769"/>
                  </a:lnTo>
                  <a:lnTo>
                    <a:pt x="1824" y="1762"/>
                  </a:lnTo>
                  <a:lnTo>
                    <a:pt x="1829" y="1757"/>
                  </a:lnTo>
                  <a:lnTo>
                    <a:pt x="1834" y="1752"/>
                  </a:lnTo>
                  <a:lnTo>
                    <a:pt x="1839" y="1746"/>
                  </a:lnTo>
                  <a:lnTo>
                    <a:pt x="1846" y="1743"/>
                  </a:lnTo>
                  <a:lnTo>
                    <a:pt x="1852" y="1739"/>
                  </a:lnTo>
                  <a:lnTo>
                    <a:pt x="1860" y="1736"/>
                  </a:lnTo>
                  <a:lnTo>
                    <a:pt x="1867" y="1734"/>
                  </a:lnTo>
                  <a:lnTo>
                    <a:pt x="1875" y="1733"/>
                  </a:lnTo>
                  <a:lnTo>
                    <a:pt x="1883" y="1732"/>
                  </a:lnTo>
                  <a:lnTo>
                    <a:pt x="1892" y="1733"/>
                  </a:lnTo>
                  <a:lnTo>
                    <a:pt x="1901" y="1734"/>
                  </a:lnTo>
                  <a:lnTo>
                    <a:pt x="1908" y="1736"/>
                  </a:lnTo>
                  <a:lnTo>
                    <a:pt x="1915" y="1739"/>
                  </a:lnTo>
                  <a:lnTo>
                    <a:pt x="1921" y="1743"/>
                  </a:lnTo>
                  <a:lnTo>
                    <a:pt x="1928" y="1746"/>
                  </a:lnTo>
                  <a:lnTo>
                    <a:pt x="1933" y="1752"/>
                  </a:lnTo>
                  <a:lnTo>
                    <a:pt x="1938" y="1757"/>
                  </a:lnTo>
                  <a:lnTo>
                    <a:pt x="1943" y="1762"/>
                  </a:lnTo>
                  <a:lnTo>
                    <a:pt x="1946" y="1769"/>
                  </a:lnTo>
                  <a:lnTo>
                    <a:pt x="1949" y="1775"/>
                  </a:lnTo>
                  <a:lnTo>
                    <a:pt x="1953" y="1783"/>
                  </a:lnTo>
                  <a:lnTo>
                    <a:pt x="1955" y="1790"/>
                  </a:lnTo>
                  <a:lnTo>
                    <a:pt x="1956" y="1798"/>
                  </a:lnTo>
                  <a:lnTo>
                    <a:pt x="1957" y="1807"/>
                  </a:lnTo>
                  <a:lnTo>
                    <a:pt x="1957" y="1814"/>
                  </a:lnTo>
                  <a:close/>
                  <a:moveTo>
                    <a:pt x="1829" y="1814"/>
                  </a:moveTo>
                  <a:lnTo>
                    <a:pt x="1829" y="1827"/>
                  </a:lnTo>
                  <a:lnTo>
                    <a:pt x="1833" y="1839"/>
                  </a:lnTo>
                  <a:lnTo>
                    <a:pt x="1837" y="1850"/>
                  </a:lnTo>
                  <a:lnTo>
                    <a:pt x="1842" y="1860"/>
                  </a:lnTo>
                  <a:lnTo>
                    <a:pt x="1847" y="1865"/>
                  </a:lnTo>
                  <a:lnTo>
                    <a:pt x="1850" y="1868"/>
                  </a:lnTo>
                  <a:lnTo>
                    <a:pt x="1855" y="1873"/>
                  </a:lnTo>
                  <a:lnTo>
                    <a:pt x="1860" y="1875"/>
                  </a:lnTo>
                  <a:lnTo>
                    <a:pt x="1865" y="1878"/>
                  </a:lnTo>
                  <a:lnTo>
                    <a:pt x="1870" y="1879"/>
                  </a:lnTo>
                  <a:lnTo>
                    <a:pt x="1877" y="1880"/>
                  </a:lnTo>
                  <a:lnTo>
                    <a:pt x="1883" y="1881"/>
                  </a:lnTo>
                  <a:lnTo>
                    <a:pt x="1890" y="1880"/>
                  </a:lnTo>
                  <a:lnTo>
                    <a:pt x="1896" y="1879"/>
                  </a:lnTo>
                  <a:lnTo>
                    <a:pt x="1902" y="1878"/>
                  </a:lnTo>
                  <a:lnTo>
                    <a:pt x="1907" y="1875"/>
                  </a:lnTo>
                  <a:lnTo>
                    <a:pt x="1913" y="1873"/>
                  </a:lnTo>
                  <a:lnTo>
                    <a:pt x="1917" y="1868"/>
                  </a:lnTo>
                  <a:lnTo>
                    <a:pt x="1921" y="1865"/>
                  </a:lnTo>
                  <a:lnTo>
                    <a:pt x="1924" y="1860"/>
                  </a:lnTo>
                  <a:lnTo>
                    <a:pt x="1930" y="1850"/>
                  </a:lnTo>
                  <a:lnTo>
                    <a:pt x="1934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2"/>
                  </a:lnTo>
                  <a:lnTo>
                    <a:pt x="1934" y="1790"/>
                  </a:lnTo>
                  <a:lnTo>
                    <a:pt x="1930" y="1780"/>
                  </a:lnTo>
                  <a:lnTo>
                    <a:pt x="1924" y="1769"/>
                  </a:lnTo>
                  <a:lnTo>
                    <a:pt x="1921" y="1765"/>
                  </a:lnTo>
                  <a:lnTo>
                    <a:pt x="1917" y="1760"/>
                  </a:lnTo>
                  <a:lnTo>
                    <a:pt x="1913" y="1757"/>
                  </a:lnTo>
                  <a:lnTo>
                    <a:pt x="1907" y="1754"/>
                  </a:lnTo>
                  <a:lnTo>
                    <a:pt x="1902" y="1752"/>
                  </a:lnTo>
                  <a:lnTo>
                    <a:pt x="1896" y="1749"/>
                  </a:lnTo>
                  <a:lnTo>
                    <a:pt x="1890" y="1748"/>
                  </a:lnTo>
                  <a:lnTo>
                    <a:pt x="1883" y="1748"/>
                  </a:lnTo>
                  <a:lnTo>
                    <a:pt x="1877" y="1748"/>
                  </a:lnTo>
                  <a:lnTo>
                    <a:pt x="1870" y="1749"/>
                  </a:lnTo>
                  <a:lnTo>
                    <a:pt x="1865" y="1752"/>
                  </a:lnTo>
                  <a:lnTo>
                    <a:pt x="1860" y="1754"/>
                  </a:lnTo>
                  <a:lnTo>
                    <a:pt x="1855" y="1757"/>
                  </a:lnTo>
                  <a:lnTo>
                    <a:pt x="1850" y="1760"/>
                  </a:lnTo>
                  <a:lnTo>
                    <a:pt x="1847" y="1765"/>
                  </a:lnTo>
                  <a:lnTo>
                    <a:pt x="1842" y="1769"/>
                  </a:lnTo>
                  <a:lnTo>
                    <a:pt x="1837" y="1780"/>
                  </a:lnTo>
                  <a:lnTo>
                    <a:pt x="1833" y="1790"/>
                  </a:lnTo>
                  <a:lnTo>
                    <a:pt x="1829" y="1802"/>
                  </a:lnTo>
                  <a:lnTo>
                    <a:pt x="1829" y="1814"/>
                  </a:lnTo>
                  <a:close/>
                  <a:moveTo>
                    <a:pt x="1968" y="1736"/>
                  </a:moveTo>
                  <a:lnTo>
                    <a:pt x="1989" y="1736"/>
                  </a:lnTo>
                  <a:lnTo>
                    <a:pt x="2038" y="1874"/>
                  </a:lnTo>
                  <a:lnTo>
                    <a:pt x="2039" y="1874"/>
                  </a:lnTo>
                  <a:lnTo>
                    <a:pt x="2086" y="1736"/>
                  </a:lnTo>
                  <a:lnTo>
                    <a:pt x="2107" y="1736"/>
                  </a:lnTo>
                  <a:lnTo>
                    <a:pt x="2049" y="1892"/>
                  </a:lnTo>
                  <a:lnTo>
                    <a:pt x="2028" y="1892"/>
                  </a:lnTo>
                  <a:lnTo>
                    <a:pt x="1968" y="1736"/>
                  </a:lnTo>
                  <a:close/>
                  <a:moveTo>
                    <a:pt x="2136" y="1820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8" y="1861"/>
                  </a:lnTo>
                  <a:lnTo>
                    <a:pt x="2152" y="1865"/>
                  </a:lnTo>
                  <a:lnTo>
                    <a:pt x="2156" y="1869"/>
                  </a:lnTo>
                  <a:lnTo>
                    <a:pt x="2160" y="1873"/>
                  </a:lnTo>
                  <a:lnTo>
                    <a:pt x="2164" y="1876"/>
                  </a:lnTo>
                  <a:lnTo>
                    <a:pt x="2170" y="1878"/>
                  </a:lnTo>
                  <a:lnTo>
                    <a:pt x="2175" y="1879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8" y="1880"/>
                  </a:lnTo>
                  <a:lnTo>
                    <a:pt x="2206" y="1878"/>
                  </a:lnTo>
                  <a:lnTo>
                    <a:pt x="2214" y="1875"/>
                  </a:lnTo>
                  <a:lnTo>
                    <a:pt x="2220" y="1870"/>
                  </a:lnTo>
                  <a:lnTo>
                    <a:pt x="2226" y="1864"/>
                  </a:lnTo>
                  <a:lnTo>
                    <a:pt x="2230" y="1857"/>
                  </a:lnTo>
                  <a:lnTo>
                    <a:pt x="2233" y="1850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2" y="1853"/>
                  </a:lnTo>
                  <a:lnTo>
                    <a:pt x="2247" y="1865"/>
                  </a:lnTo>
                  <a:lnTo>
                    <a:pt x="2241" y="1875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5" y="1889"/>
                  </a:lnTo>
                  <a:lnTo>
                    <a:pt x="2219" y="1891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7"/>
                  </a:lnTo>
                  <a:lnTo>
                    <a:pt x="2178" y="1896"/>
                  </a:lnTo>
                  <a:lnTo>
                    <a:pt x="2171" y="1895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49" y="1887"/>
                  </a:lnTo>
                  <a:lnTo>
                    <a:pt x="2144" y="1882"/>
                  </a:lnTo>
                  <a:lnTo>
                    <a:pt x="2138" y="1878"/>
                  </a:lnTo>
                  <a:lnTo>
                    <a:pt x="2134" y="1873"/>
                  </a:lnTo>
                  <a:lnTo>
                    <a:pt x="2130" y="1866"/>
                  </a:lnTo>
                  <a:lnTo>
                    <a:pt x="2126" y="1861"/>
                  </a:lnTo>
                  <a:lnTo>
                    <a:pt x="2124" y="1853"/>
                  </a:lnTo>
                  <a:lnTo>
                    <a:pt x="2121" y="1847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1" y="1784"/>
                  </a:lnTo>
                  <a:lnTo>
                    <a:pt x="2124" y="1777"/>
                  </a:lnTo>
                  <a:lnTo>
                    <a:pt x="2126" y="1771"/>
                  </a:lnTo>
                  <a:lnTo>
                    <a:pt x="2130" y="1765"/>
                  </a:lnTo>
                  <a:lnTo>
                    <a:pt x="2134" y="1758"/>
                  </a:lnTo>
                  <a:lnTo>
                    <a:pt x="2138" y="1753"/>
                  </a:lnTo>
                  <a:lnTo>
                    <a:pt x="2144" y="1747"/>
                  </a:lnTo>
                  <a:lnTo>
                    <a:pt x="2149" y="1743"/>
                  </a:lnTo>
                  <a:lnTo>
                    <a:pt x="2156" y="1740"/>
                  </a:lnTo>
                  <a:lnTo>
                    <a:pt x="2163" y="1736"/>
                  </a:lnTo>
                  <a:lnTo>
                    <a:pt x="2171" y="1734"/>
                  </a:lnTo>
                  <a:lnTo>
                    <a:pt x="2178" y="1733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40"/>
                  </a:lnTo>
                  <a:lnTo>
                    <a:pt x="2226" y="1744"/>
                  </a:lnTo>
                  <a:lnTo>
                    <a:pt x="2231" y="1748"/>
                  </a:lnTo>
                  <a:lnTo>
                    <a:pt x="2237" y="1754"/>
                  </a:lnTo>
                  <a:lnTo>
                    <a:pt x="2241" y="1759"/>
                  </a:lnTo>
                  <a:lnTo>
                    <a:pt x="2245" y="1766"/>
                  </a:lnTo>
                  <a:lnTo>
                    <a:pt x="2248" y="1773"/>
                  </a:lnTo>
                  <a:lnTo>
                    <a:pt x="2251" y="1780"/>
                  </a:lnTo>
                  <a:lnTo>
                    <a:pt x="2253" y="1787"/>
                  </a:lnTo>
                  <a:lnTo>
                    <a:pt x="2256" y="1803"/>
                  </a:lnTo>
                  <a:lnTo>
                    <a:pt x="2256" y="1820"/>
                  </a:lnTo>
                  <a:lnTo>
                    <a:pt x="2136" y="1820"/>
                  </a:lnTo>
                  <a:close/>
                  <a:moveTo>
                    <a:pt x="2238" y="1803"/>
                  </a:moveTo>
                  <a:lnTo>
                    <a:pt x="2237" y="1793"/>
                  </a:lnTo>
                  <a:lnTo>
                    <a:pt x="2233" y="1783"/>
                  </a:lnTo>
                  <a:lnTo>
                    <a:pt x="2229" y="1773"/>
                  </a:lnTo>
                  <a:lnTo>
                    <a:pt x="2224" y="1766"/>
                  </a:lnTo>
                  <a:lnTo>
                    <a:pt x="2216" y="1758"/>
                  </a:lnTo>
                  <a:lnTo>
                    <a:pt x="2208" y="1753"/>
                  </a:lnTo>
                  <a:lnTo>
                    <a:pt x="2203" y="1751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1" y="1748"/>
                  </a:lnTo>
                  <a:lnTo>
                    <a:pt x="2176" y="1749"/>
                  </a:lnTo>
                  <a:lnTo>
                    <a:pt x="2172" y="1751"/>
                  </a:lnTo>
                  <a:lnTo>
                    <a:pt x="2167" y="1753"/>
                  </a:lnTo>
                  <a:lnTo>
                    <a:pt x="2159" y="1758"/>
                  </a:lnTo>
                  <a:lnTo>
                    <a:pt x="2151" y="1766"/>
                  </a:lnTo>
                  <a:lnTo>
                    <a:pt x="2146" y="1774"/>
                  </a:lnTo>
                  <a:lnTo>
                    <a:pt x="2142" y="1783"/>
                  </a:lnTo>
                  <a:lnTo>
                    <a:pt x="2138" y="1794"/>
                  </a:lnTo>
                  <a:lnTo>
                    <a:pt x="2136" y="1803"/>
                  </a:lnTo>
                  <a:lnTo>
                    <a:pt x="2238" y="1803"/>
                  </a:lnTo>
                  <a:close/>
                  <a:moveTo>
                    <a:pt x="2282" y="1736"/>
                  </a:moveTo>
                  <a:lnTo>
                    <a:pt x="2300" y="1736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5" y="1757"/>
                  </a:lnTo>
                  <a:lnTo>
                    <a:pt x="2309" y="1751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7" y="1738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3" y="1734"/>
                  </a:lnTo>
                  <a:lnTo>
                    <a:pt x="2378" y="1736"/>
                  </a:lnTo>
                  <a:lnTo>
                    <a:pt x="2383" y="1739"/>
                  </a:lnTo>
                  <a:lnTo>
                    <a:pt x="2388" y="1742"/>
                  </a:lnTo>
                  <a:lnTo>
                    <a:pt x="2392" y="1745"/>
                  </a:lnTo>
                  <a:lnTo>
                    <a:pt x="2395" y="1748"/>
                  </a:lnTo>
                  <a:lnTo>
                    <a:pt x="2399" y="1753"/>
                  </a:lnTo>
                  <a:lnTo>
                    <a:pt x="2402" y="1757"/>
                  </a:lnTo>
                  <a:lnTo>
                    <a:pt x="2404" y="1762"/>
                  </a:lnTo>
                  <a:lnTo>
                    <a:pt x="2405" y="1768"/>
                  </a:lnTo>
                  <a:lnTo>
                    <a:pt x="2407" y="1779"/>
                  </a:lnTo>
                  <a:lnTo>
                    <a:pt x="2408" y="1793"/>
                  </a:lnTo>
                  <a:lnTo>
                    <a:pt x="2408" y="1892"/>
                  </a:lnTo>
                  <a:lnTo>
                    <a:pt x="2389" y="1892"/>
                  </a:lnTo>
                  <a:lnTo>
                    <a:pt x="2389" y="1795"/>
                  </a:lnTo>
                  <a:lnTo>
                    <a:pt x="2389" y="1786"/>
                  </a:lnTo>
                  <a:lnTo>
                    <a:pt x="2387" y="1776"/>
                  </a:lnTo>
                  <a:lnTo>
                    <a:pt x="2385" y="1769"/>
                  </a:lnTo>
                  <a:lnTo>
                    <a:pt x="2380" y="1762"/>
                  </a:lnTo>
                  <a:lnTo>
                    <a:pt x="2376" y="1756"/>
                  </a:lnTo>
                  <a:lnTo>
                    <a:pt x="2368" y="1752"/>
                  </a:lnTo>
                  <a:lnTo>
                    <a:pt x="2360" y="1749"/>
                  </a:lnTo>
                  <a:lnTo>
                    <a:pt x="2349" y="1748"/>
                  </a:lnTo>
                  <a:lnTo>
                    <a:pt x="2343" y="1748"/>
                  </a:lnTo>
                  <a:lnTo>
                    <a:pt x="2338" y="1749"/>
                  </a:lnTo>
                  <a:lnTo>
                    <a:pt x="2334" y="1751"/>
                  </a:lnTo>
                  <a:lnTo>
                    <a:pt x="2329" y="1753"/>
                  </a:lnTo>
                  <a:lnTo>
                    <a:pt x="2321" y="1757"/>
                  </a:lnTo>
                  <a:lnTo>
                    <a:pt x="2314" y="1763"/>
                  </a:lnTo>
                  <a:lnTo>
                    <a:pt x="2308" y="1771"/>
                  </a:lnTo>
                  <a:lnTo>
                    <a:pt x="2305" y="1781"/>
                  </a:lnTo>
                  <a:lnTo>
                    <a:pt x="2301" y="1790"/>
                  </a:lnTo>
                  <a:lnTo>
                    <a:pt x="2300" y="1801"/>
                  </a:lnTo>
                  <a:lnTo>
                    <a:pt x="2300" y="1892"/>
                  </a:lnTo>
                  <a:lnTo>
                    <a:pt x="2282" y="1892"/>
                  </a:lnTo>
                  <a:lnTo>
                    <a:pt x="2282" y="1736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6"/>
                  </a:moveTo>
                  <a:lnTo>
                    <a:pt x="2463" y="1736"/>
                  </a:lnTo>
                  <a:lnTo>
                    <a:pt x="2463" y="1892"/>
                  </a:lnTo>
                  <a:lnTo>
                    <a:pt x="2444" y="1892"/>
                  </a:lnTo>
                  <a:lnTo>
                    <a:pt x="2444" y="1736"/>
                  </a:lnTo>
                  <a:close/>
                  <a:moveTo>
                    <a:pt x="2498" y="1784"/>
                  </a:moveTo>
                  <a:lnTo>
                    <a:pt x="2499" y="1777"/>
                  </a:lnTo>
                  <a:lnTo>
                    <a:pt x="2500" y="1772"/>
                  </a:lnTo>
                  <a:lnTo>
                    <a:pt x="2501" y="1766"/>
                  </a:lnTo>
                  <a:lnTo>
                    <a:pt x="2503" y="1761"/>
                  </a:lnTo>
                  <a:lnTo>
                    <a:pt x="2507" y="1756"/>
                  </a:lnTo>
                  <a:lnTo>
                    <a:pt x="2510" y="1752"/>
                  </a:lnTo>
                  <a:lnTo>
                    <a:pt x="2513" y="1748"/>
                  </a:lnTo>
                  <a:lnTo>
                    <a:pt x="2516" y="1745"/>
                  </a:lnTo>
                  <a:lnTo>
                    <a:pt x="2526" y="1740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3"/>
                  </a:lnTo>
                  <a:lnTo>
                    <a:pt x="2581" y="1734"/>
                  </a:lnTo>
                  <a:lnTo>
                    <a:pt x="2591" y="1738"/>
                  </a:lnTo>
                  <a:lnTo>
                    <a:pt x="2599" y="1742"/>
                  </a:lnTo>
                  <a:lnTo>
                    <a:pt x="2604" y="1745"/>
                  </a:lnTo>
                  <a:lnTo>
                    <a:pt x="2607" y="1748"/>
                  </a:lnTo>
                  <a:lnTo>
                    <a:pt x="2610" y="1753"/>
                  </a:lnTo>
                  <a:lnTo>
                    <a:pt x="2613" y="1757"/>
                  </a:lnTo>
                  <a:lnTo>
                    <a:pt x="2616" y="1762"/>
                  </a:lnTo>
                  <a:lnTo>
                    <a:pt x="2617" y="1768"/>
                  </a:lnTo>
                  <a:lnTo>
                    <a:pt x="2618" y="1775"/>
                  </a:lnTo>
                  <a:lnTo>
                    <a:pt x="2618" y="1782"/>
                  </a:lnTo>
                  <a:lnTo>
                    <a:pt x="2618" y="1865"/>
                  </a:lnTo>
                  <a:lnTo>
                    <a:pt x="2619" y="1870"/>
                  </a:lnTo>
                  <a:lnTo>
                    <a:pt x="2621" y="1874"/>
                  </a:lnTo>
                  <a:lnTo>
                    <a:pt x="2624" y="1876"/>
                  </a:lnTo>
                  <a:lnTo>
                    <a:pt x="2630" y="1877"/>
                  </a:lnTo>
                  <a:lnTo>
                    <a:pt x="2633" y="1876"/>
                  </a:lnTo>
                  <a:lnTo>
                    <a:pt x="2635" y="1875"/>
                  </a:lnTo>
                  <a:lnTo>
                    <a:pt x="2635" y="1891"/>
                  </a:lnTo>
                  <a:lnTo>
                    <a:pt x="2630" y="1892"/>
                  </a:lnTo>
                  <a:lnTo>
                    <a:pt x="2623" y="1892"/>
                  </a:lnTo>
                  <a:lnTo>
                    <a:pt x="2617" y="1892"/>
                  </a:lnTo>
                  <a:lnTo>
                    <a:pt x="2611" y="1891"/>
                  </a:lnTo>
                  <a:lnTo>
                    <a:pt x="2607" y="1888"/>
                  </a:lnTo>
                  <a:lnTo>
                    <a:pt x="2605" y="1884"/>
                  </a:lnTo>
                  <a:lnTo>
                    <a:pt x="2603" y="1881"/>
                  </a:lnTo>
                  <a:lnTo>
                    <a:pt x="2602" y="1876"/>
                  </a:lnTo>
                  <a:lnTo>
                    <a:pt x="2601" y="1871"/>
                  </a:lnTo>
                  <a:lnTo>
                    <a:pt x="2601" y="1865"/>
                  </a:lnTo>
                  <a:lnTo>
                    <a:pt x="2595" y="1873"/>
                  </a:lnTo>
                  <a:lnTo>
                    <a:pt x="2590" y="1879"/>
                  </a:lnTo>
                  <a:lnTo>
                    <a:pt x="2584" y="1884"/>
                  </a:lnTo>
                  <a:lnTo>
                    <a:pt x="2578" y="1889"/>
                  </a:lnTo>
                  <a:lnTo>
                    <a:pt x="2571" y="1892"/>
                  </a:lnTo>
                  <a:lnTo>
                    <a:pt x="2563" y="1895"/>
                  </a:lnTo>
                  <a:lnTo>
                    <a:pt x="2554" y="1896"/>
                  </a:lnTo>
                  <a:lnTo>
                    <a:pt x="2543" y="1897"/>
                  </a:lnTo>
                  <a:lnTo>
                    <a:pt x="2532" y="1896"/>
                  </a:lnTo>
                  <a:lnTo>
                    <a:pt x="2523" y="1894"/>
                  </a:lnTo>
                  <a:lnTo>
                    <a:pt x="2514" y="1891"/>
                  </a:lnTo>
                  <a:lnTo>
                    <a:pt x="2507" y="1885"/>
                  </a:lnTo>
                  <a:lnTo>
                    <a:pt x="2503" y="1883"/>
                  </a:lnTo>
                  <a:lnTo>
                    <a:pt x="2500" y="1880"/>
                  </a:lnTo>
                  <a:lnTo>
                    <a:pt x="2498" y="1876"/>
                  </a:lnTo>
                  <a:lnTo>
                    <a:pt x="2496" y="1871"/>
                  </a:lnTo>
                  <a:lnTo>
                    <a:pt x="2494" y="1867"/>
                  </a:lnTo>
                  <a:lnTo>
                    <a:pt x="2493" y="1863"/>
                  </a:lnTo>
                  <a:lnTo>
                    <a:pt x="2491" y="1857"/>
                  </a:lnTo>
                  <a:lnTo>
                    <a:pt x="2491" y="1851"/>
                  </a:lnTo>
                  <a:lnTo>
                    <a:pt x="2491" y="1843"/>
                  </a:lnTo>
                  <a:lnTo>
                    <a:pt x="2494" y="1837"/>
                  </a:lnTo>
                  <a:lnTo>
                    <a:pt x="2496" y="1831"/>
                  </a:lnTo>
                  <a:lnTo>
                    <a:pt x="2499" y="1826"/>
                  </a:lnTo>
                  <a:lnTo>
                    <a:pt x="2502" y="1822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7" y="1812"/>
                  </a:lnTo>
                  <a:lnTo>
                    <a:pt x="2530" y="1808"/>
                  </a:lnTo>
                  <a:lnTo>
                    <a:pt x="2544" y="1806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0" y="1800"/>
                  </a:lnTo>
                  <a:lnTo>
                    <a:pt x="2585" y="1800"/>
                  </a:lnTo>
                  <a:lnTo>
                    <a:pt x="2590" y="1798"/>
                  </a:lnTo>
                  <a:lnTo>
                    <a:pt x="2593" y="1797"/>
                  </a:lnTo>
                  <a:lnTo>
                    <a:pt x="2595" y="1794"/>
                  </a:lnTo>
                  <a:lnTo>
                    <a:pt x="2597" y="1790"/>
                  </a:lnTo>
                  <a:lnTo>
                    <a:pt x="2598" y="1786"/>
                  </a:lnTo>
                  <a:lnTo>
                    <a:pt x="2599" y="1781"/>
                  </a:lnTo>
                  <a:lnTo>
                    <a:pt x="2598" y="1771"/>
                  </a:lnTo>
                  <a:lnTo>
                    <a:pt x="2596" y="1765"/>
                  </a:lnTo>
                  <a:lnTo>
                    <a:pt x="2592" y="1759"/>
                  </a:lnTo>
                  <a:lnTo>
                    <a:pt x="2588" y="1755"/>
                  </a:lnTo>
                  <a:lnTo>
                    <a:pt x="2581" y="1752"/>
                  </a:lnTo>
                  <a:lnTo>
                    <a:pt x="2575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8"/>
                  </a:lnTo>
                  <a:lnTo>
                    <a:pt x="2542" y="1751"/>
                  </a:lnTo>
                  <a:lnTo>
                    <a:pt x="2535" y="1753"/>
                  </a:lnTo>
                  <a:lnTo>
                    <a:pt x="2529" y="1757"/>
                  </a:lnTo>
                  <a:lnTo>
                    <a:pt x="2524" y="1762"/>
                  </a:lnTo>
                  <a:lnTo>
                    <a:pt x="2521" y="1768"/>
                  </a:lnTo>
                  <a:lnTo>
                    <a:pt x="2518" y="1775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8"/>
                  </a:moveTo>
                  <a:lnTo>
                    <a:pt x="2598" y="1808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6" y="1813"/>
                  </a:lnTo>
                  <a:lnTo>
                    <a:pt x="2582" y="1814"/>
                  </a:lnTo>
                  <a:lnTo>
                    <a:pt x="2557" y="1819"/>
                  </a:lnTo>
                  <a:lnTo>
                    <a:pt x="2535" y="1823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1" y="1829"/>
                  </a:lnTo>
                  <a:lnTo>
                    <a:pt x="2517" y="1833"/>
                  </a:lnTo>
                  <a:lnTo>
                    <a:pt x="2514" y="1836"/>
                  </a:lnTo>
                  <a:lnTo>
                    <a:pt x="2512" y="1840"/>
                  </a:lnTo>
                  <a:lnTo>
                    <a:pt x="2511" y="1844"/>
                  </a:lnTo>
                  <a:lnTo>
                    <a:pt x="2510" y="1850"/>
                  </a:lnTo>
                  <a:lnTo>
                    <a:pt x="2511" y="1857"/>
                  </a:lnTo>
                  <a:lnTo>
                    <a:pt x="2513" y="1863"/>
                  </a:lnTo>
                  <a:lnTo>
                    <a:pt x="2516" y="1868"/>
                  </a:lnTo>
                  <a:lnTo>
                    <a:pt x="2521" y="1873"/>
                  </a:lnTo>
                  <a:lnTo>
                    <a:pt x="2526" y="1876"/>
                  </a:lnTo>
                  <a:lnTo>
                    <a:pt x="2532" y="1879"/>
                  </a:lnTo>
                  <a:lnTo>
                    <a:pt x="2538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4"/>
                  </a:lnTo>
                  <a:lnTo>
                    <a:pt x="2583" y="1868"/>
                  </a:lnTo>
                  <a:lnTo>
                    <a:pt x="2590" y="1861"/>
                  </a:lnTo>
                  <a:lnTo>
                    <a:pt x="2595" y="1853"/>
                  </a:lnTo>
                  <a:lnTo>
                    <a:pt x="2596" y="1848"/>
                  </a:lnTo>
                  <a:lnTo>
                    <a:pt x="2598" y="1843"/>
                  </a:lnTo>
                  <a:lnTo>
                    <a:pt x="2599" y="1838"/>
                  </a:lnTo>
                  <a:lnTo>
                    <a:pt x="2599" y="1833"/>
                  </a:lnTo>
                  <a:lnTo>
                    <a:pt x="2599" y="1808"/>
                  </a:lnTo>
                  <a:close/>
                  <a:moveTo>
                    <a:pt x="2223" y="182"/>
                  </a:moveTo>
                  <a:lnTo>
                    <a:pt x="2221" y="163"/>
                  </a:lnTo>
                  <a:lnTo>
                    <a:pt x="2218" y="145"/>
                  </a:lnTo>
                  <a:lnTo>
                    <a:pt x="2214" y="128"/>
                  </a:lnTo>
                  <a:lnTo>
                    <a:pt x="2207" y="110"/>
                  </a:lnTo>
                  <a:lnTo>
                    <a:pt x="2200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7" y="41"/>
                  </a:lnTo>
                  <a:lnTo>
                    <a:pt x="2143" y="32"/>
                  </a:lnTo>
                  <a:lnTo>
                    <a:pt x="2127" y="22"/>
                  </a:lnTo>
                  <a:lnTo>
                    <a:pt x="2111" y="14"/>
                  </a:lnTo>
                  <a:lnTo>
                    <a:pt x="2095" y="9"/>
                  </a:lnTo>
                  <a:lnTo>
                    <a:pt x="2078" y="5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3" y="1"/>
                  </a:lnTo>
                  <a:lnTo>
                    <a:pt x="2004" y="5"/>
                  </a:lnTo>
                  <a:lnTo>
                    <a:pt x="1987" y="9"/>
                  </a:lnTo>
                  <a:lnTo>
                    <a:pt x="1971" y="14"/>
                  </a:lnTo>
                  <a:lnTo>
                    <a:pt x="1955" y="22"/>
                  </a:lnTo>
                  <a:lnTo>
                    <a:pt x="1940" y="32"/>
                  </a:lnTo>
                  <a:lnTo>
                    <a:pt x="1926" y="41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0"/>
                  </a:lnTo>
                  <a:lnTo>
                    <a:pt x="1868" y="128"/>
                  </a:lnTo>
                  <a:lnTo>
                    <a:pt x="1864" y="145"/>
                  </a:lnTo>
                  <a:lnTo>
                    <a:pt x="1861" y="163"/>
                  </a:lnTo>
                  <a:lnTo>
                    <a:pt x="1860" y="182"/>
                  </a:lnTo>
                  <a:lnTo>
                    <a:pt x="1861" y="200"/>
                  </a:lnTo>
                  <a:lnTo>
                    <a:pt x="1864" y="217"/>
                  </a:lnTo>
                  <a:lnTo>
                    <a:pt x="1868" y="235"/>
                  </a:lnTo>
                  <a:lnTo>
                    <a:pt x="1875" y="252"/>
                  </a:lnTo>
                  <a:lnTo>
                    <a:pt x="1882" y="267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6" y="321"/>
                  </a:lnTo>
                  <a:lnTo>
                    <a:pt x="1940" y="332"/>
                  </a:lnTo>
                  <a:lnTo>
                    <a:pt x="1955" y="340"/>
                  </a:lnTo>
                  <a:lnTo>
                    <a:pt x="1971" y="348"/>
                  </a:lnTo>
                  <a:lnTo>
                    <a:pt x="1987" y="354"/>
                  </a:lnTo>
                  <a:lnTo>
                    <a:pt x="2004" y="359"/>
                  </a:lnTo>
                  <a:lnTo>
                    <a:pt x="2023" y="361"/>
                  </a:lnTo>
                  <a:lnTo>
                    <a:pt x="2041" y="362"/>
                  </a:lnTo>
                  <a:lnTo>
                    <a:pt x="2059" y="361"/>
                  </a:lnTo>
                  <a:lnTo>
                    <a:pt x="2078" y="359"/>
                  </a:lnTo>
                  <a:lnTo>
                    <a:pt x="2095" y="354"/>
                  </a:lnTo>
                  <a:lnTo>
                    <a:pt x="2111" y="348"/>
                  </a:lnTo>
                  <a:lnTo>
                    <a:pt x="2127" y="340"/>
                  </a:lnTo>
                  <a:lnTo>
                    <a:pt x="2143" y="332"/>
                  </a:lnTo>
                  <a:lnTo>
                    <a:pt x="2157" y="321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0" y="267"/>
                  </a:lnTo>
                  <a:lnTo>
                    <a:pt x="2207" y="252"/>
                  </a:lnTo>
                  <a:lnTo>
                    <a:pt x="2214" y="235"/>
                  </a:lnTo>
                  <a:lnTo>
                    <a:pt x="2218" y="217"/>
                  </a:lnTo>
                  <a:lnTo>
                    <a:pt x="2221" y="200"/>
                  </a:lnTo>
                  <a:lnTo>
                    <a:pt x="2223" y="182"/>
                  </a:lnTo>
                  <a:close/>
                  <a:moveTo>
                    <a:pt x="2646" y="785"/>
                  </a:moveTo>
                  <a:lnTo>
                    <a:pt x="2645" y="766"/>
                  </a:lnTo>
                  <a:lnTo>
                    <a:pt x="2643" y="748"/>
                  </a:lnTo>
                  <a:lnTo>
                    <a:pt x="2638" y="731"/>
                  </a:lnTo>
                  <a:lnTo>
                    <a:pt x="2632" y="714"/>
                  </a:lnTo>
                  <a:lnTo>
                    <a:pt x="2624" y="699"/>
                  </a:lnTo>
                  <a:lnTo>
                    <a:pt x="2616" y="684"/>
                  </a:lnTo>
                  <a:lnTo>
                    <a:pt x="2605" y="670"/>
                  </a:lnTo>
                  <a:lnTo>
                    <a:pt x="2593" y="657"/>
                  </a:lnTo>
                  <a:lnTo>
                    <a:pt x="2580" y="645"/>
                  </a:lnTo>
                  <a:lnTo>
                    <a:pt x="2566" y="635"/>
                  </a:lnTo>
                  <a:lnTo>
                    <a:pt x="2551" y="625"/>
                  </a:lnTo>
                  <a:lnTo>
                    <a:pt x="2536" y="618"/>
                  </a:lnTo>
                  <a:lnTo>
                    <a:pt x="2518" y="612"/>
                  </a:lnTo>
                  <a:lnTo>
                    <a:pt x="2501" y="607"/>
                  </a:lnTo>
                  <a:lnTo>
                    <a:pt x="2484" y="605"/>
                  </a:lnTo>
                  <a:lnTo>
                    <a:pt x="2466" y="604"/>
                  </a:lnTo>
                  <a:lnTo>
                    <a:pt x="2446" y="605"/>
                  </a:lnTo>
                  <a:lnTo>
                    <a:pt x="2429" y="607"/>
                  </a:lnTo>
                  <a:lnTo>
                    <a:pt x="2412" y="612"/>
                  </a:lnTo>
                  <a:lnTo>
                    <a:pt x="2394" y="618"/>
                  </a:lnTo>
                  <a:lnTo>
                    <a:pt x="2379" y="625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7" y="657"/>
                  </a:lnTo>
                  <a:lnTo>
                    <a:pt x="2325" y="670"/>
                  </a:lnTo>
                  <a:lnTo>
                    <a:pt x="2315" y="684"/>
                  </a:lnTo>
                  <a:lnTo>
                    <a:pt x="2306" y="699"/>
                  </a:lnTo>
                  <a:lnTo>
                    <a:pt x="2298" y="714"/>
                  </a:lnTo>
                  <a:lnTo>
                    <a:pt x="2293" y="731"/>
                  </a:lnTo>
                  <a:lnTo>
                    <a:pt x="2287" y="748"/>
                  </a:lnTo>
                  <a:lnTo>
                    <a:pt x="2285" y="766"/>
                  </a:lnTo>
                  <a:lnTo>
                    <a:pt x="2284" y="785"/>
                  </a:lnTo>
                  <a:lnTo>
                    <a:pt x="2285" y="804"/>
                  </a:lnTo>
                  <a:lnTo>
                    <a:pt x="2287" y="821"/>
                  </a:lnTo>
                  <a:lnTo>
                    <a:pt x="2293" y="838"/>
                  </a:lnTo>
                  <a:lnTo>
                    <a:pt x="2298" y="855"/>
                  </a:lnTo>
                  <a:lnTo>
                    <a:pt x="2306" y="871"/>
                  </a:lnTo>
                  <a:lnTo>
                    <a:pt x="2315" y="886"/>
                  </a:lnTo>
                  <a:lnTo>
                    <a:pt x="2325" y="900"/>
                  </a:lnTo>
                  <a:lnTo>
                    <a:pt x="2337" y="913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4"/>
                  </a:lnTo>
                  <a:lnTo>
                    <a:pt x="2394" y="951"/>
                  </a:lnTo>
                  <a:lnTo>
                    <a:pt x="2412" y="958"/>
                  </a:lnTo>
                  <a:lnTo>
                    <a:pt x="2429" y="962"/>
                  </a:lnTo>
                  <a:lnTo>
                    <a:pt x="2446" y="964"/>
                  </a:lnTo>
                  <a:lnTo>
                    <a:pt x="2466" y="966"/>
                  </a:lnTo>
                  <a:lnTo>
                    <a:pt x="2484" y="964"/>
                  </a:lnTo>
                  <a:lnTo>
                    <a:pt x="2501" y="962"/>
                  </a:lnTo>
                  <a:lnTo>
                    <a:pt x="2518" y="958"/>
                  </a:lnTo>
                  <a:lnTo>
                    <a:pt x="2536" y="951"/>
                  </a:lnTo>
                  <a:lnTo>
                    <a:pt x="2551" y="944"/>
                  </a:lnTo>
                  <a:lnTo>
                    <a:pt x="2566" y="934"/>
                  </a:lnTo>
                  <a:lnTo>
                    <a:pt x="2580" y="924"/>
                  </a:lnTo>
                  <a:lnTo>
                    <a:pt x="2593" y="913"/>
                  </a:lnTo>
                  <a:lnTo>
                    <a:pt x="2605" y="900"/>
                  </a:lnTo>
                  <a:lnTo>
                    <a:pt x="2616" y="886"/>
                  </a:lnTo>
                  <a:lnTo>
                    <a:pt x="2624" y="871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3" y="821"/>
                  </a:lnTo>
                  <a:lnTo>
                    <a:pt x="2645" y="804"/>
                  </a:lnTo>
                  <a:lnTo>
                    <a:pt x="2646" y="785"/>
                  </a:lnTo>
                  <a:close/>
                  <a:moveTo>
                    <a:pt x="2274" y="64"/>
                  </a:moveTo>
                  <a:lnTo>
                    <a:pt x="2277" y="68"/>
                  </a:lnTo>
                  <a:lnTo>
                    <a:pt x="2279" y="81"/>
                  </a:lnTo>
                  <a:lnTo>
                    <a:pt x="2283" y="102"/>
                  </a:lnTo>
                  <a:lnTo>
                    <a:pt x="2285" y="129"/>
                  </a:lnTo>
                  <a:lnTo>
                    <a:pt x="2285" y="144"/>
                  </a:lnTo>
                  <a:lnTo>
                    <a:pt x="2285" y="160"/>
                  </a:lnTo>
                  <a:lnTo>
                    <a:pt x="2283" y="178"/>
                  </a:lnTo>
                  <a:lnTo>
                    <a:pt x="2281" y="197"/>
                  </a:lnTo>
                  <a:lnTo>
                    <a:pt x="2278" y="217"/>
                  </a:lnTo>
                  <a:lnTo>
                    <a:pt x="2272" y="237"/>
                  </a:lnTo>
                  <a:lnTo>
                    <a:pt x="2265" y="258"/>
                  </a:lnTo>
                  <a:lnTo>
                    <a:pt x="2256" y="280"/>
                  </a:lnTo>
                  <a:lnTo>
                    <a:pt x="2251" y="291"/>
                  </a:lnTo>
                  <a:lnTo>
                    <a:pt x="2245" y="300"/>
                  </a:lnTo>
                  <a:lnTo>
                    <a:pt x="2240" y="309"/>
                  </a:lnTo>
                  <a:lnTo>
                    <a:pt x="2233" y="318"/>
                  </a:lnTo>
                  <a:lnTo>
                    <a:pt x="2221" y="334"/>
                  </a:lnTo>
                  <a:lnTo>
                    <a:pt x="2207" y="348"/>
                  </a:lnTo>
                  <a:lnTo>
                    <a:pt x="2193" y="360"/>
                  </a:lnTo>
                  <a:lnTo>
                    <a:pt x="2178" y="371"/>
                  </a:lnTo>
                  <a:lnTo>
                    <a:pt x="2163" y="380"/>
                  </a:lnTo>
                  <a:lnTo>
                    <a:pt x="2146" y="389"/>
                  </a:lnTo>
                  <a:lnTo>
                    <a:pt x="2111" y="405"/>
                  </a:lnTo>
                  <a:lnTo>
                    <a:pt x="2075" y="420"/>
                  </a:lnTo>
                  <a:lnTo>
                    <a:pt x="2056" y="430"/>
                  </a:lnTo>
                  <a:lnTo>
                    <a:pt x="2037" y="440"/>
                  </a:lnTo>
                  <a:lnTo>
                    <a:pt x="2017" y="450"/>
                  </a:lnTo>
                  <a:lnTo>
                    <a:pt x="1998" y="462"/>
                  </a:lnTo>
                  <a:lnTo>
                    <a:pt x="1988" y="470"/>
                  </a:lnTo>
                  <a:lnTo>
                    <a:pt x="1978" y="479"/>
                  </a:lnTo>
                  <a:lnTo>
                    <a:pt x="1969" y="488"/>
                  </a:lnTo>
                  <a:lnTo>
                    <a:pt x="1960" y="500"/>
                  </a:lnTo>
                  <a:lnTo>
                    <a:pt x="1951" y="512"/>
                  </a:lnTo>
                  <a:lnTo>
                    <a:pt x="1943" y="525"/>
                  </a:lnTo>
                  <a:lnTo>
                    <a:pt x="1935" y="538"/>
                  </a:lnTo>
                  <a:lnTo>
                    <a:pt x="1928" y="552"/>
                  </a:lnTo>
                  <a:lnTo>
                    <a:pt x="1914" y="582"/>
                  </a:lnTo>
                  <a:lnTo>
                    <a:pt x="1902" y="615"/>
                  </a:lnTo>
                  <a:lnTo>
                    <a:pt x="1891" y="647"/>
                  </a:lnTo>
                  <a:lnTo>
                    <a:pt x="1881" y="679"/>
                  </a:lnTo>
                  <a:lnTo>
                    <a:pt x="1873" y="711"/>
                  </a:lnTo>
                  <a:lnTo>
                    <a:pt x="1865" y="740"/>
                  </a:lnTo>
                  <a:lnTo>
                    <a:pt x="1860" y="767"/>
                  </a:lnTo>
                  <a:lnTo>
                    <a:pt x="1854" y="792"/>
                  </a:lnTo>
                  <a:lnTo>
                    <a:pt x="1849" y="827"/>
                  </a:lnTo>
                  <a:lnTo>
                    <a:pt x="1847" y="840"/>
                  </a:lnTo>
                  <a:lnTo>
                    <a:pt x="2213" y="906"/>
                  </a:lnTo>
                  <a:lnTo>
                    <a:pt x="2212" y="899"/>
                  </a:lnTo>
                  <a:lnTo>
                    <a:pt x="2210" y="877"/>
                  </a:lnTo>
                  <a:lnTo>
                    <a:pt x="2208" y="862"/>
                  </a:lnTo>
                  <a:lnTo>
                    <a:pt x="2207" y="845"/>
                  </a:lnTo>
                  <a:lnTo>
                    <a:pt x="2207" y="826"/>
                  </a:lnTo>
                  <a:lnTo>
                    <a:pt x="2207" y="806"/>
                  </a:lnTo>
                  <a:lnTo>
                    <a:pt x="2210" y="784"/>
                  </a:lnTo>
                  <a:lnTo>
                    <a:pt x="2212" y="763"/>
                  </a:lnTo>
                  <a:lnTo>
                    <a:pt x="2216" y="740"/>
                  </a:lnTo>
                  <a:lnTo>
                    <a:pt x="2221" y="717"/>
                  </a:lnTo>
                  <a:lnTo>
                    <a:pt x="2226" y="706"/>
                  </a:lnTo>
                  <a:lnTo>
                    <a:pt x="2230" y="696"/>
                  </a:lnTo>
                  <a:lnTo>
                    <a:pt x="2234" y="685"/>
                  </a:lnTo>
                  <a:lnTo>
                    <a:pt x="2240" y="674"/>
                  </a:lnTo>
                  <a:lnTo>
                    <a:pt x="2245" y="664"/>
                  </a:lnTo>
                  <a:lnTo>
                    <a:pt x="2252" y="655"/>
                  </a:lnTo>
                  <a:lnTo>
                    <a:pt x="2258" y="645"/>
                  </a:lnTo>
                  <a:lnTo>
                    <a:pt x="2266" y="636"/>
                  </a:lnTo>
                  <a:lnTo>
                    <a:pt x="2282" y="620"/>
                  </a:lnTo>
                  <a:lnTo>
                    <a:pt x="2297" y="607"/>
                  </a:lnTo>
                  <a:lnTo>
                    <a:pt x="2314" y="595"/>
                  </a:lnTo>
                  <a:lnTo>
                    <a:pt x="2331" y="585"/>
                  </a:lnTo>
                  <a:lnTo>
                    <a:pt x="2347" y="578"/>
                  </a:lnTo>
                  <a:lnTo>
                    <a:pt x="2364" y="570"/>
                  </a:lnTo>
                  <a:lnTo>
                    <a:pt x="2380" y="564"/>
                  </a:lnTo>
                  <a:lnTo>
                    <a:pt x="2397" y="557"/>
                  </a:lnTo>
                  <a:lnTo>
                    <a:pt x="2414" y="552"/>
                  </a:lnTo>
                  <a:lnTo>
                    <a:pt x="2431" y="546"/>
                  </a:lnTo>
                  <a:lnTo>
                    <a:pt x="2447" y="539"/>
                  </a:lnTo>
                  <a:lnTo>
                    <a:pt x="2463" y="530"/>
                  </a:lnTo>
                  <a:lnTo>
                    <a:pt x="2480" y="522"/>
                  </a:lnTo>
                  <a:lnTo>
                    <a:pt x="2496" y="511"/>
                  </a:lnTo>
                  <a:lnTo>
                    <a:pt x="2512" y="498"/>
                  </a:lnTo>
                  <a:lnTo>
                    <a:pt x="2527" y="484"/>
                  </a:lnTo>
                  <a:lnTo>
                    <a:pt x="2535" y="475"/>
                  </a:lnTo>
                  <a:lnTo>
                    <a:pt x="2542" y="466"/>
                  </a:lnTo>
                  <a:lnTo>
                    <a:pt x="2549" y="456"/>
                  </a:lnTo>
                  <a:lnTo>
                    <a:pt x="2555" y="444"/>
                  </a:lnTo>
                  <a:lnTo>
                    <a:pt x="2568" y="420"/>
                  </a:lnTo>
                  <a:lnTo>
                    <a:pt x="2580" y="393"/>
                  </a:lnTo>
                  <a:lnTo>
                    <a:pt x="2590" y="365"/>
                  </a:lnTo>
                  <a:lnTo>
                    <a:pt x="2599" y="336"/>
                  </a:lnTo>
                  <a:lnTo>
                    <a:pt x="2608" y="306"/>
                  </a:lnTo>
                  <a:lnTo>
                    <a:pt x="2616" y="277"/>
                  </a:lnTo>
                  <a:lnTo>
                    <a:pt x="2628" y="223"/>
                  </a:lnTo>
                  <a:lnTo>
                    <a:pt x="2635" y="176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4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1191"/>
            <p:cNvSpPr>
              <a:spLocks noEditPoints="1"/>
            </p:cNvSpPr>
            <p:nvPr userDrawn="1"/>
          </p:nvSpPr>
          <p:spPr bwMode="auto">
            <a:xfrm>
              <a:off x="4533" y="2870"/>
              <a:ext cx="883" cy="632"/>
            </a:xfrm>
            <a:custGeom>
              <a:avLst/>
              <a:gdLst>
                <a:gd name="T0" fmla="*/ 0 w 2648"/>
                <a:gd name="T1" fmla="*/ 0 h 1897"/>
                <a:gd name="T2" fmla="*/ 0 w 2648"/>
                <a:gd name="T3" fmla="*/ 0 h 1897"/>
                <a:gd name="T4" fmla="*/ 0 w 2648"/>
                <a:gd name="T5" fmla="*/ 0 h 1897"/>
                <a:gd name="T6" fmla="*/ 0 w 2648"/>
                <a:gd name="T7" fmla="*/ 0 h 1897"/>
                <a:gd name="T8" fmla="*/ 0 w 2648"/>
                <a:gd name="T9" fmla="*/ 0 h 1897"/>
                <a:gd name="T10" fmla="*/ 0 w 2648"/>
                <a:gd name="T11" fmla="*/ 0 h 1897"/>
                <a:gd name="T12" fmla="*/ 0 w 2648"/>
                <a:gd name="T13" fmla="*/ 0 h 1897"/>
                <a:gd name="T14" fmla="*/ 0 w 2648"/>
                <a:gd name="T15" fmla="*/ 0 h 1897"/>
                <a:gd name="T16" fmla="*/ 0 w 2648"/>
                <a:gd name="T17" fmla="*/ 0 h 1897"/>
                <a:gd name="T18" fmla="*/ 0 w 2648"/>
                <a:gd name="T19" fmla="*/ 0 h 1897"/>
                <a:gd name="T20" fmla="*/ 0 w 2648"/>
                <a:gd name="T21" fmla="*/ 0 h 1897"/>
                <a:gd name="T22" fmla="*/ 0 w 2648"/>
                <a:gd name="T23" fmla="*/ 0 h 1897"/>
                <a:gd name="T24" fmla="*/ 0 w 2648"/>
                <a:gd name="T25" fmla="*/ 0 h 1897"/>
                <a:gd name="T26" fmla="*/ 0 w 2648"/>
                <a:gd name="T27" fmla="*/ 0 h 1897"/>
                <a:gd name="T28" fmla="*/ 0 w 2648"/>
                <a:gd name="T29" fmla="*/ 0 h 1897"/>
                <a:gd name="T30" fmla="*/ 0 w 2648"/>
                <a:gd name="T31" fmla="*/ 0 h 1897"/>
                <a:gd name="T32" fmla="*/ 0 w 2648"/>
                <a:gd name="T33" fmla="*/ 0 h 1897"/>
                <a:gd name="T34" fmla="*/ 0 w 2648"/>
                <a:gd name="T35" fmla="*/ 0 h 1897"/>
                <a:gd name="T36" fmla="*/ 0 w 2648"/>
                <a:gd name="T37" fmla="*/ 0 h 1897"/>
                <a:gd name="T38" fmla="*/ 0 w 2648"/>
                <a:gd name="T39" fmla="*/ 0 h 1897"/>
                <a:gd name="T40" fmla="*/ 0 w 2648"/>
                <a:gd name="T41" fmla="*/ 0 h 1897"/>
                <a:gd name="T42" fmla="*/ 0 w 2648"/>
                <a:gd name="T43" fmla="*/ 0 h 1897"/>
                <a:gd name="T44" fmla="*/ 0 w 2648"/>
                <a:gd name="T45" fmla="*/ 0 h 1897"/>
                <a:gd name="T46" fmla="*/ 0 w 2648"/>
                <a:gd name="T47" fmla="*/ 0 h 1897"/>
                <a:gd name="T48" fmla="*/ 0 w 2648"/>
                <a:gd name="T49" fmla="*/ 0 h 1897"/>
                <a:gd name="T50" fmla="*/ 0 w 2648"/>
                <a:gd name="T51" fmla="*/ 0 h 1897"/>
                <a:gd name="T52" fmla="*/ 0 w 2648"/>
                <a:gd name="T53" fmla="*/ 0 h 1897"/>
                <a:gd name="T54" fmla="*/ 0 w 2648"/>
                <a:gd name="T55" fmla="*/ 0 h 1897"/>
                <a:gd name="T56" fmla="*/ 0 w 2648"/>
                <a:gd name="T57" fmla="*/ 0 h 1897"/>
                <a:gd name="T58" fmla="*/ 0 w 2648"/>
                <a:gd name="T59" fmla="*/ 0 h 1897"/>
                <a:gd name="T60" fmla="*/ 0 w 2648"/>
                <a:gd name="T61" fmla="*/ 0 h 1897"/>
                <a:gd name="T62" fmla="*/ 0 w 2648"/>
                <a:gd name="T63" fmla="*/ 0 h 1897"/>
                <a:gd name="T64" fmla="*/ 0 w 2648"/>
                <a:gd name="T65" fmla="*/ 0 h 1897"/>
                <a:gd name="T66" fmla="*/ 0 w 2648"/>
                <a:gd name="T67" fmla="*/ 0 h 1897"/>
                <a:gd name="T68" fmla="*/ 0 w 2648"/>
                <a:gd name="T69" fmla="*/ 0 h 1897"/>
                <a:gd name="T70" fmla="*/ 0 w 2648"/>
                <a:gd name="T71" fmla="*/ 0 h 1897"/>
                <a:gd name="T72" fmla="*/ 0 w 2648"/>
                <a:gd name="T73" fmla="*/ 0 h 1897"/>
                <a:gd name="T74" fmla="*/ 0 w 2648"/>
                <a:gd name="T75" fmla="*/ 0 h 1897"/>
                <a:gd name="T76" fmla="*/ 0 w 2648"/>
                <a:gd name="T77" fmla="*/ 0 h 1897"/>
                <a:gd name="T78" fmla="*/ 0 w 2648"/>
                <a:gd name="T79" fmla="*/ 0 h 1897"/>
                <a:gd name="T80" fmla="*/ 0 w 2648"/>
                <a:gd name="T81" fmla="*/ 0 h 1897"/>
                <a:gd name="T82" fmla="*/ 0 w 2648"/>
                <a:gd name="T83" fmla="*/ 0 h 1897"/>
                <a:gd name="T84" fmla="*/ 0 w 2648"/>
                <a:gd name="T85" fmla="*/ 0 h 1897"/>
                <a:gd name="T86" fmla="*/ 0 w 2648"/>
                <a:gd name="T87" fmla="*/ 0 h 1897"/>
                <a:gd name="T88" fmla="*/ 0 w 2648"/>
                <a:gd name="T89" fmla="*/ 0 h 1897"/>
                <a:gd name="T90" fmla="*/ 0 w 2648"/>
                <a:gd name="T91" fmla="*/ 0 h 1897"/>
                <a:gd name="T92" fmla="*/ 0 w 2648"/>
                <a:gd name="T93" fmla="*/ 0 h 1897"/>
                <a:gd name="T94" fmla="*/ 0 w 2648"/>
                <a:gd name="T95" fmla="*/ 0 h 1897"/>
                <a:gd name="T96" fmla="*/ 0 w 2648"/>
                <a:gd name="T97" fmla="*/ 0 h 1897"/>
                <a:gd name="T98" fmla="*/ 0 w 2648"/>
                <a:gd name="T99" fmla="*/ 0 h 1897"/>
                <a:gd name="T100" fmla="*/ 0 w 2648"/>
                <a:gd name="T101" fmla="*/ 0 h 1897"/>
                <a:gd name="T102" fmla="*/ 0 w 2648"/>
                <a:gd name="T103" fmla="*/ 0 h 1897"/>
                <a:gd name="T104" fmla="*/ 0 w 2648"/>
                <a:gd name="T105" fmla="*/ 0 h 1897"/>
                <a:gd name="T106" fmla="*/ 0 w 2648"/>
                <a:gd name="T107" fmla="*/ 0 h 1897"/>
                <a:gd name="T108" fmla="*/ 0 w 2648"/>
                <a:gd name="T109" fmla="*/ 0 h 1897"/>
                <a:gd name="T110" fmla="*/ 0 w 2648"/>
                <a:gd name="T111" fmla="*/ 0 h 1897"/>
                <a:gd name="T112" fmla="*/ 0 w 2648"/>
                <a:gd name="T113" fmla="*/ 0 h 1897"/>
                <a:gd name="T114" fmla="*/ 0 w 2648"/>
                <a:gd name="T115" fmla="*/ 0 h 1897"/>
                <a:gd name="T116" fmla="*/ 0 w 2648"/>
                <a:gd name="T117" fmla="*/ 0 h 1897"/>
                <a:gd name="T118" fmla="*/ 0 w 2648"/>
                <a:gd name="T119" fmla="*/ 0 h 1897"/>
                <a:gd name="T120" fmla="*/ 0 w 2648"/>
                <a:gd name="T121" fmla="*/ 0 h 1897"/>
                <a:gd name="T122" fmla="*/ 0 w 2648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8" h="1897">
                  <a:moveTo>
                    <a:pt x="0" y="1315"/>
                  </a:moveTo>
                  <a:lnTo>
                    <a:pt x="149" y="1315"/>
                  </a:lnTo>
                  <a:lnTo>
                    <a:pt x="149" y="1332"/>
                  </a:lnTo>
                  <a:lnTo>
                    <a:pt x="21" y="1332"/>
                  </a:lnTo>
                  <a:lnTo>
                    <a:pt x="21" y="1410"/>
                  </a:lnTo>
                  <a:lnTo>
                    <a:pt x="141" y="1410"/>
                  </a:lnTo>
                  <a:lnTo>
                    <a:pt x="141" y="1427"/>
                  </a:lnTo>
                  <a:lnTo>
                    <a:pt x="21" y="1427"/>
                  </a:lnTo>
                  <a:lnTo>
                    <a:pt x="21" y="1513"/>
                  </a:lnTo>
                  <a:lnTo>
                    <a:pt x="151" y="1513"/>
                  </a:lnTo>
                  <a:lnTo>
                    <a:pt x="151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6" y="1374"/>
                  </a:moveTo>
                  <a:lnTo>
                    <a:pt x="194" y="1374"/>
                  </a:lnTo>
                  <a:lnTo>
                    <a:pt x="194" y="1400"/>
                  </a:lnTo>
                  <a:lnTo>
                    <a:pt x="195" y="1400"/>
                  </a:lnTo>
                  <a:lnTo>
                    <a:pt x="198" y="1394"/>
                  </a:lnTo>
                  <a:lnTo>
                    <a:pt x="203" y="1388"/>
                  </a:lnTo>
                  <a:lnTo>
                    <a:pt x="208" y="1383"/>
                  </a:lnTo>
                  <a:lnTo>
                    <a:pt x="214" y="1379"/>
                  </a:lnTo>
                  <a:lnTo>
                    <a:pt x="221" y="1374"/>
                  </a:lnTo>
                  <a:lnTo>
                    <a:pt x="228" y="1372"/>
                  </a:lnTo>
                  <a:lnTo>
                    <a:pt x="236" y="1370"/>
                  </a:lnTo>
                  <a:lnTo>
                    <a:pt x="246" y="1370"/>
                  </a:lnTo>
                  <a:lnTo>
                    <a:pt x="253" y="1370"/>
                  </a:lnTo>
                  <a:lnTo>
                    <a:pt x="261" y="1372"/>
                  </a:lnTo>
                  <a:lnTo>
                    <a:pt x="267" y="1374"/>
                  </a:lnTo>
                  <a:lnTo>
                    <a:pt x="274" y="1378"/>
                  </a:lnTo>
                  <a:lnTo>
                    <a:pt x="279" y="1382"/>
                  </a:lnTo>
                  <a:lnTo>
                    <a:pt x="283" y="1387"/>
                  </a:lnTo>
                  <a:lnTo>
                    <a:pt x="288" y="1394"/>
                  </a:lnTo>
                  <a:lnTo>
                    <a:pt x="290" y="1400"/>
                  </a:lnTo>
                  <a:lnTo>
                    <a:pt x="294" y="1394"/>
                  </a:lnTo>
                  <a:lnTo>
                    <a:pt x="299" y="1387"/>
                  </a:lnTo>
                  <a:lnTo>
                    <a:pt x="304" y="1382"/>
                  </a:lnTo>
                  <a:lnTo>
                    <a:pt x="310" y="1378"/>
                  </a:lnTo>
                  <a:lnTo>
                    <a:pt x="317" y="1374"/>
                  </a:lnTo>
                  <a:lnTo>
                    <a:pt x="324" y="1372"/>
                  </a:lnTo>
                  <a:lnTo>
                    <a:pt x="332" y="1370"/>
                  </a:lnTo>
                  <a:lnTo>
                    <a:pt x="340" y="1370"/>
                  </a:lnTo>
                  <a:lnTo>
                    <a:pt x="351" y="1371"/>
                  </a:lnTo>
                  <a:lnTo>
                    <a:pt x="362" y="1373"/>
                  </a:lnTo>
                  <a:lnTo>
                    <a:pt x="367" y="1375"/>
                  </a:lnTo>
                  <a:lnTo>
                    <a:pt x="371" y="1378"/>
                  </a:lnTo>
                  <a:lnTo>
                    <a:pt x="375" y="1381"/>
                  </a:lnTo>
                  <a:lnTo>
                    <a:pt x="378" y="1384"/>
                  </a:lnTo>
                  <a:lnTo>
                    <a:pt x="381" y="1387"/>
                  </a:lnTo>
                  <a:lnTo>
                    <a:pt x="384" y="1392"/>
                  </a:lnTo>
                  <a:lnTo>
                    <a:pt x="386" y="1396"/>
                  </a:lnTo>
                  <a:lnTo>
                    <a:pt x="388" y="1400"/>
                  </a:lnTo>
                  <a:lnTo>
                    <a:pt x="390" y="1412"/>
                  </a:lnTo>
                  <a:lnTo>
                    <a:pt x="391" y="1425"/>
                  </a:lnTo>
                  <a:lnTo>
                    <a:pt x="391" y="1530"/>
                  </a:lnTo>
                  <a:lnTo>
                    <a:pt x="372" y="1530"/>
                  </a:lnTo>
                  <a:lnTo>
                    <a:pt x="372" y="1425"/>
                  </a:lnTo>
                  <a:lnTo>
                    <a:pt x="372" y="1416"/>
                  </a:lnTo>
                  <a:lnTo>
                    <a:pt x="370" y="1409"/>
                  </a:lnTo>
                  <a:lnTo>
                    <a:pt x="368" y="1401"/>
                  </a:lnTo>
                  <a:lnTo>
                    <a:pt x="364" y="1396"/>
                  </a:lnTo>
                  <a:lnTo>
                    <a:pt x="359" y="1392"/>
                  </a:lnTo>
                  <a:lnTo>
                    <a:pt x="353" y="1388"/>
                  </a:lnTo>
                  <a:lnTo>
                    <a:pt x="345" y="1386"/>
                  </a:lnTo>
                  <a:lnTo>
                    <a:pt x="335" y="1386"/>
                  </a:lnTo>
                  <a:lnTo>
                    <a:pt x="330" y="1386"/>
                  </a:lnTo>
                  <a:lnTo>
                    <a:pt x="324" y="1387"/>
                  </a:lnTo>
                  <a:lnTo>
                    <a:pt x="319" y="1388"/>
                  </a:lnTo>
                  <a:lnTo>
                    <a:pt x="315" y="1391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4" y="1399"/>
                  </a:lnTo>
                  <a:lnTo>
                    <a:pt x="302" y="1404"/>
                  </a:lnTo>
                  <a:lnTo>
                    <a:pt x="297" y="1412"/>
                  </a:lnTo>
                  <a:lnTo>
                    <a:pt x="295" y="1421"/>
                  </a:lnTo>
                  <a:lnTo>
                    <a:pt x="293" y="1432"/>
                  </a:lnTo>
                  <a:lnTo>
                    <a:pt x="293" y="1442"/>
                  </a:lnTo>
                  <a:lnTo>
                    <a:pt x="293" y="1530"/>
                  </a:lnTo>
                  <a:lnTo>
                    <a:pt x="274" y="1530"/>
                  </a:lnTo>
                  <a:lnTo>
                    <a:pt x="274" y="1425"/>
                  </a:lnTo>
                  <a:lnTo>
                    <a:pt x="274" y="1416"/>
                  </a:lnTo>
                  <a:lnTo>
                    <a:pt x="273" y="1410"/>
                  </a:lnTo>
                  <a:lnTo>
                    <a:pt x="270" y="1404"/>
                  </a:lnTo>
                  <a:lnTo>
                    <a:pt x="267" y="1397"/>
                  </a:lnTo>
                  <a:lnTo>
                    <a:pt x="263" y="1393"/>
                  </a:lnTo>
                  <a:lnTo>
                    <a:pt x="256" y="1389"/>
                  </a:lnTo>
                  <a:lnTo>
                    <a:pt x="250" y="1387"/>
                  </a:lnTo>
                  <a:lnTo>
                    <a:pt x="241" y="1386"/>
                  </a:lnTo>
                  <a:lnTo>
                    <a:pt x="236" y="1386"/>
                  </a:lnTo>
                  <a:lnTo>
                    <a:pt x="230" y="1387"/>
                  </a:lnTo>
                  <a:lnTo>
                    <a:pt x="225" y="1388"/>
                  </a:lnTo>
                  <a:lnTo>
                    <a:pt x="221" y="1391"/>
                  </a:lnTo>
                  <a:lnTo>
                    <a:pt x="216" y="1393"/>
                  </a:lnTo>
                  <a:lnTo>
                    <a:pt x="212" y="1396"/>
                  </a:lnTo>
                  <a:lnTo>
                    <a:pt x="209" y="1399"/>
                  </a:lnTo>
                  <a:lnTo>
                    <a:pt x="206" y="1402"/>
                  </a:lnTo>
                  <a:lnTo>
                    <a:pt x="201" y="1411"/>
                  </a:lnTo>
                  <a:lnTo>
                    <a:pt x="198" y="1421"/>
                  </a:lnTo>
                  <a:lnTo>
                    <a:pt x="196" y="1432"/>
                  </a:lnTo>
                  <a:lnTo>
                    <a:pt x="195" y="1443"/>
                  </a:lnTo>
                  <a:lnTo>
                    <a:pt x="195" y="1530"/>
                  </a:lnTo>
                  <a:lnTo>
                    <a:pt x="176" y="1530"/>
                  </a:lnTo>
                  <a:lnTo>
                    <a:pt x="176" y="1374"/>
                  </a:lnTo>
                  <a:close/>
                  <a:moveTo>
                    <a:pt x="427" y="1374"/>
                  </a:moveTo>
                  <a:lnTo>
                    <a:pt x="445" y="1374"/>
                  </a:lnTo>
                  <a:lnTo>
                    <a:pt x="445" y="1405"/>
                  </a:lnTo>
                  <a:lnTo>
                    <a:pt x="450" y="1396"/>
                  </a:lnTo>
                  <a:lnTo>
                    <a:pt x="454" y="1389"/>
                  </a:lnTo>
                  <a:lnTo>
                    <a:pt x="461" y="1384"/>
                  </a:lnTo>
                  <a:lnTo>
                    <a:pt x="467" y="1379"/>
                  </a:lnTo>
                  <a:lnTo>
                    <a:pt x="475" y="1375"/>
                  </a:lnTo>
                  <a:lnTo>
                    <a:pt x="483" y="1372"/>
                  </a:lnTo>
                  <a:lnTo>
                    <a:pt x="492" y="1371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8" y="1372"/>
                  </a:lnTo>
                  <a:lnTo>
                    <a:pt x="525" y="1374"/>
                  </a:lnTo>
                  <a:lnTo>
                    <a:pt x="532" y="1377"/>
                  </a:lnTo>
                  <a:lnTo>
                    <a:pt x="538" y="1380"/>
                  </a:lnTo>
                  <a:lnTo>
                    <a:pt x="544" y="1384"/>
                  </a:lnTo>
                  <a:lnTo>
                    <a:pt x="549" y="1389"/>
                  </a:lnTo>
                  <a:lnTo>
                    <a:pt x="553" y="1395"/>
                  </a:lnTo>
                  <a:lnTo>
                    <a:pt x="558" y="1400"/>
                  </a:lnTo>
                  <a:lnTo>
                    <a:pt x="561" y="1407"/>
                  </a:lnTo>
                  <a:lnTo>
                    <a:pt x="564" y="1413"/>
                  </a:lnTo>
                  <a:lnTo>
                    <a:pt x="566" y="1421"/>
                  </a:lnTo>
                  <a:lnTo>
                    <a:pt x="569" y="1428"/>
                  </a:lnTo>
                  <a:lnTo>
                    <a:pt x="570" y="1436"/>
                  </a:lnTo>
                  <a:lnTo>
                    <a:pt x="571" y="1445"/>
                  </a:lnTo>
                  <a:lnTo>
                    <a:pt x="571" y="1452"/>
                  </a:lnTo>
                  <a:lnTo>
                    <a:pt x="571" y="1461"/>
                  </a:lnTo>
                  <a:lnTo>
                    <a:pt x="570" y="1468"/>
                  </a:lnTo>
                  <a:lnTo>
                    <a:pt x="569" y="1476"/>
                  </a:lnTo>
                  <a:lnTo>
                    <a:pt x="566" y="1483"/>
                  </a:lnTo>
                  <a:lnTo>
                    <a:pt x="564" y="1491"/>
                  </a:lnTo>
                  <a:lnTo>
                    <a:pt x="561" y="1497"/>
                  </a:lnTo>
                  <a:lnTo>
                    <a:pt x="558" y="1504"/>
                  </a:lnTo>
                  <a:lnTo>
                    <a:pt x="553" y="1510"/>
                  </a:lnTo>
                  <a:lnTo>
                    <a:pt x="549" y="1516"/>
                  </a:lnTo>
                  <a:lnTo>
                    <a:pt x="544" y="1520"/>
                  </a:lnTo>
                  <a:lnTo>
                    <a:pt x="538" y="1524"/>
                  </a:lnTo>
                  <a:lnTo>
                    <a:pt x="532" y="1528"/>
                  </a:lnTo>
                  <a:lnTo>
                    <a:pt x="525" y="1531"/>
                  </a:lnTo>
                  <a:lnTo>
                    <a:pt x="518" y="1533"/>
                  </a:lnTo>
                  <a:lnTo>
                    <a:pt x="509" y="1534"/>
                  </a:lnTo>
                  <a:lnTo>
                    <a:pt x="500" y="1534"/>
                  </a:lnTo>
                  <a:lnTo>
                    <a:pt x="493" y="1534"/>
                  </a:lnTo>
                  <a:lnTo>
                    <a:pt x="484" y="1532"/>
                  </a:lnTo>
                  <a:lnTo>
                    <a:pt x="476" y="1530"/>
                  </a:lnTo>
                  <a:lnTo>
                    <a:pt x="468" y="1526"/>
                  </a:lnTo>
                  <a:lnTo>
                    <a:pt x="462" y="1521"/>
                  </a:lnTo>
                  <a:lnTo>
                    <a:pt x="455" y="1516"/>
                  </a:lnTo>
                  <a:lnTo>
                    <a:pt x="451" y="1508"/>
                  </a:lnTo>
                  <a:lnTo>
                    <a:pt x="446" y="1501"/>
                  </a:lnTo>
                  <a:lnTo>
                    <a:pt x="446" y="1588"/>
                  </a:lnTo>
                  <a:lnTo>
                    <a:pt x="427" y="1588"/>
                  </a:lnTo>
                  <a:lnTo>
                    <a:pt x="427" y="1374"/>
                  </a:lnTo>
                  <a:close/>
                  <a:moveTo>
                    <a:pt x="500" y="1386"/>
                  </a:moveTo>
                  <a:lnTo>
                    <a:pt x="493" y="1386"/>
                  </a:lnTo>
                  <a:lnTo>
                    <a:pt x="486" y="1387"/>
                  </a:lnTo>
                  <a:lnTo>
                    <a:pt x="480" y="1389"/>
                  </a:lnTo>
                  <a:lnTo>
                    <a:pt x="475" y="1392"/>
                  </a:lnTo>
                  <a:lnTo>
                    <a:pt x="469" y="1394"/>
                  </a:lnTo>
                  <a:lnTo>
                    <a:pt x="465" y="1398"/>
                  </a:lnTo>
                  <a:lnTo>
                    <a:pt x="462" y="1401"/>
                  </a:lnTo>
                  <a:lnTo>
                    <a:pt x="458" y="1406"/>
                  </a:lnTo>
                  <a:lnTo>
                    <a:pt x="453" y="1415"/>
                  </a:lnTo>
                  <a:lnTo>
                    <a:pt x="449" y="1427"/>
                  </a:lnTo>
                  <a:lnTo>
                    <a:pt x="446" y="1439"/>
                  </a:lnTo>
                  <a:lnTo>
                    <a:pt x="446" y="1452"/>
                  </a:lnTo>
                  <a:lnTo>
                    <a:pt x="448" y="1464"/>
                  </a:lnTo>
                  <a:lnTo>
                    <a:pt x="450" y="1476"/>
                  </a:lnTo>
                  <a:lnTo>
                    <a:pt x="453" y="1488"/>
                  </a:lnTo>
                  <a:lnTo>
                    <a:pt x="458" y="1497"/>
                  </a:lnTo>
                  <a:lnTo>
                    <a:pt x="462" y="1502"/>
                  </a:lnTo>
                  <a:lnTo>
                    <a:pt x="466" y="1506"/>
                  </a:lnTo>
                  <a:lnTo>
                    <a:pt x="470" y="1509"/>
                  </a:lnTo>
                  <a:lnTo>
                    <a:pt x="476" y="1513"/>
                  </a:lnTo>
                  <a:lnTo>
                    <a:pt x="481" y="1516"/>
                  </a:lnTo>
                  <a:lnTo>
                    <a:pt x="488" y="1517"/>
                  </a:lnTo>
                  <a:lnTo>
                    <a:pt x="494" y="1518"/>
                  </a:lnTo>
                  <a:lnTo>
                    <a:pt x="500" y="1519"/>
                  </a:lnTo>
                  <a:lnTo>
                    <a:pt x="507" y="1518"/>
                  </a:lnTo>
                  <a:lnTo>
                    <a:pt x="513" y="1517"/>
                  </a:lnTo>
                  <a:lnTo>
                    <a:pt x="519" y="1516"/>
                  </a:lnTo>
                  <a:lnTo>
                    <a:pt x="524" y="1513"/>
                  </a:lnTo>
                  <a:lnTo>
                    <a:pt x="529" y="1509"/>
                  </a:lnTo>
                  <a:lnTo>
                    <a:pt x="533" y="1506"/>
                  </a:lnTo>
                  <a:lnTo>
                    <a:pt x="537" y="1502"/>
                  </a:lnTo>
                  <a:lnTo>
                    <a:pt x="540" y="1497"/>
                  </a:lnTo>
                  <a:lnTo>
                    <a:pt x="546" y="1488"/>
                  </a:lnTo>
                  <a:lnTo>
                    <a:pt x="549" y="1476"/>
                  </a:lnTo>
                  <a:lnTo>
                    <a:pt x="551" y="1464"/>
                  </a:lnTo>
                  <a:lnTo>
                    <a:pt x="552" y="1452"/>
                  </a:lnTo>
                  <a:lnTo>
                    <a:pt x="551" y="1440"/>
                  </a:lnTo>
                  <a:lnTo>
                    <a:pt x="549" y="1428"/>
                  </a:lnTo>
                  <a:lnTo>
                    <a:pt x="546" y="1418"/>
                  </a:lnTo>
                  <a:lnTo>
                    <a:pt x="540" y="1407"/>
                  </a:lnTo>
                  <a:lnTo>
                    <a:pt x="537" y="1402"/>
                  </a:lnTo>
                  <a:lnTo>
                    <a:pt x="533" y="1398"/>
                  </a:lnTo>
                  <a:lnTo>
                    <a:pt x="529" y="1395"/>
                  </a:lnTo>
                  <a:lnTo>
                    <a:pt x="524" y="1392"/>
                  </a:lnTo>
                  <a:lnTo>
                    <a:pt x="519" y="1389"/>
                  </a:lnTo>
                  <a:lnTo>
                    <a:pt x="513" y="1387"/>
                  </a:lnTo>
                  <a:lnTo>
                    <a:pt x="507" y="1386"/>
                  </a:lnTo>
                  <a:lnTo>
                    <a:pt x="500" y="1386"/>
                  </a:lnTo>
                  <a:close/>
                  <a:moveTo>
                    <a:pt x="601" y="1315"/>
                  </a:moveTo>
                  <a:lnTo>
                    <a:pt x="620" y="1315"/>
                  </a:lnTo>
                  <a:lnTo>
                    <a:pt x="620" y="1530"/>
                  </a:lnTo>
                  <a:lnTo>
                    <a:pt x="601" y="1530"/>
                  </a:lnTo>
                  <a:lnTo>
                    <a:pt x="601" y="1315"/>
                  </a:lnTo>
                  <a:close/>
                  <a:moveTo>
                    <a:pt x="795" y="1452"/>
                  </a:moveTo>
                  <a:lnTo>
                    <a:pt x="795" y="1461"/>
                  </a:lnTo>
                  <a:lnTo>
                    <a:pt x="794" y="1468"/>
                  </a:lnTo>
                  <a:lnTo>
                    <a:pt x="793" y="1477"/>
                  </a:lnTo>
                  <a:lnTo>
                    <a:pt x="791" y="1485"/>
                  </a:lnTo>
                  <a:lnTo>
                    <a:pt x="788" y="1491"/>
                  </a:lnTo>
                  <a:lnTo>
                    <a:pt x="785" y="1497"/>
                  </a:lnTo>
                  <a:lnTo>
                    <a:pt x="781" y="1504"/>
                  </a:lnTo>
                  <a:lnTo>
                    <a:pt x="777" y="1510"/>
                  </a:lnTo>
                  <a:lnTo>
                    <a:pt x="772" y="1516"/>
                  </a:lnTo>
                  <a:lnTo>
                    <a:pt x="766" y="1520"/>
                  </a:lnTo>
                  <a:lnTo>
                    <a:pt x="760" y="1524"/>
                  </a:lnTo>
                  <a:lnTo>
                    <a:pt x="753" y="1528"/>
                  </a:lnTo>
                  <a:lnTo>
                    <a:pt x="747" y="1531"/>
                  </a:lnTo>
                  <a:lnTo>
                    <a:pt x="739" y="1533"/>
                  </a:lnTo>
                  <a:lnTo>
                    <a:pt x="731" y="1534"/>
                  </a:lnTo>
                  <a:lnTo>
                    <a:pt x="722" y="1534"/>
                  </a:lnTo>
                  <a:lnTo>
                    <a:pt x="713" y="1534"/>
                  </a:lnTo>
                  <a:lnTo>
                    <a:pt x="706" y="1533"/>
                  </a:lnTo>
                  <a:lnTo>
                    <a:pt x="698" y="1531"/>
                  </a:lnTo>
                  <a:lnTo>
                    <a:pt x="691" y="1528"/>
                  </a:lnTo>
                  <a:lnTo>
                    <a:pt x="684" y="1524"/>
                  </a:lnTo>
                  <a:lnTo>
                    <a:pt x="678" y="1520"/>
                  </a:lnTo>
                  <a:lnTo>
                    <a:pt x="672" y="1516"/>
                  </a:lnTo>
                  <a:lnTo>
                    <a:pt x="668" y="1510"/>
                  </a:lnTo>
                  <a:lnTo>
                    <a:pt x="664" y="1504"/>
                  </a:lnTo>
                  <a:lnTo>
                    <a:pt x="659" y="1497"/>
                  </a:lnTo>
                  <a:lnTo>
                    <a:pt x="656" y="1491"/>
                  </a:lnTo>
                  <a:lnTo>
                    <a:pt x="654" y="1485"/>
                  </a:lnTo>
                  <a:lnTo>
                    <a:pt x="652" y="1477"/>
                  </a:lnTo>
                  <a:lnTo>
                    <a:pt x="650" y="1468"/>
                  </a:lnTo>
                  <a:lnTo>
                    <a:pt x="648" y="1461"/>
                  </a:lnTo>
                  <a:lnTo>
                    <a:pt x="648" y="1452"/>
                  </a:lnTo>
                  <a:lnTo>
                    <a:pt x="648" y="1445"/>
                  </a:lnTo>
                  <a:lnTo>
                    <a:pt x="650" y="1436"/>
                  </a:lnTo>
                  <a:lnTo>
                    <a:pt x="652" y="1428"/>
                  </a:lnTo>
                  <a:lnTo>
                    <a:pt x="654" y="1421"/>
                  </a:lnTo>
                  <a:lnTo>
                    <a:pt x="656" y="1413"/>
                  </a:lnTo>
                  <a:lnTo>
                    <a:pt x="659" y="1407"/>
                  </a:lnTo>
                  <a:lnTo>
                    <a:pt x="664" y="1400"/>
                  </a:lnTo>
                  <a:lnTo>
                    <a:pt x="668" y="1395"/>
                  </a:lnTo>
                  <a:lnTo>
                    <a:pt x="672" y="1389"/>
                  </a:lnTo>
                  <a:lnTo>
                    <a:pt x="678" y="1384"/>
                  </a:lnTo>
                  <a:lnTo>
                    <a:pt x="684" y="1380"/>
                  </a:lnTo>
                  <a:lnTo>
                    <a:pt x="691" y="1377"/>
                  </a:lnTo>
                  <a:lnTo>
                    <a:pt x="698" y="1373"/>
                  </a:lnTo>
                  <a:lnTo>
                    <a:pt x="706" y="1372"/>
                  </a:lnTo>
                  <a:lnTo>
                    <a:pt x="713" y="1370"/>
                  </a:lnTo>
                  <a:lnTo>
                    <a:pt x="722" y="1370"/>
                  </a:lnTo>
                  <a:lnTo>
                    <a:pt x="731" y="1370"/>
                  </a:lnTo>
                  <a:lnTo>
                    <a:pt x="739" y="1372"/>
                  </a:lnTo>
                  <a:lnTo>
                    <a:pt x="747" y="1373"/>
                  </a:lnTo>
                  <a:lnTo>
                    <a:pt x="753" y="1377"/>
                  </a:lnTo>
                  <a:lnTo>
                    <a:pt x="760" y="1380"/>
                  </a:lnTo>
                  <a:lnTo>
                    <a:pt x="766" y="1384"/>
                  </a:lnTo>
                  <a:lnTo>
                    <a:pt x="772" y="1389"/>
                  </a:lnTo>
                  <a:lnTo>
                    <a:pt x="777" y="1395"/>
                  </a:lnTo>
                  <a:lnTo>
                    <a:pt x="781" y="1400"/>
                  </a:lnTo>
                  <a:lnTo>
                    <a:pt x="785" y="1407"/>
                  </a:lnTo>
                  <a:lnTo>
                    <a:pt x="788" y="1413"/>
                  </a:lnTo>
                  <a:lnTo>
                    <a:pt x="791" y="1421"/>
                  </a:lnTo>
                  <a:lnTo>
                    <a:pt x="793" y="1428"/>
                  </a:lnTo>
                  <a:lnTo>
                    <a:pt x="794" y="1436"/>
                  </a:lnTo>
                  <a:lnTo>
                    <a:pt x="795" y="1445"/>
                  </a:lnTo>
                  <a:lnTo>
                    <a:pt x="795" y="1452"/>
                  </a:lnTo>
                  <a:close/>
                  <a:moveTo>
                    <a:pt x="668" y="1452"/>
                  </a:moveTo>
                  <a:lnTo>
                    <a:pt x="669" y="1465"/>
                  </a:lnTo>
                  <a:lnTo>
                    <a:pt x="671" y="1477"/>
                  </a:lnTo>
                  <a:lnTo>
                    <a:pt x="675" y="1488"/>
                  </a:lnTo>
                  <a:lnTo>
                    <a:pt x="681" y="1497"/>
                  </a:lnTo>
                  <a:lnTo>
                    <a:pt x="685" y="1502"/>
                  </a:lnTo>
                  <a:lnTo>
                    <a:pt x="689" y="1506"/>
                  </a:lnTo>
                  <a:lnTo>
                    <a:pt x="694" y="1510"/>
                  </a:lnTo>
                  <a:lnTo>
                    <a:pt x="698" y="1513"/>
                  </a:lnTo>
                  <a:lnTo>
                    <a:pt x="704" y="1516"/>
                  </a:lnTo>
                  <a:lnTo>
                    <a:pt x="709" y="1517"/>
                  </a:lnTo>
                  <a:lnTo>
                    <a:pt x="715" y="1518"/>
                  </a:lnTo>
                  <a:lnTo>
                    <a:pt x="722" y="1519"/>
                  </a:lnTo>
                  <a:lnTo>
                    <a:pt x="728" y="1518"/>
                  </a:lnTo>
                  <a:lnTo>
                    <a:pt x="735" y="1517"/>
                  </a:lnTo>
                  <a:lnTo>
                    <a:pt x="740" y="1516"/>
                  </a:lnTo>
                  <a:lnTo>
                    <a:pt x="746" y="1513"/>
                  </a:lnTo>
                  <a:lnTo>
                    <a:pt x="751" y="1510"/>
                  </a:lnTo>
                  <a:lnTo>
                    <a:pt x="755" y="1506"/>
                  </a:lnTo>
                  <a:lnTo>
                    <a:pt x="760" y="1502"/>
                  </a:lnTo>
                  <a:lnTo>
                    <a:pt x="763" y="1497"/>
                  </a:lnTo>
                  <a:lnTo>
                    <a:pt x="769" y="1488"/>
                  </a:lnTo>
                  <a:lnTo>
                    <a:pt x="774" y="1477"/>
                  </a:lnTo>
                  <a:lnTo>
                    <a:pt x="776" y="1465"/>
                  </a:lnTo>
                  <a:lnTo>
                    <a:pt x="777" y="1452"/>
                  </a:lnTo>
                  <a:lnTo>
                    <a:pt x="776" y="1440"/>
                  </a:lnTo>
                  <a:lnTo>
                    <a:pt x="774" y="1428"/>
                  </a:lnTo>
                  <a:lnTo>
                    <a:pt x="769" y="1416"/>
                  </a:lnTo>
                  <a:lnTo>
                    <a:pt x="763" y="1407"/>
                  </a:lnTo>
                  <a:lnTo>
                    <a:pt x="760" y="1402"/>
                  </a:lnTo>
                  <a:lnTo>
                    <a:pt x="755" y="1398"/>
                  </a:lnTo>
                  <a:lnTo>
                    <a:pt x="751" y="1395"/>
                  </a:lnTo>
                  <a:lnTo>
                    <a:pt x="746" y="1392"/>
                  </a:lnTo>
                  <a:lnTo>
                    <a:pt x="740" y="1389"/>
                  </a:lnTo>
                  <a:lnTo>
                    <a:pt x="735" y="1387"/>
                  </a:lnTo>
                  <a:lnTo>
                    <a:pt x="728" y="1386"/>
                  </a:lnTo>
                  <a:lnTo>
                    <a:pt x="722" y="1386"/>
                  </a:lnTo>
                  <a:lnTo>
                    <a:pt x="715" y="1386"/>
                  </a:lnTo>
                  <a:lnTo>
                    <a:pt x="709" y="1387"/>
                  </a:lnTo>
                  <a:lnTo>
                    <a:pt x="704" y="1389"/>
                  </a:lnTo>
                  <a:lnTo>
                    <a:pt x="698" y="1392"/>
                  </a:lnTo>
                  <a:lnTo>
                    <a:pt x="694" y="1395"/>
                  </a:lnTo>
                  <a:lnTo>
                    <a:pt x="689" y="1398"/>
                  </a:lnTo>
                  <a:lnTo>
                    <a:pt x="685" y="1402"/>
                  </a:lnTo>
                  <a:lnTo>
                    <a:pt x="681" y="1407"/>
                  </a:lnTo>
                  <a:lnTo>
                    <a:pt x="675" y="1416"/>
                  </a:lnTo>
                  <a:lnTo>
                    <a:pt x="671" y="1428"/>
                  </a:lnTo>
                  <a:lnTo>
                    <a:pt x="669" y="1440"/>
                  </a:lnTo>
                  <a:lnTo>
                    <a:pt x="668" y="1452"/>
                  </a:lnTo>
                  <a:close/>
                  <a:moveTo>
                    <a:pt x="807" y="1374"/>
                  </a:moveTo>
                  <a:lnTo>
                    <a:pt x="827" y="1374"/>
                  </a:lnTo>
                  <a:lnTo>
                    <a:pt x="878" y="1507"/>
                  </a:lnTo>
                  <a:lnTo>
                    <a:pt x="926" y="1374"/>
                  </a:lnTo>
                  <a:lnTo>
                    <a:pt x="945" y="1374"/>
                  </a:lnTo>
                  <a:lnTo>
                    <a:pt x="877" y="1554"/>
                  </a:lnTo>
                  <a:lnTo>
                    <a:pt x="873" y="1563"/>
                  </a:lnTo>
                  <a:lnTo>
                    <a:pt x="870" y="1570"/>
                  </a:lnTo>
                  <a:lnTo>
                    <a:pt x="866" y="1576"/>
                  </a:lnTo>
                  <a:lnTo>
                    <a:pt x="862" y="1581"/>
                  </a:lnTo>
                  <a:lnTo>
                    <a:pt x="857" y="1584"/>
                  </a:lnTo>
                  <a:lnTo>
                    <a:pt x="851" y="1586"/>
                  </a:lnTo>
                  <a:lnTo>
                    <a:pt x="845" y="1587"/>
                  </a:lnTo>
                  <a:lnTo>
                    <a:pt x="836" y="1588"/>
                  </a:lnTo>
                  <a:lnTo>
                    <a:pt x="828" y="1587"/>
                  </a:lnTo>
                  <a:lnTo>
                    <a:pt x="822" y="1586"/>
                  </a:lnTo>
                  <a:lnTo>
                    <a:pt x="822" y="1570"/>
                  </a:lnTo>
                  <a:lnTo>
                    <a:pt x="829" y="1571"/>
                  </a:lnTo>
                  <a:lnTo>
                    <a:pt x="835" y="1572"/>
                  </a:lnTo>
                  <a:lnTo>
                    <a:pt x="841" y="1571"/>
                  </a:lnTo>
                  <a:lnTo>
                    <a:pt x="846" y="1570"/>
                  </a:lnTo>
                  <a:lnTo>
                    <a:pt x="849" y="1568"/>
                  </a:lnTo>
                  <a:lnTo>
                    <a:pt x="853" y="1564"/>
                  </a:lnTo>
                  <a:lnTo>
                    <a:pt x="858" y="1557"/>
                  </a:lnTo>
                  <a:lnTo>
                    <a:pt x="862" y="1547"/>
                  </a:lnTo>
                  <a:lnTo>
                    <a:pt x="869" y="1530"/>
                  </a:lnTo>
                  <a:lnTo>
                    <a:pt x="807" y="1374"/>
                  </a:lnTo>
                  <a:close/>
                  <a:moveTo>
                    <a:pt x="964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2" y="1400"/>
                  </a:lnTo>
                  <a:lnTo>
                    <a:pt x="986" y="1394"/>
                  </a:lnTo>
                  <a:lnTo>
                    <a:pt x="991" y="1388"/>
                  </a:lnTo>
                  <a:lnTo>
                    <a:pt x="996" y="1383"/>
                  </a:lnTo>
                  <a:lnTo>
                    <a:pt x="1003" y="1379"/>
                  </a:lnTo>
                  <a:lnTo>
                    <a:pt x="1009" y="1374"/>
                  </a:lnTo>
                  <a:lnTo>
                    <a:pt x="1016" y="1372"/>
                  </a:lnTo>
                  <a:lnTo>
                    <a:pt x="1024" y="1370"/>
                  </a:lnTo>
                  <a:lnTo>
                    <a:pt x="1033" y="1370"/>
                  </a:lnTo>
                  <a:lnTo>
                    <a:pt x="1040" y="1370"/>
                  </a:lnTo>
                  <a:lnTo>
                    <a:pt x="1048" y="1372"/>
                  </a:lnTo>
                  <a:lnTo>
                    <a:pt x="1055" y="1374"/>
                  </a:lnTo>
                  <a:lnTo>
                    <a:pt x="1061" y="1378"/>
                  </a:lnTo>
                  <a:lnTo>
                    <a:pt x="1066" y="1382"/>
                  </a:lnTo>
                  <a:lnTo>
                    <a:pt x="1072" y="1387"/>
                  </a:lnTo>
                  <a:lnTo>
                    <a:pt x="1075" y="1394"/>
                  </a:lnTo>
                  <a:lnTo>
                    <a:pt x="1078" y="1400"/>
                  </a:lnTo>
                  <a:lnTo>
                    <a:pt x="1082" y="1394"/>
                  </a:lnTo>
                  <a:lnTo>
                    <a:pt x="1087" y="1387"/>
                  </a:lnTo>
                  <a:lnTo>
                    <a:pt x="1092" y="1382"/>
                  </a:lnTo>
                  <a:lnTo>
                    <a:pt x="1099" y="1378"/>
                  </a:lnTo>
                  <a:lnTo>
                    <a:pt x="1105" y="1374"/>
                  </a:lnTo>
                  <a:lnTo>
                    <a:pt x="1112" y="1372"/>
                  </a:lnTo>
                  <a:lnTo>
                    <a:pt x="1119" y="1370"/>
                  </a:lnTo>
                  <a:lnTo>
                    <a:pt x="1127" y="1370"/>
                  </a:lnTo>
                  <a:lnTo>
                    <a:pt x="1140" y="1371"/>
                  </a:lnTo>
                  <a:lnTo>
                    <a:pt x="1150" y="1373"/>
                  </a:lnTo>
                  <a:lnTo>
                    <a:pt x="1155" y="1375"/>
                  </a:lnTo>
                  <a:lnTo>
                    <a:pt x="1159" y="1378"/>
                  </a:lnTo>
                  <a:lnTo>
                    <a:pt x="1163" y="1381"/>
                  </a:lnTo>
                  <a:lnTo>
                    <a:pt x="1166" y="1384"/>
                  </a:lnTo>
                  <a:lnTo>
                    <a:pt x="1169" y="1387"/>
                  </a:lnTo>
                  <a:lnTo>
                    <a:pt x="1171" y="1392"/>
                  </a:lnTo>
                  <a:lnTo>
                    <a:pt x="1174" y="1396"/>
                  </a:lnTo>
                  <a:lnTo>
                    <a:pt x="1175" y="1400"/>
                  </a:lnTo>
                  <a:lnTo>
                    <a:pt x="1178" y="1412"/>
                  </a:lnTo>
                  <a:lnTo>
                    <a:pt x="1179" y="1425"/>
                  </a:lnTo>
                  <a:lnTo>
                    <a:pt x="1179" y="1530"/>
                  </a:lnTo>
                  <a:lnTo>
                    <a:pt x="1160" y="1530"/>
                  </a:lnTo>
                  <a:lnTo>
                    <a:pt x="1160" y="1425"/>
                  </a:lnTo>
                  <a:lnTo>
                    <a:pt x="1159" y="1416"/>
                  </a:lnTo>
                  <a:lnTo>
                    <a:pt x="1158" y="1409"/>
                  </a:lnTo>
                  <a:lnTo>
                    <a:pt x="1155" y="1401"/>
                  </a:lnTo>
                  <a:lnTo>
                    <a:pt x="1152" y="1396"/>
                  </a:lnTo>
                  <a:lnTo>
                    <a:pt x="1146" y="1392"/>
                  </a:lnTo>
                  <a:lnTo>
                    <a:pt x="1141" y="1388"/>
                  </a:lnTo>
                  <a:lnTo>
                    <a:pt x="1132" y="1386"/>
                  </a:lnTo>
                  <a:lnTo>
                    <a:pt x="1124" y="1386"/>
                  </a:lnTo>
                  <a:lnTo>
                    <a:pt x="1117" y="1386"/>
                  </a:lnTo>
                  <a:lnTo>
                    <a:pt x="1112" y="1387"/>
                  </a:lnTo>
                  <a:lnTo>
                    <a:pt x="1107" y="1388"/>
                  </a:lnTo>
                  <a:lnTo>
                    <a:pt x="1103" y="1391"/>
                  </a:lnTo>
                  <a:lnTo>
                    <a:pt x="1099" y="1393"/>
                  </a:lnTo>
                  <a:lnTo>
                    <a:pt x="1096" y="1396"/>
                  </a:lnTo>
                  <a:lnTo>
                    <a:pt x="1092" y="1399"/>
                  </a:lnTo>
                  <a:lnTo>
                    <a:pt x="1090" y="1404"/>
                  </a:lnTo>
                  <a:lnTo>
                    <a:pt x="1086" y="1412"/>
                  </a:lnTo>
                  <a:lnTo>
                    <a:pt x="1083" y="1421"/>
                  </a:lnTo>
                  <a:lnTo>
                    <a:pt x="1082" y="1432"/>
                  </a:lnTo>
                  <a:lnTo>
                    <a:pt x="1080" y="1442"/>
                  </a:lnTo>
                  <a:lnTo>
                    <a:pt x="1080" y="1530"/>
                  </a:lnTo>
                  <a:lnTo>
                    <a:pt x="1062" y="1530"/>
                  </a:lnTo>
                  <a:lnTo>
                    <a:pt x="1062" y="1425"/>
                  </a:lnTo>
                  <a:lnTo>
                    <a:pt x="1061" y="1416"/>
                  </a:lnTo>
                  <a:lnTo>
                    <a:pt x="1060" y="1410"/>
                  </a:lnTo>
                  <a:lnTo>
                    <a:pt x="1058" y="1404"/>
                  </a:lnTo>
                  <a:lnTo>
                    <a:pt x="1055" y="1397"/>
                  </a:lnTo>
                  <a:lnTo>
                    <a:pt x="1050" y="1393"/>
                  </a:lnTo>
                  <a:lnTo>
                    <a:pt x="1045" y="1389"/>
                  </a:lnTo>
                  <a:lnTo>
                    <a:pt x="1037" y="1387"/>
                  </a:lnTo>
                  <a:lnTo>
                    <a:pt x="1030" y="1386"/>
                  </a:lnTo>
                  <a:lnTo>
                    <a:pt x="1023" y="1386"/>
                  </a:lnTo>
                  <a:lnTo>
                    <a:pt x="1018" y="1387"/>
                  </a:lnTo>
                  <a:lnTo>
                    <a:pt x="1013" y="1388"/>
                  </a:lnTo>
                  <a:lnTo>
                    <a:pt x="1008" y="1391"/>
                  </a:lnTo>
                  <a:lnTo>
                    <a:pt x="1004" y="1393"/>
                  </a:lnTo>
                  <a:lnTo>
                    <a:pt x="1001" y="1396"/>
                  </a:lnTo>
                  <a:lnTo>
                    <a:pt x="997" y="1399"/>
                  </a:lnTo>
                  <a:lnTo>
                    <a:pt x="994" y="1402"/>
                  </a:lnTo>
                  <a:lnTo>
                    <a:pt x="989" y="1411"/>
                  </a:lnTo>
                  <a:lnTo>
                    <a:pt x="985" y="1421"/>
                  </a:lnTo>
                  <a:lnTo>
                    <a:pt x="983" y="1432"/>
                  </a:lnTo>
                  <a:lnTo>
                    <a:pt x="983" y="1443"/>
                  </a:lnTo>
                  <a:lnTo>
                    <a:pt x="983" y="1530"/>
                  </a:lnTo>
                  <a:lnTo>
                    <a:pt x="964" y="1530"/>
                  </a:lnTo>
                  <a:lnTo>
                    <a:pt x="964" y="1374"/>
                  </a:lnTo>
                  <a:close/>
                  <a:moveTo>
                    <a:pt x="1226" y="1458"/>
                  </a:moveTo>
                  <a:lnTo>
                    <a:pt x="1227" y="1468"/>
                  </a:lnTo>
                  <a:lnTo>
                    <a:pt x="1229" y="1479"/>
                  </a:lnTo>
                  <a:lnTo>
                    <a:pt x="1233" y="1489"/>
                  </a:lnTo>
                  <a:lnTo>
                    <a:pt x="1238" y="1499"/>
                  </a:lnTo>
                  <a:lnTo>
                    <a:pt x="1241" y="1503"/>
                  </a:lnTo>
                  <a:lnTo>
                    <a:pt x="1246" y="1506"/>
                  </a:lnTo>
                  <a:lnTo>
                    <a:pt x="1250" y="1510"/>
                  </a:lnTo>
                  <a:lnTo>
                    <a:pt x="1254" y="1513"/>
                  </a:lnTo>
                  <a:lnTo>
                    <a:pt x="1260" y="1516"/>
                  </a:lnTo>
                  <a:lnTo>
                    <a:pt x="1265" y="1517"/>
                  </a:lnTo>
                  <a:lnTo>
                    <a:pt x="1272" y="1518"/>
                  </a:lnTo>
                  <a:lnTo>
                    <a:pt x="1278" y="1519"/>
                  </a:lnTo>
                  <a:lnTo>
                    <a:pt x="1288" y="1518"/>
                  </a:lnTo>
                  <a:lnTo>
                    <a:pt x="1296" y="1516"/>
                  </a:lnTo>
                  <a:lnTo>
                    <a:pt x="1304" y="1513"/>
                  </a:lnTo>
                  <a:lnTo>
                    <a:pt x="1310" y="1507"/>
                  </a:lnTo>
                  <a:lnTo>
                    <a:pt x="1316" y="1502"/>
                  </a:lnTo>
                  <a:lnTo>
                    <a:pt x="1320" y="1495"/>
                  </a:lnTo>
                  <a:lnTo>
                    <a:pt x="1323" y="1488"/>
                  </a:lnTo>
                  <a:lnTo>
                    <a:pt x="1327" y="1479"/>
                  </a:lnTo>
                  <a:lnTo>
                    <a:pt x="1346" y="1479"/>
                  </a:lnTo>
                  <a:lnTo>
                    <a:pt x="1342" y="1491"/>
                  </a:lnTo>
                  <a:lnTo>
                    <a:pt x="1337" y="1503"/>
                  </a:lnTo>
                  <a:lnTo>
                    <a:pt x="1331" y="1511"/>
                  </a:lnTo>
                  <a:lnTo>
                    <a:pt x="1323" y="1520"/>
                  </a:lnTo>
                  <a:lnTo>
                    <a:pt x="1319" y="1523"/>
                  </a:lnTo>
                  <a:lnTo>
                    <a:pt x="1315" y="1527"/>
                  </a:lnTo>
                  <a:lnTo>
                    <a:pt x="1309" y="1529"/>
                  </a:lnTo>
                  <a:lnTo>
                    <a:pt x="1304" y="1531"/>
                  </a:lnTo>
                  <a:lnTo>
                    <a:pt x="1292" y="1534"/>
                  </a:lnTo>
                  <a:lnTo>
                    <a:pt x="1278" y="1534"/>
                  </a:lnTo>
                  <a:lnTo>
                    <a:pt x="1268" y="1534"/>
                  </a:lnTo>
                  <a:lnTo>
                    <a:pt x="1261" y="1533"/>
                  </a:lnTo>
                  <a:lnTo>
                    <a:pt x="1253" y="1531"/>
                  </a:lnTo>
                  <a:lnTo>
                    <a:pt x="1246" y="1528"/>
                  </a:lnTo>
                  <a:lnTo>
                    <a:pt x="1239" y="1524"/>
                  </a:lnTo>
                  <a:lnTo>
                    <a:pt x="1234" y="1520"/>
                  </a:lnTo>
                  <a:lnTo>
                    <a:pt x="1228" y="1516"/>
                  </a:lnTo>
                  <a:lnTo>
                    <a:pt x="1224" y="1510"/>
                  </a:lnTo>
                  <a:lnTo>
                    <a:pt x="1220" y="1504"/>
                  </a:lnTo>
                  <a:lnTo>
                    <a:pt x="1217" y="1497"/>
                  </a:lnTo>
                  <a:lnTo>
                    <a:pt x="1213" y="1491"/>
                  </a:lnTo>
                  <a:lnTo>
                    <a:pt x="1211" y="1483"/>
                  </a:lnTo>
                  <a:lnTo>
                    <a:pt x="1209" y="1468"/>
                  </a:lnTo>
                  <a:lnTo>
                    <a:pt x="1208" y="1452"/>
                  </a:lnTo>
                  <a:lnTo>
                    <a:pt x="1209" y="1437"/>
                  </a:lnTo>
                  <a:lnTo>
                    <a:pt x="1211" y="1422"/>
                  </a:lnTo>
                  <a:lnTo>
                    <a:pt x="1213" y="1415"/>
                  </a:lnTo>
                  <a:lnTo>
                    <a:pt x="1217" y="1408"/>
                  </a:lnTo>
                  <a:lnTo>
                    <a:pt x="1220" y="1401"/>
                  </a:lnTo>
                  <a:lnTo>
                    <a:pt x="1224" y="1396"/>
                  </a:lnTo>
                  <a:lnTo>
                    <a:pt x="1228" y="1391"/>
                  </a:lnTo>
                  <a:lnTo>
                    <a:pt x="1234" y="1385"/>
                  </a:lnTo>
                  <a:lnTo>
                    <a:pt x="1239" y="1381"/>
                  </a:lnTo>
                  <a:lnTo>
                    <a:pt x="1246" y="1378"/>
                  </a:lnTo>
                  <a:lnTo>
                    <a:pt x="1253" y="1374"/>
                  </a:lnTo>
                  <a:lnTo>
                    <a:pt x="1261" y="1372"/>
                  </a:lnTo>
                  <a:lnTo>
                    <a:pt x="1268" y="1370"/>
                  </a:lnTo>
                  <a:lnTo>
                    <a:pt x="1278" y="1370"/>
                  </a:lnTo>
                  <a:lnTo>
                    <a:pt x="1287" y="1370"/>
                  </a:lnTo>
                  <a:lnTo>
                    <a:pt x="1295" y="1372"/>
                  </a:lnTo>
                  <a:lnTo>
                    <a:pt x="1303" y="1374"/>
                  </a:lnTo>
                  <a:lnTo>
                    <a:pt x="1309" y="1378"/>
                  </a:lnTo>
                  <a:lnTo>
                    <a:pt x="1316" y="1382"/>
                  </a:lnTo>
                  <a:lnTo>
                    <a:pt x="1321" y="1386"/>
                  </a:lnTo>
                  <a:lnTo>
                    <a:pt x="1327" y="1392"/>
                  </a:lnTo>
                  <a:lnTo>
                    <a:pt x="1331" y="1397"/>
                  </a:lnTo>
                  <a:lnTo>
                    <a:pt x="1335" y="1404"/>
                  </a:lnTo>
                  <a:lnTo>
                    <a:pt x="1339" y="1411"/>
                  </a:lnTo>
                  <a:lnTo>
                    <a:pt x="1341" y="1418"/>
                  </a:lnTo>
                  <a:lnTo>
                    <a:pt x="1343" y="1425"/>
                  </a:lnTo>
                  <a:lnTo>
                    <a:pt x="1346" y="1441"/>
                  </a:lnTo>
                  <a:lnTo>
                    <a:pt x="1346" y="1458"/>
                  </a:lnTo>
                  <a:lnTo>
                    <a:pt x="1226" y="1458"/>
                  </a:lnTo>
                  <a:close/>
                  <a:moveTo>
                    <a:pt x="1327" y="1441"/>
                  </a:moveTo>
                  <a:lnTo>
                    <a:pt x="1326" y="1431"/>
                  </a:lnTo>
                  <a:lnTo>
                    <a:pt x="1323" y="1421"/>
                  </a:lnTo>
                  <a:lnTo>
                    <a:pt x="1319" y="1411"/>
                  </a:lnTo>
                  <a:lnTo>
                    <a:pt x="1314" y="1404"/>
                  </a:lnTo>
                  <a:lnTo>
                    <a:pt x="1306" y="1396"/>
                  </a:lnTo>
                  <a:lnTo>
                    <a:pt x="1299" y="1391"/>
                  </a:lnTo>
                  <a:lnTo>
                    <a:pt x="1293" y="1388"/>
                  </a:lnTo>
                  <a:lnTo>
                    <a:pt x="1289" y="1387"/>
                  </a:lnTo>
                  <a:lnTo>
                    <a:pt x="1283" y="1386"/>
                  </a:lnTo>
                  <a:lnTo>
                    <a:pt x="1278" y="1386"/>
                  </a:lnTo>
                  <a:lnTo>
                    <a:pt x="1272" y="1386"/>
                  </a:lnTo>
                  <a:lnTo>
                    <a:pt x="1266" y="1387"/>
                  </a:lnTo>
                  <a:lnTo>
                    <a:pt x="1262" y="1388"/>
                  </a:lnTo>
                  <a:lnTo>
                    <a:pt x="1256" y="1391"/>
                  </a:lnTo>
                  <a:lnTo>
                    <a:pt x="1249" y="1396"/>
                  </a:lnTo>
                  <a:lnTo>
                    <a:pt x="1241" y="1404"/>
                  </a:lnTo>
                  <a:lnTo>
                    <a:pt x="1236" y="1411"/>
                  </a:lnTo>
                  <a:lnTo>
                    <a:pt x="1232" y="1421"/>
                  </a:lnTo>
                  <a:lnTo>
                    <a:pt x="1228" y="1431"/>
                  </a:lnTo>
                  <a:lnTo>
                    <a:pt x="1226" y="1441"/>
                  </a:lnTo>
                  <a:lnTo>
                    <a:pt x="1327" y="1441"/>
                  </a:lnTo>
                  <a:close/>
                  <a:moveTo>
                    <a:pt x="1372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1" y="1401"/>
                  </a:lnTo>
                  <a:lnTo>
                    <a:pt x="1395" y="1395"/>
                  </a:lnTo>
                  <a:lnTo>
                    <a:pt x="1399" y="1388"/>
                  </a:lnTo>
                  <a:lnTo>
                    <a:pt x="1404" y="1383"/>
                  </a:lnTo>
                  <a:lnTo>
                    <a:pt x="1411" y="1379"/>
                  </a:lnTo>
                  <a:lnTo>
                    <a:pt x="1417" y="1375"/>
                  </a:lnTo>
                  <a:lnTo>
                    <a:pt x="1425" y="1372"/>
                  </a:lnTo>
                  <a:lnTo>
                    <a:pt x="1433" y="1371"/>
                  </a:lnTo>
                  <a:lnTo>
                    <a:pt x="1441" y="1370"/>
                  </a:lnTo>
                  <a:lnTo>
                    <a:pt x="1449" y="1370"/>
                  </a:lnTo>
                  <a:lnTo>
                    <a:pt x="1456" y="1371"/>
                  </a:lnTo>
                  <a:lnTo>
                    <a:pt x="1463" y="1372"/>
                  </a:lnTo>
                  <a:lnTo>
                    <a:pt x="1468" y="1374"/>
                  </a:lnTo>
                  <a:lnTo>
                    <a:pt x="1474" y="1377"/>
                  </a:lnTo>
                  <a:lnTo>
                    <a:pt x="1478" y="1380"/>
                  </a:lnTo>
                  <a:lnTo>
                    <a:pt x="1482" y="1382"/>
                  </a:lnTo>
                  <a:lnTo>
                    <a:pt x="1485" y="1386"/>
                  </a:lnTo>
                  <a:lnTo>
                    <a:pt x="1489" y="1391"/>
                  </a:lnTo>
                  <a:lnTo>
                    <a:pt x="1492" y="1395"/>
                  </a:lnTo>
                  <a:lnTo>
                    <a:pt x="1493" y="1399"/>
                  </a:lnTo>
                  <a:lnTo>
                    <a:pt x="1495" y="1405"/>
                  </a:lnTo>
                  <a:lnTo>
                    <a:pt x="1497" y="1416"/>
                  </a:lnTo>
                  <a:lnTo>
                    <a:pt x="1498" y="1431"/>
                  </a:lnTo>
                  <a:lnTo>
                    <a:pt x="1498" y="1530"/>
                  </a:lnTo>
                  <a:lnTo>
                    <a:pt x="1479" y="1530"/>
                  </a:lnTo>
                  <a:lnTo>
                    <a:pt x="1479" y="1433"/>
                  </a:lnTo>
                  <a:lnTo>
                    <a:pt x="1479" y="1423"/>
                  </a:lnTo>
                  <a:lnTo>
                    <a:pt x="1477" y="1414"/>
                  </a:lnTo>
                  <a:lnTo>
                    <a:pt x="1475" y="1407"/>
                  </a:lnTo>
                  <a:lnTo>
                    <a:pt x="1470" y="1399"/>
                  </a:lnTo>
                  <a:lnTo>
                    <a:pt x="1466" y="1394"/>
                  </a:lnTo>
                  <a:lnTo>
                    <a:pt x="1458" y="1389"/>
                  </a:lnTo>
                  <a:lnTo>
                    <a:pt x="1450" y="1387"/>
                  </a:lnTo>
                  <a:lnTo>
                    <a:pt x="1439" y="1386"/>
                  </a:lnTo>
                  <a:lnTo>
                    <a:pt x="1434" y="1386"/>
                  </a:lnTo>
                  <a:lnTo>
                    <a:pt x="1428" y="1387"/>
                  </a:lnTo>
                  <a:lnTo>
                    <a:pt x="1424" y="1388"/>
                  </a:lnTo>
                  <a:lnTo>
                    <a:pt x="1420" y="1391"/>
                  </a:lnTo>
                  <a:lnTo>
                    <a:pt x="1411" y="1395"/>
                  </a:lnTo>
                  <a:lnTo>
                    <a:pt x="1404" y="1401"/>
                  </a:lnTo>
                  <a:lnTo>
                    <a:pt x="1398" y="1409"/>
                  </a:lnTo>
                  <a:lnTo>
                    <a:pt x="1395" y="1419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2" y="1530"/>
                  </a:lnTo>
                  <a:lnTo>
                    <a:pt x="1372" y="1374"/>
                  </a:lnTo>
                  <a:close/>
                  <a:moveTo>
                    <a:pt x="1564" y="1374"/>
                  </a:moveTo>
                  <a:lnTo>
                    <a:pt x="1596" y="1374"/>
                  </a:lnTo>
                  <a:lnTo>
                    <a:pt x="1596" y="1391"/>
                  </a:lnTo>
                  <a:lnTo>
                    <a:pt x="1564" y="1391"/>
                  </a:lnTo>
                  <a:lnTo>
                    <a:pt x="1564" y="1495"/>
                  </a:lnTo>
                  <a:lnTo>
                    <a:pt x="1564" y="1504"/>
                  </a:lnTo>
                  <a:lnTo>
                    <a:pt x="1566" y="1510"/>
                  </a:lnTo>
                  <a:lnTo>
                    <a:pt x="1569" y="1513"/>
                  </a:lnTo>
                  <a:lnTo>
                    <a:pt x="1572" y="1514"/>
                  </a:lnTo>
                  <a:lnTo>
                    <a:pt x="1575" y="1516"/>
                  </a:lnTo>
                  <a:lnTo>
                    <a:pt x="1579" y="1516"/>
                  </a:lnTo>
                  <a:lnTo>
                    <a:pt x="1588" y="1516"/>
                  </a:lnTo>
                  <a:lnTo>
                    <a:pt x="1596" y="1515"/>
                  </a:lnTo>
                  <a:lnTo>
                    <a:pt x="1596" y="1531"/>
                  </a:lnTo>
                  <a:lnTo>
                    <a:pt x="1587" y="1532"/>
                  </a:lnTo>
                  <a:lnTo>
                    <a:pt x="1579" y="1532"/>
                  </a:lnTo>
                  <a:lnTo>
                    <a:pt x="1570" y="1532"/>
                  </a:lnTo>
                  <a:lnTo>
                    <a:pt x="1563" y="1530"/>
                  </a:lnTo>
                  <a:lnTo>
                    <a:pt x="1557" y="1528"/>
                  </a:lnTo>
                  <a:lnTo>
                    <a:pt x="1552" y="1524"/>
                  </a:lnTo>
                  <a:lnTo>
                    <a:pt x="1549" y="1520"/>
                  </a:lnTo>
                  <a:lnTo>
                    <a:pt x="1547" y="1514"/>
                  </a:lnTo>
                  <a:lnTo>
                    <a:pt x="1546" y="1506"/>
                  </a:lnTo>
                  <a:lnTo>
                    <a:pt x="1545" y="1497"/>
                  </a:lnTo>
                  <a:lnTo>
                    <a:pt x="1545" y="1391"/>
                  </a:lnTo>
                  <a:lnTo>
                    <a:pt x="1518" y="1391"/>
                  </a:lnTo>
                  <a:lnTo>
                    <a:pt x="1518" y="1374"/>
                  </a:lnTo>
                  <a:lnTo>
                    <a:pt x="1545" y="1374"/>
                  </a:lnTo>
                  <a:lnTo>
                    <a:pt x="1545" y="1328"/>
                  </a:lnTo>
                  <a:lnTo>
                    <a:pt x="1564" y="1328"/>
                  </a:lnTo>
                  <a:lnTo>
                    <a:pt x="1564" y="1374"/>
                  </a:lnTo>
                  <a:close/>
                  <a:moveTo>
                    <a:pt x="1721" y="1460"/>
                  </a:moveTo>
                  <a:lnTo>
                    <a:pt x="1721" y="1467"/>
                  </a:lnTo>
                  <a:lnTo>
                    <a:pt x="1722" y="1475"/>
                  </a:lnTo>
                  <a:lnTo>
                    <a:pt x="1723" y="1481"/>
                  </a:lnTo>
                  <a:lnTo>
                    <a:pt x="1725" y="1487"/>
                  </a:lnTo>
                  <a:lnTo>
                    <a:pt x="1728" y="1492"/>
                  </a:lnTo>
                  <a:lnTo>
                    <a:pt x="1732" y="1497"/>
                  </a:lnTo>
                  <a:lnTo>
                    <a:pt x="1736" y="1501"/>
                  </a:lnTo>
                  <a:lnTo>
                    <a:pt x="1740" y="1505"/>
                  </a:lnTo>
                  <a:lnTo>
                    <a:pt x="1746" y="1508"/>
                  </a:lnTo>
                  <a:lnTo>
                    <a:pt x="1751" y="1510"/>
                  </a:lnTo>
                  <a:lnTo>
                    <a:pt x="1757" y="1513"/>
                  </a:lnTo>
                  <a:lnTo>
                    <a:pt x="1763" y="1515"/>
                  </a:lnTo>
                  <a:lnTo>
                    <a:pt x="1776" y="1517"/>
                  </a:lnTo>
                  <a:lnTo>
                    <a:pt x="1791" y="1517"/>
                  </a:lnTo>
                  <a:lnTo>
                    <a:pt x="1800" y="1517"/>
                  </a:lnTo>
                  <a:lnTo>
                    <a:pt x="1809" y="1515"/>
                  </a:lnTo>
                  <a:lnTo>
                    <a:pt x="1819" y="1511"/>
                  </a:lnTo>
                  <a:lnTo>
                    <a:pt x="1828" y="1507"/>
                  </a:lnTo>
                  <a:lnTo>
                    <a:pt x="1832" y="1504"/>
                  </a:lnTo>
                  <a:lnTo>
                    <a:pt x="1835" y="1501"/>
                  </a:lnTo>
                  <a:lnTo>
                    <a:pt x="1839" y="1497"/>
                  </a:lnTo>
                  <a:lnTo>
                    <a:pt x="1842" y="1493"/>
                  </a:lnTo>
                  <a:lnTo>
                    <a:pt x="1844" y="1489"/>
                  </a:lnTo>
                  <a:lnTo>
                    <a:pt x="1846" y="1485"/>
                  </a:lnTo>
                  <a:lnTo>
                    <a:pt x="1847" y="1479"/>
                  </a:lnTo>
                  <a:lnTo>
                    <a:pt x="1847" y="1474"/>
                  </a:lnTo>
                  <a:lnTo>
                    <a:pt x="1847" y="1469"/>
                  </a:lnTo>
                  <a:lnTo>
                    <a:pt x="1846" y="1465"/>
                  </a:lnTo>
                  <a:lnTo>
                    <a:pt x="1845" y="1461"/>
                  </a:lnTo>
                  <a:lnTo>
                    <a:pt x="1844" y="1458"/>
                  </a:lnTo>
                  <a:lnTo>
                    <a:pt x="1839" y="1452"/>
                  </a:lnTo>
                  <a:lnTo>
                    <a:pt x="1833" y="1447"/>
                  </a:lnTo>
                  <a:lnTo>
                    <a:pt x="1827" y="1442"/>
                  </a:lnTo>
                  <a:lnTo>
                    <a:pt x="1819" y="1439"/>
                  </a:lnTo>
                  <a:lnTo>
                    <a:pt x="1812" y="1437"/>
                  </a:lnTo>
                  <a:lnTo>
                    <a:pt x="1803" y="1435"/>
                  </a:lnTo>
                  <a:lnTo>
                    <a:pt x="1755" y="1423"/>
                  </a:lnTo>
                  <a:lnTo>
                    <a:pt x="1746" y="1420"/>
                  </a:lnTo>
                  <a:lnTo>
                    <a:pt x="1737" y="1416"/>
                  </a:lnTo>
                  <a:lnTo>
                    <a:pt x="1728" y="1412"/>
                  </a:lnTo>
                  <a:lnTo>
                    <a:pt x="1722" y="1407"/>
                  </a:lnTo>
                  <a:lnTo>
                    <a:pt x="1715" y="1400"/>
                  </a:lnTo>
                  <a:lnTo>
                    <a:pt x="1711" y="1393"/>
                  </a:lnTo>
                  <a:lnTo>
                    <a:pt x="1709" y="1387"/>
                  </a:lnTo>
                  <a:lnTo>
                    <a:pt x="1708" y="1383"/>
                  </a:lnTo>
                  <a:lnTo>
                    <a:pt x="1707" y="1377"/>
                  </a:lnTo>
                  <a:lnTo>
                    <a:pt x="1707" y="1371"/>
                  </a:lnTo>
                  <a:lnTo>
                    <a:pt x="1708" y="1362"/>
                  </a:lnTo>
                  <a:lnTo>
                    <a:pt x="1710" y="1353"/>
                  </a:lnTo>
                  <a:lnTo>
                    <a:pt x="1712" y="1347"/>
                  </a:lnTo>
                  <a:lnTo>
                    <a:pt x="1714" y="1342"/>
                  </a:lnTo>
                  <a:lnTo>
                    <a:pt x="1718" y="1338"/>
                  </a:lnTo>
                  <a:lnTo>
                    <a:pt x="1721" y="1332"/>
                  </a:lnTo>
                  <a:lnTo>
                    <a:pt x="1725" y="1328"/>
                  </a:lnTo>
                  <a:lnTo>
                    <a:pt x="1731" y="1324"/>
                  </a:lnTo>
                  <a:lnTo>
                    <a:pt x="1737" y="1320"/>
                  </a:lnTo>
                  <a:lnTo>
                    <a:pt x="1744" y="1317"/>
                  </a:lnTo>
                  <a:lnTo>
                    <a:pt x="1752" y="1314"/>
                  </a:lnTo>
                  <a:lnTo>
                    <a:pt x="1761" y="1312"/>
                  </a:lnTo>
                  <a:lnTo>
                    <a:pt x="1771" y="1311"/>
                  </a:lnTo>
                  <a:lnTo>
                    <a:pt x="1781" y="1311"/>
                  </a:lnTo>
                  <a:lnTo>
                    <a:pt x="1789" y="1311"/>
                  </a:lnTo>
                  <a:lnTo>
                    <a:pt x="1796" y="1312"/>
                  </a:lnTo>
                  <a:lnTo>
                    <a:pt x="1804" y="1313"/>
                  </a:lnTo>
                  <a:lnTo>
                    <a:pt x="1812" y="1315"/>
                  </a:lnTo>
                  <a:lnTo>
                    <a:pt x="1818" y="1317"/>
                  </a:lnTo>
                  <a:lnTo>
                    <a:pt x="1825" y="1319"/>
                  </a:lnTo>
                  <a:lnTo>
                    <a:pt x="1831" y="1324"/>
                  </a:lnTo>
                  <a:lnTo>
                    <a:pt x="1836" y="1327"/>
                  </a:lnTo>
                  <a:lnTo>
                    <a:pt x="1842" y="1331"/>
                  </a:lnTo>
                  <a:lnTo>
                    <a:pt x="1847" y="1337"/>
                  </a:lnTo>
                  <a:lnTo>
                    <a:pt x="1850" y="1342"/>
                  </a:lnTo>
                  <a:lnTo>
                    <a:pt x="1854" y="1348"/>
                  </a:lnTo>
                  <a:lnTo>
                    <a:pt x="1857" y="1355"/>
                  </a:lnTo>
                  <a:lnTo>
                    <a:pt x="1859" y="1361"/>
                  </a:lnTo>
                  <a:lnTo>
                    <a:pt x="1860" y="1369"/>
                  </a:lnTo>
                  <a:lnTo>
                    <a:pt x="1860" y="1378"/>
                  </a:lnTo>
                  <a:lnTo>
                    <a:pt x="1840" y="1378"/>
                  </a:lnTo>
                  <a:lnTo>
                    <a:pt x="1840" y="1371"/>
                  </a:lnTo>
                  <a:lnTo>
                    <a:pt x="1839" y="1366"/>
                  </a:lnTo>
                  <a:lnTo>
                    <a:pt x="1836" y="1360"/>
                  </a:lnTo>
                  <a:lnTo>
                    <a:pt x="1834" y="1356"/>
                  </a:lnTo>
                  <a:lnTo>
                    <a:pt x="1832" y="1352"/>
                  </a:lnTo>
                  <a:lnTo>
                    <a:pt x="1829" y="1347"/>
                  </a:lnTo>
                  <a:lnTo>
                    <a:pt x="1826" y="1344"/>
                  </a:lnTo>
                  <a:lnTo>
                    <a:pt x="1821" y="1341"/>
                  </a:lnTo>
                  <a:lnTo>
                    <a:pt x="1813" y="1334"/>
                  </a:lnTo>
                  <a:lnTo>
                    <a:pt x="1803" y="1331"/>
                  </a:lnTo>
                  <a:lnTo>
                    <a:pt x="1792" y="1329"/>
                  </a:lnTo>
                  <a:lnTo>
                    <a:pt x="1781" y="1328"/>
                  </a:lnTo>
                  <a:lnTo>
                    <a:pt x="1771" y="1328"/>
                  </a:lnTo>
                  <a:lnTo>
                    <a:pt x="1761" y="1330"/>
                  </a:lnTo>
                  <a:lnTo>
                    <a:pt x="1752" y="1333"/>
                  </a:lnTo>
                  <a:lnTo>
                    <a:pt x="1744" y="1338"/>
                  </a:lnTo>
                  <a:lnTo>
                    <a:pt x="1740" y="1340"/>
                  </a:lnTo>
                  <a:lnTo>
                    <a:pt x="1737" y="1343"/>
                  </a:lnTo>
                  <a:lnTo>
                    <a:pt x="1734" y="1346"/>
                  </a:lnTo>
                  <a:lnTo>
                    <a:pt x="1732" y="1351"/>
                  </a:lnTo>
                  <a:lnTo>
                    <a:pt x="1730" y="1355"/>
                  </a:lnTo>
                  <a:lnTo>
                    <a:pt x="1728" y="1359"/>
                  </a:lnTo>
                  <a:lnTo>
                    <a:pt x="1727" y="1365"/>
                  </a:lnTo>
                  <a:lnTo>
                    <a:pt x="1727" y="1371"/>
                  </a:lnTo>
                  <a:lnTo>
                    <a:pt x="1728" y="1378"/>
                  </a:lnTo>
                  <a:lnTo>
                    <a:pt x="1730" y="1384"/>
                  </a:lnTo>
                  <a:lnTo>
                    <a:pt x="1733" y="1388"/>
                  </a:lnTo>
                  <a:lnTo>
                    <a:pt x="1737" y="1393"/>
                  </a:lnTo>
                  <a:lnTo>
                    <a:pt x="1741" y="1397"/>
                  </a:lnTo>
                  <a:lnTo>
                    <a:pt x="1748" y="1399"/>
                  </a:lnTo>
                  <a:lnTo>
                    <a:pt x="1753" y="1401"/>
                  </a:lnTo>
                  <a:lnTo>
                    <a:pt x="1760" y="1404"/>
                  </a:lnTo>
                  <a:lnTo>
                    <a:pt x="1813" y="1416"/>
                  </a:lnTo>
                  <a:lnTo>
                    <a:pt x="1823" y="1420"/>
                  </a:lnTo>
                  <a:lnTo>
                    <a:pt x="1834" y="1424"/>
                  </a:lnTo>
                  <a:lnTo>
                    <a:pt x="1843" y="1428"/>
                  </a:lnTo>
                  <a:lnTo>
                    <a:pt x="1852" y="1435"/>
                  </a:lnTo>
                  <a:lnTo>
                    <a:pt x="1855" y="1438"/>
                  </a:lnTo>
                  <a:lnTo>
                    <a:pt x="1858" y="1442"/>
                  </a:lnTo>
                  <a:lnTo>
                    <a:pt x="1861" y="1446"/>
                  </a:lnTo>
                  <a:lnTo>
                    <a:pt x="1863" y="1451"/>
                  </a:lnTo>
                  <a:lnTo>
                    <a:pt x="1866" y="1455"/>
                  </a:lnTo>
                  <a:lnTo>
                    <a:pt x="1867" y="1461"/>
                  </a:lnTo>
                  <a:lnTo>
                    <a:pt x="1868" y="1467"/>
                  </a:lnTo>
                  <a:lnTo>
                    <a:pt x="1868" y="1473"/>
                  </a:lnTo>
                  <a:lnTo>
                    <a:pt x="1868" y="1480"/>
                  </a:lnTo>
                  <a:lnTo>
                    <a:pt x="1866" y="1489"/>
                  </a:lnTo>
                  <a:lnTo>
                    <a:pt x="1865" y="1494"/>
                  </a:lnTo>
                  <a:lnTo>
                    <a:pt x="1862" y="1500"/>
                  </a:lnTo>
                  <a:lnTo>
                    <a:pt x="1859" y="1504"/>
                  </a:lnTo>
                  <a:lnTo>
                    <a:pt x="1856" y="1509"/>
                  </a:lnTo>
                  <a:lnTo>
                    <a:pt x="1850" y="1515"/>
                  </a:lnTo>
                  <a:lnTo>
                    <a:pt x="1845" y="1519"/>
                  </a:lnTo>
                  <a:lnTo>
                    <a:pt x="1839" y="1523"/>
                  </a:lnTo>
                  <a:lnTo>
                    <a:pt x="1831" y="1527"/>
                  </a:lnTo>
                  <a:lnTo>
                    <a:pt x="1821" y="1530"/>
                  </a:lnTo>
                  <a:lnTo>
                    <a:pt x="1812" y="1533"/>
                  </a:lnTo>
                  <a:lnTo>
                    <a:pt x="1800" y="1534"/>
                  </a:lnTo>
                  <a:lnTo>
                    <a:pt x="1786" y="1534"/>
                  </a:lnTo>
                  <a:lnTo>
                    <a:pt x="1776" y="1534"/>
                  </a:lnTo>
                  <a:lnTo>
                    <a:pt x="1767" y="1533"/>
                  </a:lnTo>
                  <a:lnTo>
                    <a:pt x="1759" y="1532"/>
                  </a:lnTo>
                  <a:lnTo>
                    <a:pt x="1751" y="1530"/>
                  </a:lnTo>
                  <a:lnTo>
                    <a:pt x="1742" y="1528"/>
                  </a:lnTo>
                  <a:lnTo>
                    <a:pt x="1736" y="1524"/>
                  </a:lnTo>
                  <a:lnTo>
                    <a:pt x="1728" y="1521"/>
                  </a:lnTo>
                  <a:lnTo>
                    <a:pt x="1723" y="1517"/>
                  </a:lnTo>
                  <a:lnTo>
                    <a:pt x="1718" y="1511"/>
                  </a:lnTo>
                  <a:lnTo>
                    <a:pt x="1712" y="1506"/>
                  </a:lnTo>
                  <a:lnTo>
                    <a:pt x="1709" y="1500"/>
                  </a:lnTo>
                  <a:lnTo>
                    <a:pt x="1705" y="1493"/>
                  </a:lnTo>
                  <a:lnTo>
                    <a:pt x="1703" y="1486"/>
                  </a:lnTo>
                  <a:lnTo>
                    <a:pt x="1700" y="1478"/>
                  </a:lnTo>
                  <a:lnTo>
                    <a:pt x="1700" y="1468"/>
                  </a:lnTo>
                  <a:lnTo>
                    <a:pt x="1700" y="1460"/>
                  </a:lnTo>
                  <a:lnTo>
                    <a:pt x="1721" y="1460"/>
                  </a:lnTo>
                  <a:close/>
                  <a:moveTo>
                    <a:pt x="1909" y="1458"/>
                  </a:moveTo>
                  <a:lnTo>
                    <a:pt x="1909" y="1468"/>
                  </a:lnTo>
                  <a:lnTo>
                    <a:pt x="1911" y="1479"/>
                  </a:lnTo>
                  <a:lnTo>
                    <a:pt x="1915" y="1489"/>
                  </a:lnTo>
                  <a:lnTo>
                    <a:pt x="1921" y="1499"/>
                  </a:lnTo>
                  <a:lnTo>
                    <a:pt x="1924" y="1503"/>
                  </a:lnTo>
                  <a:lnTo>
                    <a:pt x="1927" y="1506"/>
                  </a:lnTo>
                  <a:lnTo>
                    <a:pt x="1931" y="1510"/>
                  </a:lnTo>
                  <a:lnTo>
                    <a:pt x="1937" y="1513"/>
                  </a:lnTo>
                  <a:lnTo>
                    <a:pt x="1941" y="1516"/>
                  </a:lnTo>
                  <a:lnTo>
                    <a:pt x="1947" y="1517"/>
                  </a:lnTo>
                  <a:lnTo>
                    <a:pt x="1953" y="1518"/>
                  </a:lnTo>
                  <a:lnTo>
                    <a:pt x="1960" y="1519"/>
                  </a:lnTo>
                  <a:lnTo>
                    <a:pt x="1969" y="1518"/>
                  </a:lnTo>
                  <a:lnTo>
                    <a:pt x="1978" y="1516"/>
                  </a:lnTo>
                  <a:lnTo>
                    <a:pt x="1985" y="1513"/>
                  </a:lnTo>
                  <a:lnTo>
                    <a:pt x="1992" y="1507"/>
                  </a:lnTo>
                  <a:lnTo>
                    <a:pt x="1997" y="1502"/>
                  </a:lnTo>
                  <a:lnTo>
                    <a:pt x="2003" y="1495"/>
                  </a:lnTo>
                  <a:lnTo>
                    <a:pt x="2006" y="1488"/>
                  </a:lnTo>
                  <a:lnTo>
                    <a:pt x="2008" y="1479"/>
                  </a:lnTo>
                  <a:lnTo>
                    <a:pt x="2028" y="1479"/>
                  </a:lnTo>
                  <a:lnTo>
                    <a:pt x="2024" y="1491"/>
                  </a:lnTo>
                  <a:lnTo>
                    <a:pt x="2019" y="1503"/>
                  </a:lnTo>
                  <a:lnTo>
                    <a:pt x="2012" y="1511"/>
                  </a:lnTo>
                  <a:lnTo>
                    <a:pt x="2005" y="1520"/>
                  </a:lnTo>
                  <a:lnTo>
                    <a:pt x="2001" y="1523"/>
                  </a:lnTo>
                  <a:lnTo>
                    <a:pt x="1996" y="1527"/>
                  </a:lnTo>
                  <a:lnTo>
                    <a:pt x="1991" y="1529"/>
                  </a:lnTo>
                  <a:lnTo>
                    <a:pt x="1985" y="1531"/>
                  </a:lnTo>
                  <a:lnTo>
                    <a:pt x="1974" y="1534"/>
                  </a:lnTo>
                  <a:lnTo>
                    <a:pt x="1960" y="1534"/>
                  </a:lnTo>
                  <a:lnTo>
                    <a:pt x="1951" y="1534"/>
                  </a:lnTo>
                  <a:lnTo>
                    <a:pt x="1942" y="1533"/>
                  </a:lnTo>
                  <a:lnTo>
                    <a:pt x="1935" y="1531"/>
                  </a:lnTo>
                  <a:lnTo>
                    <a:pt x="1928" y="1528"/>
                  </a:lnTo>
                  <a:lnTo>
                    <a:pt x="1922" y="1524"/>
                  </a:lnTo>
                  <a:lnTo>
                    <a:pt x="1915" y="1520"/>
                  </a:lnTo>
                  <a:lnTo>
                    <a:pt x="1911" y="1516"/>
                  </a:lnTo>
                  <a:lnTo>
                    <a:pt x="1906" y="1510"/>
                  </a:lnTo>
                  <a:lnTo>
                    <a:pt x="1902" y="1504"/>
                  </a:lnTo>
                  <a:lnTo>
                    <a:pt x="1899" y="1497"/>
                  </a:lnTo>
                  <a:lnTo>
                    <a:pt x="1896" y="1491"/>
                  </a:lnTo>
                  <a:lnTo>
                    <a:pt x="1894" y="1483"/>
                  </a:lnTo>
                  <a:lnTo>
                    <a:pt x="1890" y="1468"/>
                  </a:lnTo>
                  <a:lnTo>
                    <a:pt x="1889" y="1452"/>
                  </a:lnTo>
                  <a:lnTo>
                    <a:pt x="1890" y="1437"/>
                  </a:lnTo>
                  <a:lnTo>
                    <a:pt x="1894" y="1422"/>
                  </a:lnTo>
                  <a:lnTo>
                    <a:pt x="1896" y="1415"/>
                  </a:lnTo>
                  <a:lnTo>
                    <a:pt x="1899" y="1408"/>
                  </a:lnTo>
                  <a:lnTo>
                    <a:pt x="1902" y="1401"/>
                  </a:lnTo>
                  <a:lnTo>
                    <a:pt x="1906" y="1396"/>
                  </a:lnTo>
                  <a:lnTo>
                    <a:pt x="1911" y="1391"/>
                  </a:lnTo>
                  <a:lnTo>
                    <a:pt x="1915" y="1385"/>
                  </a:lnTo>
                  <a:lnTo>
                    <a:pt x="1922" y="1381"/>
                  </a:lnTo>
                  <a:lnTo>
                    <a:pt x="1928" y="1378"/>
                  </a:lnTo>
                  <a:lnTo>
                    <a:pt x="1935" y="1374"/>
                  </a:lnTo>
                  <a:lnTo>
                    <a:pt x="1942" y="1372"/>
                  </a:lnTo>
                  <a:lnTo>
                    <a:pt x="1951" y="1370"/>
                  </a:lnTo>
                  <a:lnTo>
                    <a:pt x="1960" y="1370"/>
                  </a:lnTo>
                  <a:lnTo>
                    <a:pt x="1968" y="1370"/>
                  </a:lnTo>
                  <a:lnTo>
                    <a:pt x="1977" y="1372"/>
                  </a:lnTo>
                  <a:lnTo>
                    <a:pt x="1984" y="1374"/>
                  </a:lnTo>
                  <a:lnTo>
                    <a:pt x="1992" y="1378"/>
                  </a:lnTo>
                  <a:lnTo>
                    <a:pt x="1998" y="1382"/>
                  </a:lnTo>
                  <a:lnTo>
                    <a:pt x="2004" y="1386"/>
                  </a:lnTo>
                  <a:lnTo>
                    <a:pt x="2008" y="1392"/>
                  </a:lnTo>
                  <a:lnTo>
                    <a:pt x="2014" y="1397"/>
                  </a:lnTo>
                  <a:lnTo>
                    <a:pt x="2017" y="1404"/>
                  </a:lnTo>
                  <a:lnTo>
                    <a:pt x="2020" y="1411"/>
                  </a:lnTo>
                  <a:lnTo>
                    <a:pt x="2023" y="1418"/>
                  </a:lnTo>
                  <a:lnTo>
                    <a:pt x="2025" y="1425"/>
                  </a:lnTo>
                  <a:lnTo>
                    <a:pt x="2028" y="1441"/>
                  </a:lnTo>
                  <a:lnTo>
                    <a:pt x="2028" y="1458"/>
                  </a:lnTo>
                  <a:lnTo>
                    <a:pt x="1909" y="1458"/>
                  </a:lnTo>
                  <a:close/>
                  <a:moveTo>
                    <a:pt x="2009" y="1441"/>
                  </a:moveTo>
                  <a:lnTo>
                    <a:pt x="2008" y="1431"/>
                  </a:lnTo>
                  <a:lnTo>
                    <a:pt x="2005" y="1421"/>
                  </a:lnTo>
                  <a:lnTo>
                    <a:pt x="2002" y="1411"/>
                  </a:lnTo>
                  <a:lnTo>
                    <a:pt x="1995" y="1404"/>
                  </a:lnTo>
                  <a:lnTo>
                    <a:pt x="1989" y="1396"/>
                  </a:lnTo>
                  <a:lnTo>
                    <a:pt x="1980" y="1391"/>
                  </a:lnTo>
                  <a:lnTo>
                    <a:pt x="1976" y="1388"/>
                  </a:lnTo>
                  <a:lnTo>
                    <a:pt x="1970" y="1387"/>
                  </a:lnTo>
                  <a:lnTo>
                    <a:pt x="1965" y="1386"/>
                  </a:lnTo>
                  <a:lnTo>
                    <a:pt x="1960" y="1386"/>
                  </a:lnTo>
                  <a:lnTo>
                    <a:pt x="1954" y="1386"/>
                  </a:lnTo>
                  <a:lnTo>
                    <a:pt x="1949" y="1387"/>
                  </a:lnTo>
                  <a:lnTo>
                    <a:pt x="1943" y="1388"/>
                  </a:lnTo>
                  <a:lnTo>
                    <a:pt x="1939" y="1391"/>
                  </a:lnTo>
                  <a:lnTo>
                    <a:pt x="1930" y="1396"/>
                  </a:lnTo>
                  <a:lnTo>
                    <a:pt x="1924" y="1404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10" y="1431"/>
                  </a:lnTo>
                  <a:lnTo>
                    <a:pt x="1909" y="1441"/>
                  </a:lnTo>
                  <a:lnTo>
                    <a:pt x="2009" y="1441"/>
                  </a:lnTo>
                  <a:close/>
                  <a:moveTo>
                    <a:pt x="2054" y="1374"/>
                  </a:moveTo>
                  <a:lnTo>
                    <a:pt x="2072" y="1374"/>
                  </a:lnTo>
                  <a:lnTo>
                    <a:pt x="2072" y="1411"/>
                  </a:lnTo>
                  <a:lnTo>
                    <a:pt x="2076" y="1402"/>
                  </a:lnTo>
                  <a:lnTo>
                    <a:pt x="2082" y="1394"/>
                  </a:lnTo>
                  <a:lnTo>
                    <a:pt x="2087" y="1387"/>
                  </a:lnTo>
                  <a:lnTo>
                    <a:pt x="2095" y="1382"/>
                  </a:lnTo>
                  <a:lnTo>
                    <a:pt x="2102" y="1378"/>
                  </a:lnTo>
                  <a:lnTo>
                    <a:pt x="2111" y="1374"/>
                  </a:lnTo>
                  <a:lnTo>
                    <a:pt x="2120" y="1372"/>
                  </a:lnTo>
                  <a:lnTo>
                    <a:pt x="2131" y="1372"/>
                  </a:lnTo>
                  <a:lnTo>
                    <a:pt x="2131" y="1392"/>
                  </a:lnTo>
                  <a:lnTo>
                    <a:pt x="2125" y="1392"/>
                  </a:lnTo>
                  <a:lnTo>
                    <a:pt x="2118" y="1392"/>
                  </a:lnTo>
                  <a:lnTo>
                    <a:pt x="2113" y="1393"/>
                  </a:lnTo>
                  <a:lnTo>
                    <a:pt x="2108" y="1395"/>
                  </a:lnTo>
                  <a:lnTo>
                    <a:pt x="2102" y="1397"/>
                  </a:lnTo>
                  <a:lnTo>
                    <a:pt x="2098" y="1400"/>
                  </a:lnTo>
                  <a:lnTo>
                    <a:pt x="2093" y="1404"/>
                  </a:lnTo>
                  <a:lnTo>
                    <a:pt x="2089" y="1407"/>
                  </a:lnTo>
                  <a:lnTo>
                    <a:pt x="2085" y="1410"/>
                  </a:lnTo>
                  <a:lnTo>
                    <a:pt x="2083" y="1414"/>
                  </a:lnTo>
                  <a:lnTo>
                    <a:pt x="2079" y="1420"/>
                  </a:lnTo>
                  <a:lnTo>
                    <a:pt x="2077" y="1424"/>
                  </a:lnTo>
                  <a:lnTo>
                    <a:pt x="2075" y="1429"/>
                  </a:lnTo>
                  <a:lnTo>
                    <a:pt x="2074" y="1436"/>
                  </a:lnTo>
                  <a:lnTo>
                    <a:pt x="2073" y="1441"/>
                  </a:lnTo>
                  <a:lnTo>
                    <a:pt x="2073" y="1447"/>
                  </a:lnTo>
                  <a:lnTo>
                    <a:pt x="2073" y="1530"/>
                  </a:lnTo>
                  <a:lnTo>
                    <a:pt x="2054" y="1530"/>
                  </a:lnTo>
                  <a:lnTo>
                    <a:pt x="2054" y="1374"/>
                  </a:lnTo>
                  <a:close/>
                  <a:moveTo>
                    <a:pt x="2131" y="1374"/>
                  </a:moveTo>
                  <a:lnTo>
                    <a:pt x="2153" y="1374"/>
                  </a:lnTo>
                  <a:lnTo>
                    <a:pt x="2201" y="1511"/>
                  </a:lnTo>
                  <a:lnTo>
                    <a:pt x="2203" y="1511"/>
                  </a:lnTo>
                  <a:lnTo>
                    <a:pt x="2250" y="1374"/>
                  </a:lnTo>
                  <a:lnTo>
                    <a:pt x="2270" y="1374"/>
                  </a:lnTo>
                  <a:lnTo>
                    <a:pt x="2211" y="1530"/>
                  </a:lnTo>
                  <a:lnTo>
                    <a:pt x="2192" y="1530"/>
                  </a:lnTo>
                  <a:lnTo>
                    <a:pt x="2131" y="1374"/>
                  </a:lnTo>
                  <a:close/>
                  <a:moveTo>
                    <a:pt x="2289" y="1315"/>
                  </a:moveTo>
                  <a:lnTo>
                    <a:pt x="2308" y="1315"/>
                  </a:lnTo>
                  <a:lnTo>
                    <a:pt x="2308" y="1345"/>
                  </a:lnTo>
                  <a:lnTo>
                    <a:pt x="2289" y="1345"/>
                  </a:lnTo>
                  <a:lnTo>
                    <a:pt x="2289" y="1315"/>
                  </a:lnTo>
                  <a:close/>
                  <a:moveTo>
                    <a:pt x="2289" y="1374"/>
                  </a:moveTo>
                  <a:lnTo>
                    <a:pt x="2308" y="1374"/>
                  </a:lnTo>
                  <a:lnTo>
                    <a:pt x="2308" y="1530"/>
                  </a:lnTo>
                  <a:lnTo>
                    <a:pt x="2289" y="1530"/>
                  </a:lnTo>
                  <a:lnTo>
                    <a:pt x="2289" y="1374"/>
                  </a:lnTo>
                  <a:close/>
                  <a:moveTo>
                    <a:pt x="2454" y="1423"/>
                  </a:moveTo>
                  <a:lnTo>
                    <a:pt x="2452" y="1415"/>
                  </a:lnTo>
                  <a:lnTo>
                    <a:pt x="2449" y="1408"/>
                  </a:lnTo>
                  <a:lnTo>
                    <a:pt x="2444" y="1401"/>
                  </a:lnTo>
                  <a:lnTo>
                    <a:pt x="2440" y="1396"/>
                  </a:lnTo>
                  <a:lnTo>
                    <a:pt x="2434" y="1392"/>
                  </a:lnTo>
                  <a:lnTo>
                    <a:pt x="2427" y="1388"/>
                  </a:lnTo>
                  <a:lnTo>
                    <a:pt x="2419" y="1386"/>
                  </a:lnTo>
                  <a:lnTo>
                    <a:pt x="2410" y="1386"/>
                  </a:lnTo>
                  <a:lnTo>
                    <a:pt x="2403" y="1386"/>
                  </a:lnTo>
                  <a:lnTo>
                    <a:pt x="2397" y="1387"/>
                  </a:lnTo>
                  <a:lnTo>
                    <a:pt x="2392" y="1389"/>
                  </a:lnTo>
                  <a:lnTo>
                    <a:pt x="2386" y="1392"/>
                  </a:lnTo>
                  <a:lnTo>
                    <a:pt x="2382" y="1395"/>
                  </a:lnTo>
                  <a:lnTo>
                    <a:pt x="2378" y="1398"/>
                  </a:lnTo>
                  <a:lnTo>
                    <a:pt x="2373" y="1402"/>
                  </a:lnTo>
                  <a:lnTo>
                    <a:pt x="2369" y="1407"/>
                  </a:lnTo>
                  <a:lnTo>
                    <a:pt x="2363" y="1416"/>
                  </a:lnTo>
                  <a:lnTo>
                    <a:pt x="2359" y="1428"/>
                  </a:lnTo>
                  <a:lnTo>
                    <a:pt x="2357" y="1440"/>
                  </a:lnTo>
                  <a:lnTo>
                    <a:pt x="2356" y="1452"/>
                  </a:lnTo>
                  <a:lnTo>
                    <a:pt x="2357" y="1465"/>
                  </a:lnTo>
                  <a:lnTo>
                    <a:pt x="2359" y="1477"/>
                  </a:lnTo>
                  <a:lnTo>
                    <a:pt x="2363" y="1488"/>
                  </a:lnTo>
                  <a:lnTo>
                    <a:pt x="2369" y="1497"/>
                  </a:lnTo>
                  <a:lnTo>
                    <a:pt x="2373" y="1502"/>
                  </a:lnTo>
                  <a:lnTo>
                    <a:pt x="2378" y="1506"/>
                  </a:lnTo>
                  <a:lnTo>
                    <a:pt x="2382" y="1510"/>
                  </a:lnTo>
                  <a:lnTo>
                    <a:pt x="2386" y="1513"/>
                  </a:lnTo>
                  <a:lnTo>
                    <a:pt x="2392" y="1516"/>
                  </a:lnTo>
                  <a:lnTo>
                    <a:pt x="2397" y="1517"/>
                  </a:lnTo>
                  <a:lnTo>
                    <a:pt x="2403" y="1518"/>
                  </a:lnTo>
                  <a:lnTo>
                    <a:pt x="2410" y="1519"/>
                  </a:lnTo>
                  <a:lnTo>
                    <a:pt x="2419" y="1518"/>
                  </a:lnTo>
                  <a:lnTo>
                    <a:pt x="2427" y="1516"/>
                  </a:lnTo>
                  <a:lnTo>
                    <a:pt x="2434" y="1511"/>
                  </a:lnTo>
                  <a:lnTo>
                    <a:pt x="2440" y="1506"/>
                  </a:lnTo>
                  <a:lnTo>
                    <a:pt x="2447" y="1500"/>
                  </a:lnTo>
                  <a:lnTo>
                    <a:pt x="2451" y="1492"/>
                  </a:lnTo>
                  <a:lnTo>
                    <a:pt x="2454" y="1483"/>
                  </a:lnTo>
                  <a:lnTo>
                    <a:pt x="2455" y="1475"/>
                  </a:lnTo>
                  <a:lnTo>
                    <a:pt x="2475" y="1475"/>
                  </a:lnTo>
                  <a:lnTo>
                    <a:pt x="2471" y="1488"/>
                  </a:lnTo>
                  <a:lnTo>
                    <a:pt x="2467" y="1500"/>
                  </a:lnTo>
                  <a:lnTo>
                    <a:pt x="2464" y="1505"/>
                  </a:lnTo>
                  <a:lnTo>
                    <a:pt x="2461" y="1510"/>
                  </a:lnTo>
                  <a:lnTo>
                    <a:pt x="2457" y="1515"/>
                  </a:lnTo>
                  <a:lnTo>
                    <a:pt x="2453" y="1519"/>
                  </a:lnTo>
                  <a:lnTo>
                    <a:pt x="2449" y="1522"/>
                  </a:lnTo>
                  <a:lnTo>
                    <a:pt x="2444" y="1526"/>
                  </a:lnTo>
                  <a:lnTo>
                    <a:pt x="2439" y="1529"/>
                  </a:lnTo>
                  <a:lnTo>
                    <a:pt x="2435" y="1531"/>
                  </a:lnTo>
                  <a:lnTo>
                    <a:pt x="2428" y="1532"/>
                  </a:lnTo>
                  <a:lnTo>
                    <a:pt x="2423" y="1533"/>
                  </a:lnTo>
                  <a:lnTo>
                    <a:pt x="2416" y="1534"/>
                  </a:lnTo>
                  <a:lnTo>
                    <a:pt x="2410" y="1534"/>
                  </a:lnTo>
                  <a:lnTo>
                    <a:pt x="2401" y="1534"/>
                  </a:lnTo>
                  <a:lnTo>
                    <a:pt x="2394" y="1533"/>
                  </a:lnTo>
                  <a:lnTo>
                    <a:pt x="2386" y="1531"/>
                  </a:lnTo>
                  <a:lnTo>
                    <a:pt x="2379" y="1528"/>
                  </a:lnTo>
                  <a:lnTo>
                    <a:pt x="2372" y="1524"/>
                  </a:lnTo>
                  <a:lnTo>
                    <a:pt x="2366" y="1520"/>
                  </a:lnTo>
                  <a:lnTo>
                    <a:pt x="2360" y="1516"/>
                  </a:lnTo>
                  <a:lnTo>
                    <a:pt x="2356" y="1510"/>
                  </a:lnTo>
                  <a:lnTo>
                    <a:pt x="2352" y="1504"/>
                  </a:lnTo>
                  <a:lnTo>
                    <a:pt x="2347" y="1497"/>
                  </a:lnTo>
                  <a:lnTo>
                    <a:pt x="2344" y="1491"/>
                  </a:lnTo>
                  <a:lnTo>
                    <a:pt x="2342" y="1485"/>
                  </a:lnTo>
                  <a:lnTo>
                    <a:pt x="2340" y="1477"/>
                  </a:lnTo>
                  <a:lnTo>
                    <a:pt x="2338" y="1468"/>
                  </a:lnTo>
                  <a:lnTo>
                    <a:pt x="2336" y="1461"/>
                  </a:lnTo>
                  <a:lnTo>
                    <a:pt x="2336" y="1452"/>
                  </a:lnTo>
                  <a:lnTo>
                    <a:pt x="2336" y="1445"/>
                  </a:lnTo>
                  <a:lnTo>
                    <a:pt x="2338" y="1436"/>
                  </a:lnTo>
                  <a:lnTo>
                    <a:pt x="2340" y="1428"/>
                  </a:lnTo>
                  <a:lnTo>
                    <a:pt x="2342" y="1421"/>
                  </a:lnTo>
                  <a:lnTo>
                    <a:pt x="2344" y="1413"/>
                  </a:lnTo>
                  <a:lnTo>
                    <a:pt x="2347" y="1407"/>
                  </a:lnTo>
                  <a:lnTo>
                    <a:pt x="2352" y="1400"/>
                  </a:lnTo>
                  <a:lnTo>
                    <a:pt x="2356" y="1395"/>
                  </a:lnTo>
                  <a:lnTo>
                    <a:pt x="2360" y="1389"/>
                  </a:lnTo>
                  <a:lnTo>
                    <a:pt x="2366" y="1384"/>
                  </a:lnTo>
                  <a:lnTo>
                    <a:pt x="2372" y="1380"/>
                  </a:lnTo>
                  <a:lnTo>
                    <a:pt x="2379" y="1377"/>
                  </a:lnTo>
                  <a:lnTo>
                    <a:pt x="2386" y="1373"/>
                  </a:lnTo>
                  <a:lnTo>
                    <a:pt x="2394" y="1372"/>
                  </a:lnTo>
                  <a:lnTo>
                    <a:pt x="2401" y="1370"/>
                  </a:lnTo>
                  <a:lnTo>
                    <a:pt x="2410" y="1370"/>
                  </a:lnTo>
                  <a:lnTo>
                    <a:pt x="2422" y="1371"/>
                  </a:lnTo>
                  <a:lnTo>
                    <a:pt x="2434" y="1373"/>
                  </a:lnTo>
                  <a:lnTo>
                    <a:pt x="2443" y="1378"/>
                  </a:lnTo>
                  <a:lnTo>
                    <a:pt x="2453" y="1383"/>
                  </a:lnTo>
                  <a:lnTo>
                    <a:pt x="2456" y="1387"/>
                  </a:lnTo>
                  <a:lnTo>
                    <a:pt x="2461" y="1391"/>
                  </a:lnTo>
                  <a:lnTo>
                    <a:pt x="2463" y="1395"/>
                  </a:lnTo>
                  <a:lnTo>
                    <a:pt x="2466" y="1400"/>
                  </a:lnTo>
                  <a:lnTo>
                    <a:pt x="2468" y="1405"/>
                  </a:lnTo>
                  <a:lnTo>
                    <a:pt x="2470" y="1411"/>
                  </a:lnTo>
                  <a:lnTo>
                    <a:pt x="2473" y="1416"/>
                  </a:lnTo>
                  <a:lnTo>
                    <a:pt x="2474" y="1423"/>
                  </a:lnTo>
                  <a:lnTo>
                    <a:pt x="2454" y="1423"/>
                  </a:lnTo>
                  <a:close/>
                  <a:moveTo>
                    <a:pt x="2513" y="1458"/>
                  </a:moveTo>
                  <a:lnTo>
                    <a:pt x="2513" y="1468"/>
                  </a:lnTo>
                  <a:lnTo>
                    <a:pt x="2516" y="1479"/>
                  </a:lnTo>
                  <a:lnTo>
                    <a:pt x="2519" y="1489"/>
                  </a:lnTo>
                  <a:lnTo>
                    <a:pt x="2524" y="1499"/>
                  </a:lnTo>
                  <a:lnTo>
                    <a:pt x="2528" y="1503"/>
                  </a:lnTo>
                  <a:lnTo>
                    <a:pt x="2532" y="1506"/>
                  </a:lnTo>
                  <a:lnTo>
                    <a:pt x="2535" y="1510"/>
                  </a:lnTo>
                  <a:lnTo>
                    <a:pt x="2541" y="1513"/>
                  </a:lnTo>
                  <a:lnTo>
                    <a:pt x="2545" y="1516"/>
                  </a:lnTo>
                  <a:lnTo>
                    <a:pt x="2551" y="1517"/>
                  </a:lnTo>
                  <a:lnTo>
                    <a:pt x="2557" y="1518"/>
                  </a:lnTo>
                  <a:lnTo>
                    <a:pt x="2563" y="1519"/>
                  </a:lnTo>
                  <a:lnTo>
                    <a:pt x="2573" y="1518"/>
                  </a:lnTo>
                  <a:lnTo>
                    <a:pt x="2582" y="1516"/>
                  </a:lnTo>
                  <a:lnTo>
                    <a:pt x="2589" y="1513"/>
                  </a:lnTo>
                  <a:lnTo>
                    <a:pt x="2596" y="1507"/>
                  </a:lnTo>
                  <a:lnTo>
                    <a:pt x="2601" y="1502"/>
                  </a:lnTo>
                  <a:lnTo>
                    <a:pt x="2606" y="1495"/>
                  </a:lnTo>
                  <a:lnTo>
                    <a:pt x="2610" y="1488"/>
                  </a:lnTo>
                  <a:lnTo>
                    <a:pt x="2612" y="1479"/>
                  </a:lnTo>
                  <a:lnTo>
                    <a:pt x="2631" y="1479"/>
                  </a:lnTo>
                  <a:lnTo>
                    <a:pt x="2628" y="1491"/>
                  </a:lnTo>
                  <a:lnTo>
                    <a:pt x="2623" y="1503"/>
                  </a:lnTo>
                  <a:lnTo>
                    <a:pt x="2617" y="1511"/>
                  </a:lnTo>
                  <a:lnTo>
                    <a:pt x="2610" y="1520"/>
                  </a:lnTo>
                  <a:lnTo>
                    <a:pt x="2605" y="1523"/>
                  </a:lnTo>
                  <a:lnTo>
                    <a:pt x="2600" y="1527"/>
                  </a:lnTo>
                  <a:lnTo>
                    <a:pt x="2595" y="1529"/>
                  </a:lnTo>
                  <a:lnTo>
                    <a:pt x="2589" y="1531"/>
                  </a:lnTo>
                  <a:lnTo>
                    <a:pt x="2577" y="1534"/>
                  </a:lnTo>
                  <a:lnTo>
                    <a:pt x="2563" y="1534"/>
                  </a:lnTo>
                  <a:lnTo>
                    <a:pt x="2555" y="1534"/>
                  </a:lnTo>
                  <a:lnTo>
                    <a:pt x="2546" y="1533"/>
                  </a:lnTo>
                  <a:lnTo>
                    <a:pt x="2538" y="1531"/>
                  </a:lnTo>
                  <a:lnTo>
                    <a:pt x="2532" y="1528"/>
                  </a:lnTo>
                  <a:lnTo>
                    <a:pt x="2525" y="1524"/>
                  </a:lnTo>
                  <a:lnTo>
                    <a:pt x="2520" y="1520"/>
                  </a:lnTo>
                  <a:lnTo>
                    <a:pt x="2515" y="1516"/>
                  </a:lnTo>
                  <a:lnTo>
                    <a:pt x="2510" y="1510"/>
                  </a:lnTo>
                  <a:lnTo>
                    <a:pt x="2506" y="1504"/>
                  </a:lnTo>
                  <a:lnTo>
                    <a:pt x="2503" y="1497"/>
                  </a:lnTo>
                  <a:lnTo>
                    <a:pt x="2500" y="1491"/>
                  </a:lnTo>
                  <a:lnTo>
                    <a:pt x="2497" y="1483"/>
                  </a:lnTo>
                  <a:lnTo>
                    <a:pt x="2494" y="1468"/>
                  </a:lnTo>
                  <a:lnTo>
                    <a:pt x="2493" y="1452"/>
                  </a:lnTo>
                  <a:lnTo>
                    <a:pt x="2494" y="1437"/>
                  </a:lnTo>
                  <a:lnTo>
                    <a:pt x="2497" y="1422"/>
                  </a:lnTo>
                  <a:lnTo>
                    <a:pt x="2500" y="1415"/>
                  </a:lnTo>
                  <a:lnTo>
                    <a:pt x="2503" y="1408"/>
                  </a:lnTo>
                  <a:lnTo>
                    <a:pt x="2506" y="1401"/>
                  </a:lnTo>
                  <a:lnTo>
                    <a:pt x="2510" y="1396"/>
                  </a:lnTo>
                  <a:lnTo>
                    <a:pt x="2515" y="1391"/>
                  </a:lnTo>
                  <a:lnTo>
                    <a:pt x="2520" y="1385"/>
                  </a:lnTo>
                  <a:lnTo>
                    <a:pt x="2525" y="1381"/>
                  </a:lnTo>
                  <a:lnTo>
                    <a:pt x="2532" y="1378"/>
                  </a:lnTo>
                  <a:lnTo>
                    <a:pt x="2538" y="1374"/>
                  </a:lnTo>
                  <a:lnTo>
                    <a:pt x="2546" y="1372"/>
                  </a:lnTo>
                  <a:lnTo>
                    <a:pt x="2555" y="1370"/>
                  </a:lnTo>
                  <a:lnTo>
                    <a:pt x="2563" y="1370"/>
                  </a:lnTo>
                  <a:lnTo>
                    <a:pt x="2573" y="1370"/>
                  </a:lnTo>
                  <a:lnTo>
                    <a:pt x="2581" y="1372"/>
                  </a:lnTo>
                  <a:lnTo>
                    <a:pt x="2588" y="1374"/>
                  </a:lnTo>
                  <a:lnTo>
                    <a:pt x="2596" y="1378"/>
                  </a:lnTo>
                  <a:lnTo>
                    <a:pt x="2602" y="1382"/>
                  </a:lnTo>
                  <a:lnTo>
                    <a:pt x="2608" y="1386"/>
                  </a:lnTo>
                  <a:lnTo>
                    <a:pt x="2613" y="1392"/>
                  </a:lnTo>
                  <a:lnTo>
                    <a:pt x="2617" y="1397"/>
                  </a:lnTo>
                  <a:lnTo>
                    <a:pt x="2621" y="1404"/>
                  </a:lnTo>
                  <a:lnTo>
                    <a:pt x="2624" y="1411"/>
                  </a:lnTo>
                  <a:lnTo>
                    <a:pt x="2627" y="1418"/>
                  </a:lnTo>
                  <a:lnTo>
                    <a:pt x="2629" y="1425"/>
                  </a:lnTo>
                  <a:lnTo>
                    <a:pt x="2630" y="1433"/>
                  </a:lnTo>
                  <a:lnTo>
                    <a:pt x="2631" y="1441"/>
                  </a:lnTo>
                  <a:lnTo>
                    <a:pt x="2632" y="1449"/>
                  </a:lnTo>
                  <a:lnTo>
                    <a:pt x="2632" y="1458"/>
                  </a:lnTo>
                  <a:lnTo>
                    <a:pt x="2513" y="1458"/>
                  </a:lnTo>
                  <a:close/>
                  <a:moveTo>
                    <a:pt x="2613" y="1441"/>
                  </a:moveTo>
                  <a:lnTo>
                    <a:pt x="2612" y="1431"/>
                  </a:lnTo>
                  <a:lnTo>
                    <a:pt x="2609" y="1421"/>
                  </a:lnTo>
                  <a:lnTo>
                    <a:pt x="2605" y="1411"/>
                  </a:lnTo>
                  <a:lnTo>
                    <a:pt x="2599" y="1404"/>
                  </a:lnTo>
                  <a:lnTo>
                    <a:pt x="2592" y="1396"/>
                  </a:lnTo>
                  <a:lnTo>
                    <a:pt x="2584" y="1391"/>
                  </a:lnTo>
                  <a:lnTo>
                    <a:pt x="2579" y="1388"/>
                  </a:lnTo>
                  <a:lnTo>
                    <a:pt x="2574" y="1387"/>
                  </a:lnTo>
                  <a:lnTo>
                    <a:pt x="2569" y="1386"/>
                  </a:lnTo>
                  <a:lnTo>
                    <a:pt x="2563" y="1386"/>
                  </a:lnTo>
                  <a:lnTo>
                    <a:pt x="2558" y="1386"/>
                  </a:lnTo>
                  <a:lnTo>
                    <a:pt x="2552" y="1387"/>
                  </a:lnTo>
                  <a:lnTo>
                    <a:pt x="2547" y="1388"/>
                  </a:lnTo>
                  <a:lnTo>
                    <a:pt x="2543" y="1391"/>
                  </a:lnTo>
                  <a:lnTo>
                    <a:pt x="2534" y="1396"/>
                  </a:lnTo>
                  <a:lnTo>
                    <a:pt x="2528" y="1404"/>
                  </a:lnTo>
                  <a:lnTo>
                    <a:pt x="2522" y="1411"/>
                  </a:lnTo>
                  <a:lnTo>
                    <a:pt x="2517" y="1421"/>
                  </a:lnTo>
                  <a:lnTo>
                    <a:pt x="2515" y="1431"/>
                  </a:lnTo>
                  <a:lnTo>
                    <a:pt x="2513" y="1441"/>
                  </a:lnTo>
                  <a:lnTo>
                    <a:pt x="2613" y="1441"/>
                  </a:lnTo>
                  <a:close/>
                  <a:moveTo>
                    <a:pt x="1383" y="1815"/>
                  </a:moveTo>
                  <a:lnTo>
                    <a:pt x="1382" y="1822"/>
                  </a:lnTo>
                  <a:lnTo>
                    <a:pt x="1382" y="1831"/>
                  </a:lnTo>
                  <a:lnTo>
                    <a:pt x="1380" y="1839"/>
                  </a:lnTo>
                  <a:lnTo>
                    <a:pt x="1377" y="1846"/>
                  </a:lnTo>
                  <a:lnTo>
                    <a:pt x="1375" y="1854"/>
                  </a:lnTo>
                  <a:lnTo>
                    <a:pt x="1372" y="1860"/>
                  </a:lnTo>
                  <a:lnTo>
                    <a:pt x="1368" y="1867"/>
                  </a:lnTo>
                  <a:lnTo>
                    <a:pt x="1363" y="1872"/>
                  </a:lnTo>
                  <a:lnTo>
                    <a:pt x="1359" y="1878"/>
                  </a:lnTo>
                  <a:lnTo>
                    <a:pt x="1353" y="1883"/>
                  </a:lnTo>
                  <a:lnTo>
                    <a:pt x="1347" y="1886"/>
                  </a:lnTo>
                  <a:lnTo>
                    <a:pt x="1341" y="1890"/>
                  </a:lnTo>
                  <a:lnTo>
                    <a:pt x="1333" y="1893"/>
                  </a:lnTo>
                  <a:lnTo>
                    <a:pt x="1326" y="1895"/>
                  </a:lnTo>
                  <a:lnTo>
                    <a:pt x="1318" y="1896"/>
                  </a:lnTo>
                  <a:lnTo>
                    <a:pt x="1309" y="1897"/>
                  </a:lnTo>
                  <a:lnTo>
                    <a:pt x="1301" y="1896"/>
                  </a:lnTo>
                  <a:lnTo>
                    <a:pt x="1292" y="1895"/>
                  </a:lnTo>
                  <a:lnTo>
                    <a:pt x="1285" y="1893"/>
                  </a:lnTo>
                  <a:lnTo>
                    <a:pt x="1278" y="1890"/>
                  </a:lnTo>
                  <a:lnTo>
                    <a:pt x="1271" y="1886"/>
                  </a:lnTo>
                  <a:lnTo>
                    <a:pt x="1265" y="1883"/>
                  </a:lnTo>
                  <a:lnTo>
                    <a:pt x="1260" y="1878"/>
                  </a:lnTo>
                  <a:lnTo>
                    <a:pt x="1254" y="1872"/>
                  </a:lnTo>
                  <a:lnTo>
                    <a:pt x="1250" y="1867"/>
                  </a:lnTo>
                  <a:lnTo>
                    <a:pt x="1247" y="1860"/>
                  </a:lnTo>
                  <a:lnTo>
                    <a:pt x="1244" y="1854"/>
                  </a:lnTo>
                  <a:lnTo>
                    <a:pt x="1240" y="1846"/>
                  </a:lnTo>
                  <a:lnTo>
                    <a:pt x="1238" y="1839"/>
                  </a:lnTo>
                  <a:lnTo>
                    <a:pt x="1237" y="1831"/>
                  </a:lnTo>
                  <a:lnTo>
                    <a:pt x="1236" y="1822"/>
                  </a:lnTo>
                  <a:lnTo>
                    <a:pt x="1236" y="1815"/>
                  </a:lnTo>
                  <a:lnTo>
                    <a:pt x="1236" y="1806"/>
                  </a:lnTo>
                  <a:lnTo>
                    <a:pt x="1237" y="1798"/>
                  </a:lnTo>
                  <a:lnTo>
                    <a:pt x="1238" y="1790"/>
                  </a:lnTo>
                  <a:lnTo>
                    <a:pt x="1240" y="1783"/>
                  </a:lnTo>
                  <a:lnTo>
                    <a:pt x="1244" y="1776"/>
                  </a:lnTo>
                  <a:lnTo>
                    <a:pt x="1247" y="1768"/>
                  </a:lnTo>
                  <a:lnTo>
                    <a:pt x="1250" y="1762"/>
                  </a:lnTo>
                  <a:lnTo>
                    <a:pt x="1254" y="1757"/>
                  </a:lnTo>
                  <a:lnTo>
                    <a:pt x="1260" y="1751"/>
                  </a:lnTo>
                  <a:lnTo>
                    <a:pt x="1265" y="1747"/>
                  </a:lnTo>
                  <a:lnTo>
                    <a:pt x="1271" y="1743"/>
                  </a:lnTo>
                  <a:lnTo>
                    <a:pt x="1278" y="1738"/>
                  </a:lnTo>
                  <a:lnTo>
                    <a:pt x="1285" y="1736"/>
                  </a:lnTo>
                  <a:lnTo>
                    <a:pt x="1292" y="1734"/>
                  </a:lnTo>
                  <a:lnTo>
                    <a:pt x="1301" y="1733"/>
                  </a:lnTo>
                  <a:lnTo>
                    <a:pt x="1309" y="1732"/>
                  </a:lnTo>
                  <a:lnTo>
                    <a:pt x="1318" y="1733"/>
                  </a:lnTo>
                  <a:lnTo>
                    <a:pt x="1326" y="1734"/>
                  </a:lnTo>
                  <a:lnTo>
                    <a:pt x="1333" y="1736"/>
                  </a:lnTo>
                  <a:lnTo>
                    <a:pt x="1341" y="1738"/>
                  </a:lnTo>
                  <a:lnTo>
                    <a:pt x="1347" y="1743"/>
                  </a:lnTo>
                  <a:lnTo>
                    <a:pt x="1353" y="1747"/>
                  </a:lnTo>
                  <a:lnTo>
                    <a:pt x="1359" y="1751"/>
                  </a:lnTo>
                  <a:lnTo>
                    <a:pt x="1363" y="1757"/>
                  </a:lnTo>
                  <a:lnTo>
                    <a:pt x="1368" y="1762"/>
                  </a:lnTo>
                  <a:lnTo>
                    <a:pt x="1372" y="1768"/>
                  </a:lnTo>
                  <a:lnTo>
                    <a:pt x="1375" y="1776"/>
                  </a:lnTo>
                  <a:lnTo>
                    <a:pt x="1377" y="1783"/>
                  </a:lnTo>
                  <a:lnTo>
                    <a:pt x="1380" y="1790"/>
                  </a:lnTo>
                  <a:lnTo>
                    <a:pt x="1382" y="1798"/>
                  </a:lnTo>
                  <a:lnTo>
                    <a:pt x="1382" y="1806"/>
                  </a:lnTo>
                  <a:lnTo>
                    <a:pt x="1383" y="1815"/>
                  </a:lnTo>
                  <a:close/>
                  <a:moveTo>
                    <a:pt x="1254" y="1815"/>
                  </a:moveTo>
                  <a:lnTo>
                    <a:pt x="1255" y="1827"/>
                  </a:lnTo>
                  <a:lnTo>
                    <a:pt x="1258" y="1839"/>
                  </a:lnTo>
                  <a:lnTo>
                    <a:pt x="1262" y="1849"/>
                  </a:lnTo>
                  <a:lnTo>
                    <a:pt x="1268" y="1860"/>
                  </a:lnTo>
                  <a:lnTo>
                    <a:pt x="1272" y="1865"/>
                  </a:lnTo>
                  <a:lnTo>
                    <a:pt x="1276" y="1869"/>
                  </a:lnTo>
                  <a:lnTo>
                    <a:pt x="1280" y="1872"/>
                  </a:lnTo>
                  <a:lnTo>
                    <a:pt x="1286" y="1875"/>
                  </a:lnTo>
                  <a:lnTo>
                    <a:pt x="1291" y="1878"/>
                  </a:lnTo>
                  <a:lnTo>
                    <a:pt x="1296" y="1880"/>
                  </a:lnTo>
                  <a:lnTo>
                    <a:pt x="1303" y="1881"/>
                  </a:lnTo>
                  <a:lnTo>
                    <a:pt x="1309" y="1881"/>
                  </a:lnTo>
                  <a:lnTo>
                    <a:pt x="1316" y="1881"/>
                  </a:lnTo>
                  <a:lnTo>
                    <a:pt x="1321" y="1880"/>
                  </a:lnTo>
                  <a:lnTo>
                    <a:pt x="1328" y="1878"/>
                  </a:lnTo>
                  <a:lnTo>
                    <a:pt x="1333" y="1875"/>
                  </a:lnTo>
                  <a:lnTo>
                    <a:pt x="1337" y="1872"/>
                  </a:lnTo>
                  <a:lnTo>
                    <a:pt x="1342" y="1869"/>
                  </a:lnTo>
                  <a:lnTo>
                    <a:pt x="1346" y="1865"/>
                  </a:lnTo>
                  <a:lnTo>
                    <a:pt x="1350" y="1860"/>
                  </a:lnTo>
                  <a:lnTo>
                    <a:pt x="1356" y="1849"/>
                  </a:lnTo>
                  <a:lnTo>
                    <a:pt x="1360" y="1839"/>
                  </a:lnTo>
                  <a:lnTo>
                    <a:pt x="1362" y="1827"/>
                  </a:lnTo>
                  <a:lnTo>
                    <a:pt x="1363" y="1815"/>
                  </a:lnTo>
                  <a:lnTo>
                    <a:pt x="1362" y="1802"/>
                  </a:lnTo>
                  <a:lnTo>
                    <a:pt x="1360" y="1790"/>
                  </a:lnTo>
                  <a:lnTo>
                    <a:pt x="1356" y="1779"/>
                  </a:lnTo>
                  <a:lnTo>
                    <a:pt x="1350" y="1768"/>
                  </a:lnTo>
                  <a:lnTo>
                    <a:pt x="1346" y="1764"/>
                  </a:lnTo>
                  <a:lnTo>
                    <a:pt x="1342" y="1761"/>
                  </a:lnTo>
                  <a:lnTo>
                    <a:pt x="1337" y="1757"/>
                  </a:lnTo>
                  <a:lnTo>
                    <a:pt x="1333" y="1753"/>
                  </a:lnTo>
                  <a:lnTo>
                    <a:pt x="1328" y="1751"/>
                  </a:lnTo>
                  <a:lnTo>
                    <a:pt x="1321" y="1750"/>
                  </a:lnTo>
                  <a:lnTo>
                    <a:pt x="1316" y="1748"/>
                  </a:lnTo>
                  <a:lnTo>
                    <a:pt x="1309" y="1748"/>
                  </a:lnTo>
                  <a:lnTo>
                    <a:pt x="1303" y="1748"/>
                  </a:lnTo>
                  <a:lnTo>
                    <a:pt x="1296" y="1750"/>
                  </a:lnTo>
                  <a:lnTo>
                    <a:pt x="1291" y="1751"/>
                  </a:lnTo>
                  <a:lnTo>
                    <a:pt x="1286" y="1753"/>
                  </a:lnTo>
                  <a:lnTo>
                    <a:pt x="1280" y="1757"/>
                  </a:lnTo>
                  <a:lnTo>
                    <a:pt x="1276" y="1761"/>
                  </a:lnTo>
                  <a:lnTo>
                    <a:pt x="1272" y="1764"/>
                  </a:lnTo>
                  <a:lnTo>
                    <a:pt x="1268" y="1768"/>
                  </a:lnTo>
                  <a:lnTo>
                    <a:pt x="1262" y="1779"/>
                  </a:lnTo>
                  <a:lnTo>
                    <a:pt x="1258" y="1790"/>
                  </a:lnTo>
                  <a:lnTo>
                    <a:pt x="1255" y="1802"/>
                  </a:lnTo>
                  <a:lnTo>
                    <a:pt x="1254" y="1815"/>
                  </a:lnTo>
                  <a:close/>
                  <a:moveTo>
                    <a:pt x="1471" y="1752"/>
                  </a:moveTo>
                  <a:lnTo>
                    <a:pt x="1440" y="1752"/>
                  </a:lnTo>
                  <a:lnTo>
                    <a:pt x="1440" y="1893"/>
                  </a:lnTo>
                  <a:lnTo>
                    <a:pt x="1422" y="1893"/>
                  </a:lnTo>
                  <a:lnTo>
                    <a:pt x="1422" y="1752"/>
                  </a:lnTo>
                  <a:lnTo>
                    <a:pt x="1395" y="1752"/>
                  </a:lnTo>
                  <a:lnTo>
                    <a:pt x="1395" y="1737"/>
                  </a:lnTo>
                  <a:lnTo>
                    <a:pt x="1422" y="1737"/>
                  </a:lnTo>
                  <a:lnTo>
                    <a:pt x="1422" y="1722"/>
                  </a:lnTo>
                  <a:lnTo>
                    <a:pt x="1422" y="1712"/>
                  </a:lnTo>
                  <a:lnTo>
                    <a:pt x="1423" y="1704"/>
                  </a:lnTo>
                  <a:lnTo>
                    <a:pt x="1425" y="1696"/>
                  </a:lnTo>
                  <a:lnTo>
                    <a:pt x="1428" y="1690"/>
                  </a:lnTo>
                  <a:lnTo>
                    <a:pt x="1434" y="1684"/>
                  </a:lnTo>
                  <a:lnTo>
                    <a:pt x="1440" y="1680"/>
                  </a:lnTo>
                  <a:lnTo>
                    <a:pt x="1449" y="1678"/>
                  </a:lnTo>
                  <a:lnTo>
                    <a:pt x="1460" y="1677"/>
                  </a:lnTo>
                  <a:lnTo>
                    <a:pt x="1467" y="1677"/>
                  </a:lnTo>
                  <a:lnTo>
                    <a:pt x="1475" y="1678"/>
                  </a:lnTo>
                  <a:lnTo>
                    <a:pt x="1475" y="1694"/>
                  </a:lnTo>
                  <a:lnTo>
                    <a:pt x="1468" y="1693"/>
                  </a:lnTo>
                  <a:lnTo>
                    <a:pt x="1462" y="1693"/>
                  </a:lnTo>
                  <a:lnTo>
                    <a:pt x="1454" y="1694"/>
                  </a:lnTo>
                  <a:lnTo>
                    <a:pt x="1449" y="1695"/>
                  </a:lnTo>
                  <a:lnTo>
                    <a:pt x="1445" y="1698"/>
                  </a:lnTo>
                  <a:lnTo>
                    <a:pt x="1443" y="1702"/>
                  </a:lnTo>
                  <a:lnTo>
                    <a:pt x="1441" y="1706"/>
                  </a:lnTo>
                  <a:lnTo>
                    <a:pt x="1441" y="1711"/>
                  </a:lnTo>
                  <a:lnTo>
                    <a:pt x="1440" y="1717"/>
                  </a:lnTo>
                  <a:lnTo>
                    <a:pt x="1440" y="1723"/>
                  </a:lnTo>
                  <a:lnTo>
                    <a:pt x="1440" y="1737"/>
                  </a:lnTo>
                  <a:lnTo>
                    <a:pt x="1471" y="1737"/>
                  </a:lnTo>
                  <a:lnTo>
                    <a:pt x="1471" y="1752"/>
                  </a:lnTo>
                  <a:close/>
                  <a:moveTo>
                    <a:pt x="1587" y="1821"/>
                  </a:moveTo>
                  <a:lnTo>
                    <a:pt x="1587" y="1829"/>
                  </a:lnTo>
                  <a:lnTo>
                    <a:pt x="1588" y="1837"/>
                  </a:lnTo>
                  <a:lnTo>
                    <a:pt x="1589" y="1843"/>
                  </a:lnTo>
                  <a:lnTo>
                    <a:pt x="1591" y="1849"/>
                  </a:lnTo>
                  <a:lnTo>
                    <a:pt x="1595" y="1855"/>
                  </a:lnTo>
                  <a:lnTo>
                    <a:pt x="1598" y="1859"/>
                  </a:lnTo>
                  <a:lnTo>
                    <a:pt x="1602" y="1863"/>
                  </a:lnTo>
                  <a:lnTo>
                    <a:pt x="1606" y="1867"/>
                  </a:lnTo>
                  <a:lnTo>
                    <a:pt x="1612" y="1870"/>
                  </a:lnTo>
                  <a:lnTo>
                    <a:pt x="1617" y="1872"/>
                  </a:lnTo>
                  <a:lnTo>
                    <a:pt x="1623" y="1874"/>
                  </a:lnTo>
                  <a:lnTo>
                    <a:pt x="1629" y="1876"/>
                  </a:lnTo>
                  <a:lnTo>
                    <a:pt x="1642" y="1879"/>
                  </a:lnTo>
                  <a:lnTo>
                    <a:pt x="1657" y="1880"/>
                  </a:lnTo>
                  <a:lnTo>
                    <a:pt x="1666" y="1879"/>
                  </a:lnTo>
                  <a:lnTo>
                    <a:pt x="1676" y="1876"/>
                  </a:lnTo>
                  <a:lnTo>
                    <a:pt x="1684" y="1873"/>
                  </a:lnTo>
                  <a:lnTo>
                    <a:pt x="1694" y="1869"/>
                  </a:lnTo>
                  <a:lnTo>
                    <a:pt x="1698" y="1867"/>
                  </a:lnTo>
                  <a:lnTo>
                    <a:pt x="1701" y="1863"/>
                  </a:lnTo>
                  <a:lnTo>
                    <a:pt x="1705" y="1859"/>
                  </a:lnTo>
                  <a:lnTo>
                    <a:pt x="1708" y="1856"/>
                  </a:lnTo>
                  <a:lnTo>
                    <a:pt x="1710" y="1852"/>
                  </a:lnTo>
                  <a:lnTo>
                    <a:pt x="1712" y="1846"/>
                  </a:lnTo>
                  <a:lnTo>
                    <a:pt x="1713" y="1841"/>
                  </a:lnTo>
                  <a:lnTo>
                    <a:pt x="1713" y="1835"/>
                  </a:lnTo>
                  <a:lnTo>
                    <a:pt x="1713" y="1831"/>
                  </a:lnTo>
                  <a:lnTo>
                    <a:pt x="1712" y="1827"/>
                  </a:lnTo>
                  <a:lnTo>
                    <a:pt x="1711" y="1824"/>
                  </a:lnTo>
                  <a:lnTo>
                    <a:pt x="1710" y="1820"/>
                  </a:lnTo>
                  <a:lnTo>
                    <a:pt x="1705" y="1814"/>
                  </a:lnTo>
                  <a:lnTo>
                    <a:pt x="1699" y="1808"/>
                  </a:lnTo>
                  <a:lnTo>
                    <a:pt x="1692" y="1804"/>
                  </a:lnTo>
                  <a:lnTo>
                    <a:pt x="1685" y="1801"/>
                  </a:lnTo>
                  <a:lnTo>
                    <a:pt x="1677" y="1799"/>
                  </a:lnTo>
                  <a:lnTo>
                    <a:pt x="1669" y="1797"/>
                  </a:lnTo>
                  <a:lnTo>
                    <a:pt x="1622" y="1785"/>
                  </a:lnTo>
                  <a:lnTo>
                    <a:pt x="1612" y="1783"/>
                  </a:lnTo>
                  <a:lnTo>
                    <a:pt x="1603" y="1779"/>
                  </a:lnTo>
                  <a:lnTo>
                    <a:pt x="1595" y="1775"/>
                  </a:lnTo>
                  <a:lnTo>
                    <a:pt x="1588" y="1770"/>
                  </a:lnTo>
                  <a:lnTo>
                    <a:pt x="1582" y="1763"/>
                  </a:lnTo>
                  <a:lnTo>
                    <a:pt x="1577" y="1754"/>
                  </a:lnTo>
                  <a:lnTo>
                    <a:pt x="1575" y="1750"/>
                  </a:lnTo>
                  <a:lnTo>
                    <a:pt x="1574" y="1745"/>
                  </a:lnTo>
                  <a:lnTo>
                    <a:pt x="1573" y="1739"/>
                  </a:lnTo>
                  <a:lnTo>
                    <a:pt x="1573" y="1733"/>
                  </a:lnTo>
                  <a:lnTo>
                    <a:pt x="1574" y="1724"/>
                  </a:lnTo>
                  <a:lnTo>
                    <a:pt x="1576" y="1714"/>
                  </a:lnTo>
                  <a:lnTo>
                    <a:pt x="1578" y="1709"/>
                  </a:lnTo>
                  <a:lnTo>
                    <a:pt x="1580" y="1705"/>
                  </a:lnTo>
                  <a:lnTo>
                    <a:pt x="1584" y="1699"/>
                  </a:lnTo>
                  <a:lnTo>
                    <a:pt x="1587" y="1695"/>
                  </a:lnTo>
                  <a:lnTo>
                    <a:pt x="1591" y="1691"/>
                  </a:lnTo>
                  <a:lnTo>
                    <a:pt x="1597" y="1686"/>
                  </a:lnTo>
                  <a:lnTo>
                    <a:pt x="1603" y="1682"/>
                  </a:lnTo>
                  <a:lnTo>
                    <a:pt x="1610" y="1679"/>
                  </a:lnTo>
                  <a:lnTo>
                    <a:pt x="1617" y="1677"/>
                  </a:lnTo>
                  <a:lnTo>
                    <a:pt x="1627" y="1675"/>
                  </a:lnTo>
                  <a:lnTo>
                    <a:pt x="1637" y="1672"/>
                  </a:lnTo>
                  <a:lnTo>
                    <a:pt x="1647" y="1672"/>
                  </a:lnTo>
                  <a:lnTo>
                    <a:pt x="1655" y="1672"/>
                  </a:lnTo>
                  <a:lnTo>
                    <a:pt x="1663" y="1673"/>
                  </a:lnTo>
                  <a:lnTo>
                    <a:pt x="1670" y="1675"/>
                  </a:lnTo>
                  <a:lnTo>
                    <a:pt x="1678" y="1677"/>
                  </a:lnTo>
                  <a:lnTo>
                    <a:pt x="1684" y="1679"/>
                  </a:lnTo>
                  <a:lnTo>
                    <a:pt x="1691" y="1682"/>
                  </a:lnTo>
                  <a:lnTo>
                    <a:pt x="1697" y="1685"/>
                  </a:lnTo>
                  <a:lnTo>
                    <a:pt x="1703" y="1690"/>
                  </a:lnTo>
                  <a:lnTo>
                    <a:pt x="1708" y="1694"/>
                  </a:lnTo>
                  <a:lnTo>
                    <a:pt x="1712" y="1698"/>
                  </a:lnTo>
                  <a:lnTo>
                    <a:pt x="1717" y="1704"/>
                  </a:lnTo>
                  <a:lnTo>
                    <a:pt x="1720" y="1710"/>
                  </a:lnTo>
                  <a:lnTo>
                    <a:pt x="1723" y="1717"/>
                  </a:lnTo>
                  <a:lnTo>
                    <a:pt x="1725" y="1724"/>
                  </a:lnTo>
                  <a:lnTo>
                    <a:pt x="1726" y="1732"/>
                  </a:lnTo>
                  <a:lnTo>
                    <a:pt x="1726" y="1739"/>
                  </a:lnTo>
                  <a:lnTo>
                    <a:pt x="1706" y="1739"/>
                  </a:lnTo>
                  <a:lnTo>
                    <a:pt x="1706" y="1734"/>
                  </a:lnTo>
                  <a:lnTo>
                    <a:pt x="1705" y="1727"/>
                  </a:lnTo>
                  <a:lnTo>
                    <a:pt x="1703" y="1723"/>
                  </a:lnTo>
                  <a:lnTo>
                    <a:pt x="1700" y="1718"/>
                  </a:lnTo>
                  <a:lnTo>
                    <a:pt x="1698" y="1713"/>
                  </a:lnTo>
                  <a:lnTo>
                    <a:pt x="1695" y="1709"/>
                  </a:lnTo>
                  <a:lnTo>
                    <a:pt x="1692" y="1706"/>
                  </a:lnTo>
                  <a:lnTo>
                    <a:pt x="1687" y="1703"/>
                  </a:lnTo>
                  <a:lnTo>
                    <a:pt x="1679" y="1697"/>
                  </a:lnTo>
                  <a:lnTo>
                    <a:pt x="1669" y="1693"/>
                  </a:lnTo>
                  <a:lnTo>
                    <a:pt x="1658" y="1691"/>
                  </a:lnTo>
                  <a:lnTo>
                    <a:pt x="1647" y="1690"/>
                  </a:lnTo>
                  <a:lnTo>
                    <a:pt x="1637" y="1691"/>
                  </a:lnTo>
                  <a:lnTo>
                    <a:pt x="1627" y="1692"/>
                  </a:lnTo>
                  <a:lnTo>
                    <a:pt x="1618" y="1695"/>
                  </a:lnTo>
                  <a:lnTo>
                    <a:pt x="1610" y="1699"/>
                  </a:lnTo>
                  <a:lnTo>
                    <a:pt x="1606" y="1702"/>
                  </a:lnTo>
                  <a:lnTo>
                    <a:pt x="1603" y="1705"/>
                  </a:lnTo>
                  <a:lnTo>
                    <a:pt x="1600" y="1709"/>
                  </a:lnTo>
                  <a:lnTo>
                    <a:pt x="1598" y="1712"/>
                  </a:lnTo>
                  <a:lnTo>
                    <a:pt x="1596" y="1717"/>
                  </a:lnTo>
                  <a:lnTo>
                    <a:pt x="1595" y="1722"/>
                  </a:lnTo>
                  <a:lnTo>
                    <a:pt x="1593" y="1727"/>
                  </a:lnTo>
                  <a:lnTo>
                    <a:pt x="1593" y="1733"/>
                  </a:lnTo>
                  <a:lnTo>
                    <a:pt x="1595" y="1739"/>
                  </a:lnTo>
                  <a:lnTo>
                    <a:pt x="1596" y="1746"/>
                  </a:lnTo>
                  <a:lnTo>
                    <a:pt x="1599" y="1751"/>
                  </a:lnTo>
                  <a:lnTo>
                    <a:pt x="1603" y="1756"/>
                  </a:lnTo>
                  <a:lnTo>
                    <a:pt x="1607" y="1759"/>
                  </a:lnTo>
                  <a:lnTo>
                    <a:pt x="1613" y="1762"/>
                  </a:lnTo>
                  <a:lnTo>
                    <a:pt x="1619" y="1764"/>
                  </a:lnTo>
                  <a:lnTo>
                    <a:pt x="1626" y="1765"/>
                  </a:lnTo>
                  <a:lnTo>
                    <a:pt x="1679" y="1778"/>
                  </a:lnTo>
                  <a:lnTo>
                    <a:pt x="1690" y="1781"/>
                  </a:lnTo>
                  <a:lnTo>
                    <a:pt x="1700" y="1786"/>
                  </a:lnTo>
                  <a:lnTo>
                    <a:pt x="1709" y="1791"/>
                  </a:lnTo>
                  <a:lnTo>
                    <a:pt x="1718" y="1797"/>
                  </a:lnTo>
                  <a:lnTo>
                    <a:pt x="1721" y="1800"/>
                  </a:lnTo>
                  <a:lnTo>
                    <a:pt x="1724" y="1804"/>
                  </a:lnTo>
                  <a:lnTo>
                    <a:pt x="1727" y="1808"/>
                  </a:lnTo>
                  <a:lnTo>
                    <a:pt x="1730" y="1813"/>
                  </a:lnTo>
                  <a:lnTo>
                    <a:pt x="1732" y="1818"/>
                  </a:lnTo>
                  <a:lnTo>
                    <a:pt x="1733" y="1824"/>
                  </a:lnTo>
                  <a:lnTo>
                    <a:pt x="1734" y="1829"/>
                  </a:lnTo>
                  <a:lnTo>
                    <a:pt x="1734" y="1835"/>
                  </a:lnTo>
                  <a:lnTo>
                    <a:pt x="1734" y="1842"/>
                  </a:lnTo>
                  <a:lnTo>
                    <a:pt x="1732" y="1851"/>
                  </a:lnTo>
                  <a:lnTo>
                    <a:pt x="1731" y="1856"/>
                  </a:lnTo>
                  <a:lnTo>
                    <a:pt x="1728" y="1861"/>
                  </a:lnTo>
                  <a:lnTo>
                    <a:pt x="1725" y="1867"/>
                  </a:lnTo>
                  <a:lnTo>
                    <a:pt x="1722" y="1871"/>
                  </a:lnTo>
                  <a:lnTo>
                    <a:pt x="1717" y="1876"/>
                  </a:lnTo>
                  <a:lnTo>
                    <a:pt x="1711" y="1881"/>
                  </a:lnTo>
                  <a:lnTo>
                    <a:pt x="1705" y="1885"/>
                  </a:lnTo>
                  <a:lnTo>
                    <a:pt x="1697" y="1889"/>
                  </a:lnTo>
                  <a:lnTo>
                    <a:pt x="1687" y="1893"/>
                  </a:lnTo>
                  <a:lnTo>
                    <a:pt x="1678" y="1895"/>
                  </a:lnTo>
                  <a:lnTo>
                    <a:pt x="1666" y="1896"/>
                  </a:lnTo>
                  <a:lnTo>
                    <a:pt x="1652" y="1897"/>
                  </a:lnTo>
                  <a:lnTo>
                    <a:pt x="1642" y="1896"/>
                  </a:lnTo>
                  <a:lnTo>
                    <a:pt x="1633" y="1896"/>
                  </a:lnTo>
                  <a:lnTo>
                    <a:pt x="1625" y="1894"/>
                  </a:lnTo>
                  <a:lnTo>
                    <a:pt x="1616" y="1893"/>
                  </a:lnTo>
                  <a:lnTo>
                    <a:pt x="1609" y="1889"/>
                  </a:lnTo>
                  <a:lnTo>
                    <a:pt x="1602" y="1886"/>
                  </a:lnTo>
                  <a:lnTo>
                    <a:pt x="1595" y="1883"/>
                  </a:lnTo>
                  <a:lnTo>
                    <a:pt x="1589" y="1879"/>
                  </a:lnTo>
                  <a:lnTo>
                    <a:pt x="1584" y="1873"/>
                  </a:lnTo>
                  <a:lnTo>
                    <a:pt x="1578" y="1868"/>
                  </a:lnTo>
                  <a:lnTo>
                    <a:pt x="1575" y="1862"/>
                  </a:lnTo>
                  <a:lnTo>
                    <a:pt x="1571" y="1855"/>
                  </a:lnTo>
                  <a:lnTo>
                    <a:pt x="1569" y="1847"/>
                  </a:lnTo>
                  <a:lnTo>
                    <a:pt x="1566" y="1840"/>
                  </a:lnTo>
                  <a:lnTo>
                    <a:pt x="1566" y="1831"/>
                  </a:lnTo>
                  <a:lnTo>
                    <a:pt x="1566" y="1821"/>
                  </a:lnTo>
                  <a:lnTo>
                    <a:pt x="1587" y="1821"/>
                  </a:lnTo>
                  <a:close/>
                  <a:moveTo>
                    <a:pt x="1764" y="1677"/>
                  </a:moveTo>
                  <a:lnTo>
                    <a:pt x="1782" y="1677"/>
                  </a:lnTo>
                  <a:lnTo>
                    <a:pt x="1782" y="1893"/>
                  </a:lnTo>
                  <a:lnTo>
                    <a:pt x="1764" y="1893"/>
                  </a:lnTo>
                  <a:lnTo>
                    <a:pt x="1764" y="1677"/>
                  </a:lnTo>
                  <a:close/>
                  <a:moveTo>
                    <a:pt x="1958" y="1815"/>
                  </a:moveTo>
                  <a:lnTo>
                    <a:pt x="1958" y="1822"/>
                  </a:lnTo>
                  <a:lnTo>
                    <a:pt x="1957" y="1831"/>
                  </a:lnTo>
                  <a:lnTo>
                    <a:pt x="1955" y="1839"/>
                  </a:lnTo>
                  <a:lnTo>
                    <a:pt x="1953" y="1846"/>
                  </a:lnTo>
                  <a:lnTo>
                    <a:pt x="1951" y="1854"/>
                  </a:lnTo>
                  <a:lnTo>
                    <a:pt x="1948" y="1860"/>
                  </a:lnTo>
                  <a:lnTo>
                    <a:pt x="1943" y="1867"/>
                  </a:lnTo>
                  <a:lnTo>
                    <a:pt x="1939" y="1872"/>
                  </a:lnTo>
                  <a:lnTo>
                    <a:pt x="1935" y="1878"/>
                  </a:lnTo>
                  <a:lnTo>
                    <a:pt x="1929" y="1883"/>
                  </a:lnTo>
                  <a:lnTo>
                    <a:pt x="1923" y="1886"/>
                  </a:lnTo>
                  <a:lnTo>
                    <a:pt x="1916" y="1890"/>
                  </a:lnTo>
                  <a:lnTo>
                    <a:pt x="1909" y="1893"/>
                  </a:lnTo>
                  <a:lnTo>
                    <a:pt x="1901" y="1895"/>
                  </a:lnTo>
                  <a:lnTo>
                    <a:pt x="1894" y="1896"/>
                  </a:lnTo>
                  <a:lnTo>
                    <a:pt x="1885" y="1897"/>
                  </a:lnTo>
                  <a:lnTo>
                    <a:pt x="1876" y="1896"/>
                  </a:lnTo>
                  <a:lnTo>
                    <a:pt x="1868" y="1895"/>
                  </a:lnTo>
                  <a:lnTo>
                    <a:pt x="1860" y="1893"/>
                  </a:lnTo>
                  <a:lnTo>
                    <a:pt x="1854" y="1890"/>
                  </a:lnTo>
                  <a:lnTo>
                    <a:pt x="1847" y="1886"/>
                  </a:lnTo>
                  <a:lnTo>
                    <a:pt x="1841" y="1883"/>
                  </a:lnTo>
                  <a:lnTo>
                    <a:pt x="1835" y="1878"/>
                  </a:lnTo>
                  <a:lnTo>
                    <a:pt x="1830" y="1872"/>
                  </a:lnTo>
                  <a:lnTo>
                    <a:pt x="1826" y="1867"/>
                  </a:lnTo>
                  <a:lnTo>
                    <a:pt x="1822" y="1860"/>
                  </a:lnTo>
                  <a:lnTo>
                    <a:pt x="1819" y="1854"/>
                  </a:lnTo>
                  <a:lnTo>
                    <a:pt x="1816" y="1846"/>
                  </a:lnTo>
                  <a:lnTo>
                    <a:pt x="1814" y="1839"/>
                  </a:lnTo>
                  <a:lnTo>
                    <a:pt x="1813" y="1831"/>
                  </a:lnTo>
                  <a:lnTo>
                    <a:pt x="1812" y="1822"/>
                  </a:lnTo>
                  <a:lnTo>
                    <a:pt x="1812" y="1815"/>
                  </a:lnTo>
                  <a:lnTo>
                    <a:pt x="1812" y="1806"/>
                  </a:lnTo>
                  <a:lnTo>
                    <a:pt x="1813" y="1798"/>
                  </a:lnTo>
                  <a:lnTo>
                    <a:pt x="1814" y="1790"/>
                  </a:lnTo>
                  <a:lnTo>
                    <a:pt x="1816" y="1783"/>
                  </a:lnTo>
                  <a:lnTo>
                    <a:pt x="1819" y="1776"/>
                  </a:lnTo>
                  <a:lnTo>
                    <a:pt x="1822" y="1768"/>
                  </a:lnTo>
                  <a:lnTo>
                    <a:pt x="1826" y="1762"/>
                  </a:lnTo>
                  <a:lnTo>
                    <a:pt x="1830" y="1757"/>
                  </a:lnTo>
                  <a:lnTo>
                    <a:pt x="1835" y="1751"/>
                  </a:lnTo>
                  <a:lnTo>
                    <a:pt x="1841" y="1747"/>
                  </a:lnTo>
                  <a:lnTo>
                    <a:pt x="1847" y="1743"/>
                  </a:lnTo>
                  <a:lnTo>
                    <a:pt x="1854" y="1738"/>
                  </a:lnTo>
                  <a:lnTo>
                    <a:pt x="1860" y="1736"/>
                  </a:lnTo>
                  <a:lnTo>
                    <a:pt x="1868" y="1734"/>
                  </a:lnTo>
                  <a:lnTo>
                    <a:pt x="1876" y="1733"/>
                  </a:lnTo>
                  <a:lnTo>
                    <a:pt x="1885" y="1732"/>
                  </a:lnTo>
                  <a:lnTo>
                    <a:pt x="1894" y="1733"/>
                  </a:lnTo>
                  <a:lnTo>
                    <a:pt x="1901" y="1734"/>
                  </a:lnTo>
                  <a:lnTo>
                    <a:pt x="1909" y="1736"/>
                  </a:lnTo>
                  <a:lnTo>
                    <a:pt x="1916" y="1738"/>
                  </a:lnTo>
                  <a:lnTo>
                    <a:pt x="1923" y="1743"/>
                  </a:lnTo>
                  <a:lnTo>
                    <a:pt x="1929" y="1747"/>
                  </a:lnTo>
                  <a:lnTo>
                    <a:pt x="1935" y="1751"/>
                  </a:lnTo>
                  <a:lnTo>
                    <a:pt x="1939" y="1757"/>
                  </a:lnTo>
                  <a:lnTo>
                    <a:pt x="1943" y="1762"/>
                  </a:lnTo>
                  <a:lnTo>
                    <a:pt x="1948" y="1768"/>
                  </a:lnTo>
                  <a:lnTo>
                    <a:pt x="1951" y="1776"/>
                  </a:lnTo>
                  <a:lnTo>
                    <a:pt x="1953" y="1783"/>
                  </a:lnTo>
                  <a:lnTo>
                    <a:pt x="1955" y="1790"/>
                  </a:lnTo>
                  <a:lnTo>
                    <a:pt x="1957" y="1798"/>
                  </a:lnTo>
                  <a:lnTo>
                    <a:pt x="1958" y="1806"/>
                  </a:lnTo>
                  <a:lnTo>
                    <a:pt x="1958" y="1815"/>
                  </a:lnTo>
                  <a:close/>
                  <a:moveTo>
                    <a:pt x="1830" y="1815"/>
                  </a:moveTo>
                  <a:lnTo>
                    <a:pt x="1831" y="1827"/>
                  </a:lnTo>
                  <a:lnTo>
                    <a:pt x="1833" y="1839"/>
                  </a:lnTo>
                  <a:lnTo>
                    <a:pt x="1838" y="1849"/>
                  </a:lnTo>
                  <a:lnTo>
                    <a:pt x="1844" y="1860"/>
                  </a:lnTo>
                  <a:lnTo>
                    <a:pt x="1847" y="1865"/>
                  </a:lnTo>
                  <a:lnTo>
                    <a:pt x="1852" y="1869"/>
                  </a:lnTo>
                  <a:lnTo>
                    <a:pt x="1856" y="1872"/>
                  </a:lnTo>
                  <a:lnTo>
                    <a:pt x="1861" y="1875"/>
                  </a:lnTo>
                  <a:lnTo>
                    <a:pt x="1867" y="1878"/>
                  </a:lnTo>
                  <a:lnTo>
                    <a:pt x="1872" y="1880"/>
                  </a:lnTo>
                  <a:lnTo>
                    <a:pt x="1879" y="1881"/>
                  </a:lnTo>
                  <a:lnTo>
                    <a:pt x="1885" y="1881"/>
                  </a:lnTo>
                  <a:lnTo>
                    <a:pt x="1892" y="1881"/>
                  </a:lnTo>
                  <a:lnTo>
                    <a:pt x="1898" y="1880"/>
                  </a:lnTo>
                  <a:lnTo>
                    <a:pt x="1903" y="1878"/>
                  </a:lnTo>
                  <a:lnTo>
                    <a:pt x="1909" y="1875"/>
                  </a:lnTo>
                  <a:lnTo>
                    <a:pt x="1913" y="1872"/>
                  </a:lnTo>
                  <a:lnTo>
                    <a:pt x="1919" y="1869"/>
                  </a:lnTo>
                  <a:lnTo>
                    <a:pt x="1922" y="1865"/>
                  </a:lnTo>
                  <a:lnTo>
                    <a:pt x="1926" y="1860"/>
                  </a:lnTo>
                  <a:lnTo>
                    <a:pt x="1931" y="1849"/>
                  </a:lnTo>
                  <a:lnTo>
                    <a:pt x="1936" y="1839"/>
                  </a:lnTo>
                  <a:lnTo>
                    <a:pt x="1939" y="1827"/>
                  </a:lnTo>
                  <a:lnTo>
                    <a:pt x="1939" y="1815"/>
                  </a:lnTo>
                  <a:lnTo>
                    <a:pt x="1939" y="1802"/>
                  </a:lnTo>
                  <a:lnTo>
                    <a:pt x="1936" y="1790"/>
                  </a:lnTo>
                  <a:lnTo>
                    <a:pt x="1931" y="1779"/>
                  </a:lnTo>
                  <a:lnTo>
                    <a:pt x="1926" y="1768"/>
                  </a:lnTo>
                  <a:lnTo>
                    <a:pt x="1922" y="1764"/>
                  </a:lnTo>
                  <a:lnTo>
                    <a:pt x="1919" y="1761"/>
                  </a:lnTo>
                  <a:lnTo>
                    <a:pt x="1913" y="1757"/>
                  </a:lnTo>
                  <a:lnTo>
                    <a:pt x="1909" y="1753"/>
                  </a:lnTo>
                  <a:lnTo>
                    <a:pt x="1903" y="1751"/>
                  </a:lnTo>
                  <a:lnTo>
                    <a:pt x="1898" y="1750"/>
                  </a:lnTo>
                  <a:lnTo>
                    <a:pt x="1892" y="1748"/>
                  </a:lnTo>
                  <a:lnTo>
                    <a:pt x="1885" y="1748"/>
                  </a:lnTo>
                  <a:lnTo>
                    <a:pt x="1879" y="1748"/>
                  </a:lnTo>
                  <a:lnTo>
                    <a:pt x="1872" y="1750"/>
                  </a:lnTo>
                  <a:lnTo>
                    <a:pt x="1867" y="1751"/>
                  </a:lnTo>
                  <a:lnTo>
                    <a:pt x="1861" y="1753"/>
                  </a:lnTo>
                  <a:lnTo>
                    <a:pt x="1856" y="1757"/>
                  </a:lnTo>
                  <a:lnTo>
                    <a:pt x="1852" y="1761"/>
                  </a:lnTo>
                  <a:lnTo>
                    <a:pt x="1847" y="1764"/>
                  </a:lnTo>
                  <a:lnTo>
                    <a:pt x="1844" y="1768"/>
                  </a:lnTo>
                  <a:lnTo>
                    <a:pt x="1838" y="1779"/>
                  </a:lnTo>
                  <a:lnTo>
                    <a:pt x="1833" y="1790"/>
                  </a:lnTo>
                  <a:lnTo>
                    <a:pt x="1831" y="1802"/>
                  </a:lnTo>
                  <a:lnTo>
                    <a:pt x="1830" y="1815"/>
                  </a:lnTo>
                  <a:close/>
                  <a:moveTo>
                    <a:pt x="1969" y="1737"/>
                  </a:moveTo>
                  <a:lnTo>
                    <a:pt x="1991" y="1737"/>
                  </a:lnTo>
                  <a:lnTo>
                    <a:pt x="2039" y="1873"/>
                  </a:lnTo>
                  <a:lnTo>
                    <a:pt x="2088" y="1737"/>
                  </a:lnTo>
                  <a:lnTo>
                    <a:pt x="2108" y="1737"/>
                  </a:lnTo>
                  <a:lnTo>
                    <a:pt x="2049" y="1893"/>
                  </a:lnTo>
                  <a:lnTo>
                    <a:pt x="2030" y="1893"/>
                  </a:lnTo>
                  <a:lnTo>
                    <a:pt x="1969" y="1737"/>
                  </a:lnTo>
                  <a:close/>
                  <a:moveTo>
                    <a:pt x="2138" y="1819"/>
                  </a:moveTo>
                  <a:lnTo>
                    <a:pt x="2139" y="1830"/>
                  </a:lnTo>
                  <a:lnTo>
                    <a:pt x="2141" y="1841"/>
                  </a:lnTo>
                  <a:lnTo>
                    <a:pt x="2144" y="1852"/>
                  </a:lnTo>
                  <a:lnTo>
                    <a:pt x="2150" y="1860"/>
                  </a:lnTo>
                  <a:lnTo>
                    <a:pt x="2153" y="1865"/>
                  </a:lnTo>
                  <a:lnTo>
                    <a:pt x="2157" y="1869"/>
                  </a:lnTo>
                  <a:lnTo>
                    <a:pt x="2162" y="1872"/>
                  </a:lnTo>
                  <a:lnTo>
                    <a:pt x="2166" y="1875"/>
                  </a:lnTo>
                  <a:lnTo>
                    <a:pt x="2171" y="1878"/>
                  </a:lnTo>
                  <a:lnTo>
                    <a:pt x="2177" y="1880"/>
                  </a:lnTo>
                  <a:lnTo>
                    <a:pt x="2182" y="1881"/>
                  </a:lnTo>
                  <a:lnTo>
                    <a:pt x="2190" y="1881"/>
                  </a:lnTo>
                  <a:lnTo>
                    <a:pt x="2199" y="1880"/>
                  </a:lnTo>
                  <a:lnTo>
                    <a:pt x="2208" y="1878"/>
                  </a:lnTo>
                  <a:lnTo>
                    <a:pt x="2216" y="1874"/>
                  </a:lnTo>
                  <a:lnTo>
                    <a:pt x="2222" y="1870"/>
                  </a:lnTo>
                  <a:lnTo>
                    <a:pt x="2227" y="1863"/>
                  </a:lnTo>
                  <a:lnTo>
                    <a:pt x="2232" y="1857"/>
                  </a:lnTo>
                  <a:lnTo>
                    <a:pt x="2235" y="1849"/>
                  </a:lnTo>
                  <a:lnTo>
                    <a:pt x="2238" y="1841"/>
                  </a:lnTo>
                  <a:lnTo>
                    <a:pt x="2257" y="1841"/>
                  </a:lnTo>
                  <a:lnTo>
                    <a:pt x="2253" y="1854"/>
                  </a:lnTo>
                  <a:lnTo>
                    <a:pt x="2248" y="1865"/>
                  </a:lnTo>
                  <a:lnTo>
                    <a:pt x="2243" y="1874"/>
                  </a:lnTo>
                  <a:lnTo>
                    <a:pt x="2235" y="1882"/>
                  </a:lnTo>
                  <a:lnTo>
                    <a:pt x="2231" y="1885"/>
                  </a:lnTo>
                  <a:lnTo>
                    <a:pt x="2225" y="1888"/>
                  </a:lnTo>
                  <a:lnTo>
                    <a:pt x="2221" y="1890"/>
                  </a:lnTo>
                  <a:lnTo>
                    <a:pt x="2216" y="1893"/>
                  </a:lnTo>
                  <a:lnTo>
                    <a:pt x="2203" y="1896"/>
                  </a:lnTo>
                  <a:lnTo>
                    <a:pt x="2190" y="1897"/>
                  </a:lnTo>
                  <a:lnTo>
                    <a:pt x="2180" y="1896"/>
                  </a:lnTo>
                  <a:lnTo>
                    <a:pt x="2172" y="1895"/>
                  </a:lnTo>
                  <a:lnTo>
                    <a:pt x="2164" y="1893"/>
                  </a:lnTo>
                  <a:lnTo>
                    <a:pt x="2157" y="1890"/>
                  </a:lnTo>
                  <a:lnTo>
                    <a:pt x="2151" y="1886"/>
                  </a:lnTo>
                  <a:lnTo>
                    <a:pt x="2145" y="1882"/>
                  </a:lnTo>
                  <a:lnTo>
                    <a:pt x="2140" y="1878"/>
                  </a:lnTo>
                  <a:lnTo>
                    <a:pt x="2136" y="1872"/>
                  </a:lnTo>
                  <a:lnTo>
                    <a:pt x="2131" y="1867"/>
                  </a:lnTo>
                  <a:lnTo>
                    <a:pt x="2128" y="1860"/>
                  </a:lnTo>
                  <a:lnTo>
                    <a:pt x="2125" y="1853"/>
                  </a:lnTo>
                  <a:lnTo>
                    <a:pt x="2123" y="1846"/>
                  </a:lnTo>
                  <a:lnTo>
                    <a:pt x="2119" y="1831"/>
                  </a:lnTo>
                  <a:lnTo>
                    <a:pt x="2118" y="1815"/>
                  </a:lnTo>
                  <a:lnTo>
                    <a:pt x="2119" y="1799"/>
                  </a:lnTo>
                  <a:lnTo>
                    <a:pt x="2123" y="1785"/>
                  </a:lnTo>
                  <a:lnTo>
                    <a:pt x="2125" y="1777"/>
                  </a:lnTo>
                  <a:lnTo>
                    <a:pt x="2128" y="1771"/>
                  </a:lnTo>
                  <a:lnTo>
                    <a:pt x="2131" y="1764"/>
                  </a:lnTo>
                  <a:lnTo>
                    <a:pt x="2136" y="1758"/>
                  </a:lnTo>
                  <a:lnTo>
                    <a:pt x="2140" y="1752"/>
                  </a:lnTo>
                  <a:lnTo>
                    <a:pt x="2145" y="1747"/>
                  </a:lnTo>
                  <a:lnTo>
                    <a:pt x="2151" y="1743"/>
                  </a:lnTo>
                  <a:lnTo>
                    <a:pt x="2157" y="1739"/>
                  </a:lnTo>
                  <a:lnTo>
                    <a:pt x="2164" y="1736"/>
                  </a:lnTo>
                  <a:lnTo>
                    <a:pt x="2172" y="1734"/>
                  </a:lnTo>
                  <a:lnTo>
                    <a:pt x="2180" y="1733"/>
                  </a:lnTo>
                  <a:lnTo>
                    <a:pt x="2190" y="1732"/>
                  </a:lnTo>
                  <a:lnTo>
                    <a:pt x="2198" y="1733"/>
                  </a:lnTo>
                  <a:lnTo>
                    <a:pt x="2207" y="1734"/>
                  </a:lnTo>
                  <a:lnTo>
                    <a:pt x="2214" y="1736"/>
                  </a:lnTo>
                  <a:lnTo>
                    <a:pt x="2221" y="1739"/>
                  </a:lnTo>
                  <a:lnTo>
                    <a:pt x="2227" y="1744"/>
                  </a:lnTo>
                  <a:lnTo>
                    <a:pt x="2233" y="1748"/>
                  </a:lnTo>
                  <a:lnTo>
                    <a:pt x="2238" y="1753"/>
                  </a:lnTo>
                  <a:lnTo>
                    <a:pt x="2243" y="1760"/>
                  </a:lnTo>
                  <a:lnTo>
                    <a:pt x="2247" y="1766"/>
                  </a:lnTo>
                  <a:lnTo>
                    <a:pt x="2250" y="1773"/>
                  </a:lnTo>
                  <a:lnTo>
                    <a:pt x="2252" y="1780"/>
                  </a:lnTo>
                  <a:lnTo>
                    <a:pt x="2254" y="1788"/>
                  </a:lnTo>
                  <a:lnTo>
                    <a:pt x="2257" y="1803"/>
                  </a:lnTo>
                  <a:lnTo>
                    <a:pt x="2258" y="1819"/>
                  </a:lnTo>
                  <a:lnTo>
                    <a:pt x="2138" y="1819"/>
                  </a:lnTo>
                  <a:close/>
                  <a:moveTo>
                    <a:pt x="2238" y="1803"/>
                  </a:moveTo>
                  <a:lnTo>
                    <a:pt x="2237" y="1793"/>
                  </a:lnTo>
                  <a:lnTo>
                    <a:pt x="2235" y="1783"/>
                  </a:lnTo>
                  <a:lnTo>
                    <a:pt x="2231" y="1774"/>
                  </a:lnTo>
                  <a:lnTo>
                    <a:pt x="2225" y="1765"/>
                  </a:lnTo>
                  <a:lnTo>
                    <a:pt x="2218" y="1758"/>
                  </a:lnTo>
                  <a:lnTo>
                    <a:pt x="2209" y="1752"/>
                  </a:lnTo>
                  <a:lnTo>
                    <a:pt x="2205" y="1751"/>
                  </a:lnTo>
                  <a:lnTo>
                    <a:pt x="2200" y="1749"/>
                  </a:lnTo>
                  <a:lnTo>
                    <a:pt x="2195" y="1748"/>
                  </a:lnTo>
                  <a:lnTo>
                    <a:pt x="2190" y="1748"/>
                  </a:lnTo>
                  <a:lnTo>
                    <a:pt x="2183" y="1748"/>
                  </a:lnTo>
                  <a:lnTo>
                    <a:pt x="2178" y="1749"/>
                  </a:lnTo>
                  <a:lnTo>
                    <a:pt x="2173" y="1751"/>
                  </a:lnTo>
                  <a:lnTo>
                    <a:pt x="2168" y="1752"/>
                  </a:lnTo>
                  <a:lnTo>
                    <a:pt x="2159" y="1758"/>
                  </a:lnTo>
                  <a:lnTo>
                    <a:pt x="2153" y="1765"/>
                  </a:lnTo>
                  <a:lnTo>
                    <a:pt x="2147" y="1774"/>
                  </a:lnTo>
                  <a:lnTo>
                    <a:pt x="2143" y="1783"/>
                  </a:lnTo>
                  <a:lnTo>
                    <a:pt x="2140" y="1793"/>
                  </a:lnTo>
                  <a:lnTo>
                    <a:pt x="2138" y="1803"/>
                  </a:lnTo>
                  <a:lnTo>
                    <a:pt x="2238" y="1803"/>
                  </a:lnTo>
                  <a:close/>
                  <a:moveTo>
                    <a:pt x="2282" y="1737"/>
                  </a:moveTo>
                  <a:lnTo>
                    <a:pt x="2302" y="1737"/>
                  </a:lnTo>
                  <a:lnTo>
                    <a:pt x="2302" y="1763"/>
                  </a:lnTo>
                  <a:lnTo>
                    <a:pt x="2303" y="1763"/>
                  </a:lnTo>
                  <a:lnTo>
                    <a:pt x="2306" y="1757"/>
                  </a:lnTo>
                  <a:lnTo>
                    <a:pt x="2311" y="1751"/>
                  </a:lnTo>
                  <a:lnTo>
                    <a:pt x="2316" y="1746"/>
                  </a:lnTo>
                  <a:lnTo>
                    <a:pt x="2321" y="1740"/>
                  </a:lnTo>
                  <a:lnTo>
                    <a:pt x="2329" y="1737"/>
                  </a:lnTo>
                  <a:lnTo>
                    <a:pt x="2336" y="1734"/>
                  </a:lnTo>
                  <a:lnTo>
                    <a:pt x="2344" y="1733"/>
                  </a:lnTo>
                  <a:lnTo>
                    <a:pt x="2353" y="1732"/>
                  </a:lnTo>
                  <a:lnTo>
                    <a:pt x="2360" y="1733"/>
                  </a:lnTo>
                  <a:lnTo>
                    <a:pt x="2367" y="1733"/>
                  </a:lnTo>
                  <a:lnTo>
                    <a:pt x="2374" y="1734"/>
                  </a:lnTo>
                  <a:lnTo>
                    <a:pt x="2380" y="1736"/>
                  </a:lnTo>
                  <a:lnTo>
                    <a:pt x="2385" y="1738"/>
                  </a:lnTo>
                  <a:lnTo>
                    <a:pt x="2389" y="1741"/>
                  </a:lnTo>
                  <a:lnTo>
                    <a:pt x="2394" y="1745"/>
                  </a:lnTo>
                  <a:lnTo>
                    <a:pt x="2397" y="1748"/>
                  </a:lnTo>
                  <a:lnTo>
                    <a:pt x="2400" y="1752"/>
                  </a:lnTo>
                  <a:lnTo>
                    <a:pt x="2402" y="1757"/>
                  </a:lnTo>
                  <a:lnTo>
                    <a:pt x="2405" y="1762"/>
                  </a:lnTo>
                  <a:lnTo>
                    <a:pt x="2407" y="1767"/>
                  </a:lnTo>
                  <a:lnTo>
                    <a:pt x="2409" y="1779"/>
                  </a:lnTo>
                  <a:lnTo>
                    <a:pt x="2409" y="1792"/>
                  </a:lnTo>
                  <a:lnTo>
                    <a:pt x="2409" y="1893"/>
                  </a:lnTo>
                  <a:lnTo>
                    <a:pt x="2390" y="1893"/>
                  </a:lnTo>
                  <a:lnTo>
                    <a:pt x="2390" y="1795"/>
                  </a:lnTo>
                  <a:lnTo>
                    <a:pt x="2389" y="1786"/>
                  </a:lnTo>
                  <a:lnTo>
                    <a:pt x="2388" y="1776"/>
                  </a:lnTo>
                  <a:lnTo>
                    <a:pt x="2386" y="1768"/>
                  </a:lnTo>
                  <a:lnTo>
                    <a:pt x="2382" y="1762"/>
                  </a:lnTo>
                  <a:lnTo>
                    <a:pt x="2376" y="1756"/>
                  </a:lnTo>
                  <a:lnTo>
                    <a:pt x="2370" y="1751"/>
                  </a:lnTo>
                  <a:lnTo>
                    <a:pt x="2361" y="1749"/>
                  </a:lnTo>
                  <a:lnTo>
                    <a:pt x="2351" y="1748"/>
                  </a:lnTo>
                  <a:lnTo>
                    <a:pt x="2345" y="1748"/>
                  </a:lnTo>
                  <a:lnTo>
                    <a:pt x="2340" y="1749"/>
                  </a:lnTo>
                  <a:lnTo>
                    <a:pt x="2335" y="1750"/>
                  </a:lnTo>
                  <a:lnTo>
                    <a:pt x="2330" y="1752"/>
                  </a:lnTo>
                  <a:lnTo>
                    <a:pt x="2322" y="1757"/>
                  </a:lnTo>
                  <a:lnTo>
                    <a:pt x="2315" y="1763"/>
                  </a:lnTo>
                  <a:lnTo>
                    <a:pt x="2309" y="1771"/>
                  </a:lnTo>
                  <a:lnTo>
                    <a:pt x="2305" y="1780"/>
                  </a:lnTo>
                  <a:lnTo>
                    <a:pt x="2303" y="1790"/>
                  </a:lnTo>
                  <a:lnTo>
                    <a:pt x="2302" y="1801"/>
                  </a:lnTo>
                  <a:lnTo>
                    <a:pt x="2302" y="1893"/>
                  </a:lnTo>
                  <a:lnTo>
                    <a:pt x="2282" y="1893"/>
                  </a:lnTo>
                  <a:lnTo>
                    <a:pt x="2282" y="1737"/>
                  </a:lnTo>
                  <a:close/>
                  <a:moveTo>
                    <a:pt x="2446" y="1677"/>
                  </a:moveTo>
                  <a:lnTo>
                    <a:pt x="2465" y="1677"/>
                  </a:lnTo>
                  <a:lnTo>
                    <a:pt x="2465" y="1707"/>
                  </a:lnTo>
                  <a:lnTo>
                    <a:pt x="2446" y="1707"/>
                  </a:lnTo>
                  <a:lnTo>
                    <a:pt x="2446" y="1677"/>
                  </a:lnTo>
                  <a:close/>
                  <a:moveTo>
                    <a:pt x="2446" y="1737"/>
                  </a:moveTo>
                  <a:lnTo>
                    <a:pt x="2465" y="1737"/>
                  </a:lnTo>
                  <a:lnTo>
                    <a:pt x="2465" y="1893"/>
                  </a:lnTo>
                  <a:lnTo>
                    <a:pt x="2446" y="1893"/>
                  </a:lnTo>
                  <a:lnTo>
                    <a:pt x="2446" y="1737"/>
                  </a:lnTo>
                  <a:close/>
                  <a:moveTo>
                    <a:pt x="2500" y="1785"/>
                  </a:moveTo>
                  <a:lnTo>
                    <a:pt x="2500" y="1778"/>
                  </a:lnTo>
                  <a:lnTo>
                    <a:pt x="2501" y="1772"/>
                  </a:lnTo>
                  <a:lnTo>
                    <a:pt x="2503" y="1766"/>
                  </a:lnTo>
                  <a:lnTo>
                    <a:pt x="2505" y="1761"/>
                  </a:lnTo>
                  <a:lnTo>
                    <a:pt x="2507" y="1756"/>
                  </a:lnTo>
                  <a:lnTo>
                    <a:pt x="2510" y="1751"/>
                  </a:lnTo>
                  <a:lnTo>
                    <a:pt x="2515" y="1748"/>
                  </a:lnTo>
                  <a:lnTo>
                    <a:pt x="2518" y="1745"/>
                  </a:lnTo>
                  <a:lnTo>
                    <a:pt x="2528" y="1739"/>
                  </a:lnTo>
                  <a:lnTo>
                    <a:pt x="2537" y="1735"/>
                  </a:lnTo>
                  <a:lnTo>
                    <a:pt x="2549" y="1733"/>
                  </a:lnTo>
                  <a:lnTo>
                    <a:pt x="2562" y="1732"/>
                  </a:lnTo>
                  <a:lnTo>
                    <a:pt x="2573" y="1733"/>
                  </a:lnTo>
                  <a:lnTo>
                    <a:pt x="2583" y="1734"/>
                  </a:lnTo>
                  <a:lnTo>
                    <a:pt x="2592" y="1737"/>
                  </a:lnTo>
                  <a:lnTo>
                    <a:pt x="2601" y="1741"/>
                  </a:lnTo>
                  <a:lnTo>
                    <a:pt x="2605" y="1745"/>
                  </a:lnTo>
                  <a:lnTo>
                    <a:pt x="2609" y="1748"/>
                  </a:lnTo>
                  <a:lnTo>
                    <a:pt x="2612" y="1752"/>
                  </a:lnTo>
                  <a:lnTo>
                    <a:pt x="2614" y="1757"/>
                  </a:lnTo>
                  <a:lnTo>
                    <a:pt x="2616" y="1762"/>
                  </a:lnTo>
                  <a:lnTo>
                    <a:pt x="2618" y="1768"/>
                  </a:lnTo>
                  <a:lnTo>
                    <a:pt x="2619" y="1775"/>
                  </a:lnTo>
                  <a:lnTo>
                    <a:pt x="2619" y="1783"/>
                  </a:lnTo>
                  <a:lnTo>
                    <a:pt x="2619" y="1865"/>
                  </a:lnTo>
                  <a:lnTo>
                    <a:pt x="2621" y="1870"/>
                  </a:lnTo>
                  <a:lnTo>
                    <a:pt x="2623" y="1873"/>
                  </a:lnTo>
                  <a:lnTo>
                    <a:pt x="2626" y="1875"/>
                  </a:lnTo>
                  <a:lnTo>
                    <a:pt x="2630" y="1876"/>
                  </a:lnTo>
                  <a:lnTo>
                    <a:pt x="2633" y="1875"/>
                  </a:lnTo>
                  <a:lnTo>
                    <a:pt x="2637" y="1875"/>
                  </a:lnTo>
                  <a:lnTo>
                    <a:pt x="2637" y="1890"/>
                  </a:lnTo>
                  <a:lnTo>
                    <a:pt x="2631" y="1892"/>
                  </a:lnTo>
                  <a:lnTo>
                    <a:pt x="2625" y="1893"/>
                  </a:lnTo>
                  <a:lnTo>
                    <a:pt x="2618" y="1892"/>
                  </a:lnTo>
                  <a:lnTo>
                    <a:pt x="2613" y="1890"/>
                  </a:lnTo>
                  <a:lnTo>
                    <a:pt x="2609" y="1887"/>
                  </a:lnTo>
                  <a:lnTo>
                    <a:pt x="2606" y="1885"/>
                  </a:lnTo>
                  <a:lnTo>
                    <a:pt x="2604" y="1881"/>
                  </a:lnTo>
                  <a:lnTo>
                    <a:pt x="2603" y="1876"/>
                  </a:lnTo>
                  <a:lnTo>
                    <a:pt x="2602" y="1871"/>
                  </a:lnTo>
                  <a:lnTo>
                    <a:pt x="2602" y="1865"/>
                  </a:lnTo>
                  <a:lnTo>
                    <a:pt x="2601" y="1865"/>
                  </a:lnTo>
                  <a:lnTo>
                    <a:pt x="2597" y="1872"/>
                  </a:lnTo>
                  <a:lnTo>
                    <a:pt x="2591" y="1879"/>
                  </a:lnTo>
                  <a:lnTo>
                    <a:pt x="2586" y="1884"/>
                  </a:lnTo>
                  <a:lnTo>
                    <a:pt x="2579" y="1888"/>
                  </a:lnTo>
                  <a:lnTo>
                    <a:pt x="2572" y="1892"/>
                  </a:lnTo>
                  <a:lnTo>
                    <a:pt x="2564" y="1895"/>
                  </a:lnTo>
                  <a:lnTo>
                    <a:pt x="2556" y="1896"/>
                  </a:lnTo>
                  <a:lnTo>
                    <a:pt x="2545" y="1897"/>
                  </a:lnTo>
                  <a:lnTo>
                    <a:pt x="2534" y="1896"/>
                  </a:lnTo>
                  <a:lnTo>
                    <a:pt x="2524" y="1894"/>
                  </a:lnTo>
                  <a:lnTo>
                    <a:pt x="2516" y="1890"/>
                  </a:lnTo>
                  <a:lnTo>
                    <a:pt x="2508" y="1886"/>
                  </a:lnTo>
                  <a:lnTo>
                    <a:pt x="2505" y="1883"/>
                  </a:lnTo>
                  <a:lnTo>
                    <a:pt x="2502" y="1880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5" y="1867"/>
                  </a:lnTo>
                  <a:lnTo>
                    <a:pt x="2494" y="1862"/>
                  </a:lnTo>
                  <a:lnTo>
                    <a:pt x="2493" y="1857"/>
                  </a:lnTo>
                  <a:lnTo>
                    <a:pt x="2493" y="1852"/>
                  </a:lnTo>
                  <a:lnTo>
                    <a:pt x="2493" y="1843"/>
                  </a:lnTo>
                  <a:lnTo>
                    <a:pt x="2494" y="1837"/>
                  </a:lnTo>
                  <a:lnTo>
                    <a:pt x="2496" y="1831"/>
                  </a:lnTo>
                  <a:lnTo>
                    <a:pt x="2500" y="1826"/>
                  </a:lnTo>
                  <a:lnTo>
                    <a:pt x="2504" y="1821"/>
                  </a:lnTo>
                  <a:lnTo>
                    <a:pt x="2508" y="1817"/>
                  </a:lnTo>
                  <a:lnTo>
                    <a:pt x="2514" y="1814"/>
                  </a:lnTo>
                  <a:lnTo>
                    <a:pt x="2519" y="1812"/>
                  </a:lnTo>
                  <a:lnTo>
                    <a:pt x="2532" y="1807"/>
                  </a:lnTo>
                  <a:lnTo>
                    <a:pt x="2546" y="1805"/>
                  </a:lnTo>
                  <a:lnTo>
                    <a:pt x="2561" y="1803"/>
                  </a:lnTo>
                  <a:lnTo>
                    <a:pt x="2576" y="1801"/>
                  </a:lnTo>
                  <a:lnTo>
                    <a:pt x="2582" y="1801"/>
                  </a:lnTo>
                  <a:lnTo>
                    <a:pt x="2587" y="1800"/>
                  </a:lnTo>
                  <a:lnTo>
                    <a:pt x="2590" y="1799"/>
                  </a:lnTo>
                  <a:lnTo>
                    <a:pt x="2595" y="1797"/>
                  </a:lnTo>
                  <a:lnTo>
                    <a:pt x="2597" y="1793"/>
                  </a:lnTo>
                  <a:lnTo>
                    <a:pt x="2599" y="1790"/>
                  </a:lnTo>
                  <a:lnTo>
                    <a:pt x="2600" y="1786"/>
                  </a:lnTo>
                  <a:lnTo>
                    <a:pt x="2601" y="1780"/>
                  </a:lnTo>
                  <a:lnTo>
                    <a:pt x="2600" y="1772"/>
                  </a:lnTo>
                  <a:lnTo>
                    <a:pt x="2598" y="1764"/>
                  </a:lnTo>
                  <a:lnTo>
                    <a:pt x="2594" y="1759"/>
                  </a:lnTo>
                  <a:lnTo>
                    <a:pt x="2589" y="1754"/>
                  </a:lnTo>
                  <a:lnTo>
                    <a:pt x="2583" y="1751"/>
                  </a:lnTo>
                  <a:lnTo>
                    <a:pt x="2576" y="1749"/>
                  </a:lnTo>
                  <a:lnTo>
                    <a:pt x="2568" y="1748"/>
                  </a:lnTo>
                  <a:lnTo>
                    <a:pt x="2560" y="1748"/>
                  </a:lnTo>
                  <a:lnTo>
                    <a:pt x="2551" y="1749"/>
                  </a:lnTo>
                  <a:lnTo>
                    <a:pt x="2544" y="1750"/>
                  </a:lnTo>
                  <a:lnTo>
                    <a:pt x="2536" y="1753"/>
                  </a:lnTo>
                  <a:lnTo>
                    <a:pt x="2531" y="1757"/>
                  </a:lnTo>
                  <a:lnTo>
                    <a:pt x="2525" y="1762"/>
                  </a:lnTo>
                  <a:lnTo>
                    <a:pt x="2522" y="1767"/>
                  </a:lnTo>
                  <a:lnTo>
                    <a:pt x="2519" y="1775"/>
                  </a:lnTo>
                  <a:lnTo>
                    <a:pt x="2518" y="1785"/>
                  </a:lnTo>
                  <a:lnTo>
                    <a:pt x="2500" y="1785"/>
                  </a:lnTo>
                  <a:close/>
                  <a:moveTo>
                    <a:pt x="2601" y="1807"/>
                  </a:moveTo>
                  <a:lnTo>
                    <a:pt x="2600" y="1807"/>
                  </a:lnTo>
                  <a:lnTo>
                    <a:pt x="2597" y="1810"/>
                  </a:lnTo>
                  <a:lnTo>
                    <a:pt x="2594" y="1812"/>
                  </a:lnTo>
                  <a:lnTo>
                    <a:pt x="2588" y="1813"/>
                  </a:lnTo>
                  <a:lnTo>
                    <a:pt x="2584" y="1814"/>
                  </a:lnTo>
                  <a:lnTo>
                    <a:pt x="2559" y="1818"/>
                  </a:lnTo>
                  <a:lnTo>
                    <a:pt x="2536" y="1822"/>
                  </a:lnTo>
                  <a:lnTo>
                    <a:pt x="2531" y="1825"/>
                  </a:lnTo>
                  <a:lnTo>
                    <a:pt x="2527" y="1827"/>
                  </a:lnTo>
                  <a:lnTo>
                    <a:pt x="2522" y="1829"/>
                  </a:lnTo>
                  <a:lnTo>
                    <a:pt x="2518" y="1832"/>
                  </a:lnTo>
                  <a:lnTo>
                    <a:pt x="2516" y="1837"/>
                  </a:lnTo>
                  <a:lnTo>
                    <a:pt x="2514" y="1840"/>
                  </a:lnTo>
                  <a:lnTo>
                    <a:pt x="2513" y="1845"/>
                  </a:lnTo>
                  <a:lnTo>
                    <a:pt x="2511" y="1849"/>
                  </a:lnTo>
                  <a:lnTo>
                    <a:pt x="2513" y="1857"/>
                  </a:lnTo>
                  <a:lnTo>
                    <a:pt x="2515" y="1862"/>
                  </a:lnTo>
                  <a:lnTo>
                    <a:pt x="2518" y="1868"/>
                  </a:lnTo>
                  <a:lnTo>
                    <a:pt x="2522" y="1872"/>
                  </a:lnTo>
                  <a:lnTo>
                    <a:pt x="2528" y="1876"/>
                  </a:lnTo>
                  <a:lnTo>
                    <a:pt x="2533" y="1879"/>
                  </a:lnTo>
                  <a:lnTo>
                    <a:pt x="2540" y="1880"/>
                  </a:lnTo>
                  <a:lnTo>
                    <a:pt x="2546" y="1881"/>
                  </a:lnTo>
                  <a:lnTo>
                    <a:pt x="2557" y="1880"/>
                  </a:lnTo>
                  <a:lnTo>
                    <a:pt x="2568" y="1878"/>
                  </a:lnTo>
                  <a:lnTo>
                    <a:pt x="2576" y="1873"/>
                  </a:lnTo>
                  <a:lnTo>
                    <a:pt x="2585" y="1868"/>
                  </a:lnTo>
                  <a:lnTo>
                    <a:pt x="2591" y="1860"/>
                  </a:lnTo>
                  <a:lnTo>
                    <a:pt x="2597" y="1853"/>
                  </a:lnTo>
                  <a:lnTo>
                    <a:pt x="2598" y="1847"/>
                  </a:lnTo>
                  <a:lnTo>
                    <a:pt x="2599" y="1843"/>
                  </a:lnTo>
                  <a:lnTo>
                    <a:pt x="2600" y="1838"/>
                  </a:lnTo>
                  <a:lnTo>
                    <a:pt x="2601" y="1832"/>
                  </a:lnTo>
                  <a:lnTo>
                    <a:pt x="2601" y="1807"/>
                  </a:lnTo>
                  <a:close/>
                  <a:moveTo>
                    <a:pt x="2223" y="181"/>
                  </a:moveTo>
                  <a:lnTo>
                    <a:pt x="2222" y="163"/>
                  </a:lnTo>
                  <a:lnTo>
                    <a:pt x="2220" y="145"/>
                  </a:lnTo>
                  <a:lnTo>
                    <a:pt x="2216" y="127"/>
                  </a:lnTo>
                  <a:lnTo>
                    <a:pt x="2209" y="111"/>
                  </a:lnTo>
                  <a:lnTo>
                    <a:pt x="2201" y="95"/>
                  </a:lnTo>
                  <a:lnTo>
                    <a:pt x="2193" y="80"/>
                  </a:lnTo>
                  <a:lnTo>
                    <a:pt x="2182" y="66"/>
                  </a:lnTo>
                  <a:lnTo>
                    <a:pt x="2170" y="53"/>
                  </a:lnTo>
                  <a:lnTo>
                    <a:pt x="2157" y="42"/>
                  </a:lnTo>
                  <a:lnTo>
                    <a:pt x="2143" y="31"/>
                  </a:lnTo>
                  <a:lnTo>
                    <a:pt x="2129" y="23"/>
                  </a:lnTo>
                  <a:lnTo>
                    <a:pt x="2113" y="14"/>
                  </a:lnTo>
                  <a:lnTo>
                    <a:pt x="2097" y="8"/>
                  </a:lnTo>
                  <a:lnTo>
                    <a:pt x="2078" y="4"/>
                  </a:lnTo>
                  <a:lnTo>
                    <a:pt x="2061" y="1"/>
                  </a:lnTo>
                  <a:lnTo>
                    <a:pt x="2043" y="0"/>
                  </a:lnTo>
                  <a:lnTo>
                    <a:pt x="2024" y="1"/>
                  </a:lnTo>
                  <a:lnTo>
                    <a:pt x="2006" y="4"/>
                  </a:lnTo>
                  <a:lnTo>
                    <a:pt x="1989" y="8"/>
                  </a:lnTo>
                  <a:lnTo>
                    <a:pt x="1971" y="14"/>
                  </a:lnTo>
                  <a:lnTo>
                    <a:pt x="1956" y="23"/>
                  </a:lnTo>
                  <a:lnTo>
                    <a:pt x="1941" y="31"/>
                  </a:lnTo>
                  <a:lnTo>
                    <a:pt x="1927" y="42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3" y="80"/>
                  </a:lnTo>
                  <a:lnTo>
                    <a:pt x="1883" y="95"/>
                  </a:lnTo>
                  <a:lnTo>
                    <a:pt x="1875" y="111"/>
                  </a:lnTo>
                  <a:lnTo>
                    <a:pt x="1870" y="127"/>
                  </a:lnTo>
                  <a:lnTo>
                    <a:pt x="1866" y="145"/>
                  </a:lnTo>
                  <a:lnTo>
                    <a:pt x="1862" y="163"/>
                  </a:lnTo>
                  <a:lnTo>
                    <a:pt x="1861" y="181"/>
                  </a:lnTo>
                  <a:lnTo>
                    <a:pt x="1862" y="200"/>
                  </a:lnTo>
                  <a:lnTo>
                    <a:pt x="1866" y="218"/>
                  </a:lnTo>
                  <a:lnTo>
                    <a:pt x="1870" y="235"/>
                  </a:lnTo>
                  <a:lnTo>
                    <a:pt x="1875" y="251"/>
                  </a:lnTo>
                  <a:lnTo>
                    <a:pt x="1883" y="268"/>
                  </a:lnTo>
                  <a:lnTo>
                    <a:pt x="1893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7" y="321"/>
                  </a:lnTo>
                  <a:lnTo>
                    <a:pt x="1941" y="331"/>
                  </a:lnTo>
                  <a:lnTo>
                    <a:pt x="1956" y="340"/>
                  </a:lnTo>
                  <a:lnTo>
                    <a:pt x="1971" y="348"/>
                  </a:lnTo>
                  <a:lnTo>
                    <a:pt x="1989" y="354"/>
                  </a:lnTo>
                  <a:lnTo>
                    <a:pt x="2006" y="358"/>
                  </a:lnTo>
                  <a:lnTo>
                    <a:pt x="2024" y="360"/>
                  </a:lnTo>
                  <a:lnTo>
                    <a:pt x="2043" y="362"/>
                  </a:lnTo>
                  <a:lnTo>
                    <a:pt x="2061" y="360"/>
                  </a:lnTo>
                  <a:lnTo>
                    <a:pt x="2078" y="358"/>
                  </a:lnTo>
                  <a:lnTo>
                    <a:pt x="2097" y="354"/>
                  </a:lnTo>
                  <a:lnTo>
                    <a:pt x="2113" y="348"/>
                  </a:lnTo>
                  <a:lnTo>
                    <a:pt x="2129" y="340"/>
                  </a:lnTo>
                  <a:lnTo>
                    <a:pt x="2143" y="331"/>
                  </a:lnTo>
                  <a:lnTo>
                    <a:pt x="2157" y="321"/>
                  </a:lnTo>
                  <a:lnTo>
                    <a:pt x="2170" y="309"/>
                  </a:lnTo>
                  <a:lnTo>
                    <a:pt x="2182" y="296"/>
                  </a:lnTo>
                  <a:lnTo>
                    <a:pt x="2193" y="282"/>
                  </a:lnTo>
                  <a:lnTo>
                    <a:pt x="2201" y="268"/>
                  </a:lnTo>
                  <a:lnTo>
                    <a:pt x="2209" y="251"/>
                  </a:lnTo>
                  <a:lnTo>
                    <a:pt x="2216" y="235"/>
                  </a:lnTo>
                  <a:lnTo>
                    <a:pt x="2220" y="218"/>
                  </a:lnTo>
                  <a:lnTo>
                    <a:pt x="2222" y="200"/>
                  </a:lnTo>
                  <a:lnTo>
                    <a:pt x="2223" y="181"/>
                  </a:lnTo>
                  <a:close/>
                  <a:moveTo>
                    <a:pt x="2648" y="785"/>
                  </a:moveTo>
                  <a:lnTo>
                    <a:pt x="2646" y="766"/>
                  </a:lnTo>
                  <a:lnTo>
                    <a:pt x="2643" y="748"/>
                  </a:lnTo>
                  <a:lnTo>
                    <a:pt x="2639" y="731"/>
                  </a:lnTo>
                  <a:lnTo>
                    <a:pt x="2633" y="715"/>
                  </a:lnTo>
                  <a:lnTo>
                    <a:pt x="2626" y="698"/>
                  </a:lnTo>
                  <a:lnTo>
                    <a:pt x="2616" y="683"/>
                  </a:lnTo>
                  <a:lnTo>
                    <a:pt x="2606" y="669"/>
                  </a:lnTo>
                  <a:lnTo>
                    <a:pt x="2595" y="656"/>
                  </a:lnTo>
                  <a:lnTo>
                    <a:pt x="2582" y="644"/>
                  </a:lnTo>
                  <a:lnTo>
                    <a:pt x="2568" y="635"/>
                  </a:lnTo>
                  <a:lnTo>
                    <a:pt x="2552" y="625"/>
                  </a:lnTo>
                  <a:lnTo>
                    <a:pt x="2537" y="617"/>
                  </a:lnTo>
                  <a:lnTo>
                    <a:pt x="2520" y="612"/>
                  </a:lnTo>
                  <a:lnTo>
                    <a:pt x="2503" y="608"/>
                  </a:lnTo>
                  <a:lnTo>
                    <a:pt x="2484" y="605"/>
                  </a:lnTo>
                  <a:lnTo>
                    <a:pt x="2466" y="603"/>
                  </a:lnTo>
                  <a:lnTo>
                    <a:pt x="2448" y="605"/>
                  </a:lnTo>
                  <a:lnTo>
                    <a:pt x="2430" y="608"/>
                  </a:lnTo>
                  <a:lnTo>
                    <a:pt x="2412" y="612"/>
                  </a:lnTo>
                  <a:lnTo>
                    <a:pt x="2396" y="617"/>
                  </a:lnTo>
                  <a:lnTo>
                    <a:pt x="2380" y="625"/>
                  </a:lnTo>
                  <a:lnTo>
                    <a:pt x="2366" y="635"/>
                  </a:lnTo>
                  <a:lnTo>
                    <a:pt x="2352" y="644"/>
                  </a:lnTo>
                  <a:lnTo>
                    <a:pt x="2339" y="656"/>
                  </a:lnTo>
                  <a:lnTo>
                    <a:pt x="2327" y="669"/>
                  </a:lnTo>
                  <a:lnTo>
                    <a:pt x="2316" y="683"/>
                  </a:lnTo>
                  <a:lnTo>
                    <a:pt x="2307" y="698"/>
                  </a:lnTo>
                  <a:lnTo>
                    <a:pt x="2300" y="715"/>
                  </a:lnTo>
                  <a:lnTo>
                    <a:pt x="2293" y="731"/>
                  </a:lnTo>
                  <a:lnTo>
                    <a:pt x="2289" y="748"/>
                  </a:lnTo>
                  <a:lnTo>
                    <a:pt x="2287" y="766"/>
                  </a:lnTo>
                  <a:lnTo>
                    <a:pt x="2286" y="785"/>
                  </a:lnTo>
                  <a:lnTo>
                    <a:pt x="2287" y="803"/>
                  </a:lnTo>
                  <a:lnTo>
                    <a:pt x="2289" y="822"/>
                  </a:lnTo>
                  <a:lnTo>
                    <a:pt x="2293" y="839"/>
                  </a:lnTo>
                  <a:lnTo>
                    <a:pt x="2300" y="855"/>
                  </a:lnTo>
                  <a:lnTo>
                    <a:pt x="2307" y="871"/>
                  </a:lnTo>
                  <a:lnTo>
                    <a:pt x="2316" y="885"/>
                  </a:lnTo>
                  <a:lnTo>
                    <a:pt x="2327" y="899"/>
                  </a:lnTo>
                  <a:lnTo>
                    <a:pt x="2339" y="912"/>
                  </a:lnTo>
                  <a:lnTo>
                    <a:pt x="2352" y="924"/>
                  </a:lnTo>
                  <a:lnTo>
                    <a:pt x="2366" y="935"/>
                  </a:lnTo>
                  <a:lnTo>
                    <a:pt x="2380" y="944"/>
                  </a:lnTo>
                  <a:lnTo>
                    <a:pt x="2396" y="951"/>
                  </a:lnTo>
                  <a:lnTo>
                    <a:pt x="2412" y="958"/>
                  </a:lnTo>
                  <a:lnTo>
                    <a:pt x="2430" y="962"/>
                  </a:lnTo>
                  <a:lnTo>
                    <a:pt x="2448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3" y="962"/>
                  </a:lnTo>
                  <a:lnTo>
                    <a:pt x="2520" y="958"/>
                  </a:lnTo>
                  <a:lnTo>
                    <a:pt x="2537" y="951"/>
                  </a:lnTo>
                  <a:lnTo>
                    <a:pt x="2552" y="944"/>
                  </a:lnTo>
                  <a:lnTo>
                    <a:pt x="2568" y="935"/>
                  </a:lnTo>
                  <a:lnTo>
                    <a:pt x="2582" y="924"/>
                  </a:lnTo>
                  <a:lnTo>
                    <a:pt x="2595" y="912"/>
                  </a:lnTo>
                  <a:lnTo>
                    <a:pt x="2606" y="899"/>
                  </a:lnTo>
                  <a:lnTo>
                    <a:pt x="2616" y="885"/>
                  </a:lnTo>
                  <a:lnTo>
                    <a:pt x="2626" y="871"/>
                  </a:lnTo>
                  <a:lnTo>
                    <a:pt x="2633" y="855"/>
                  </a:lnTo>
                  <a:lnTo>
                    <a:pt x="2639" y="839"/>
                  </a:lnTo>
                  <a:lnTo>
                    <a:pt x="2643" y="822"/>
                  </a:lnTo>
                  <a:lnTo>
                    <a:pt x="2646" y="803"/>
                  </a:lnTo>
                  <a:lnTo>
                    <a:pt x="2648" y="785"/>
                  </a:lnTo>
                  <a:close/>
                  <a:moveTo>
                    <a:pt x="2276" y="64"/>
                  </a:moveTo>
                  <a:lnTo>
                    <a:pt x="2277" y="68"/>
                  </a:lnTo>
                  <a:lnTo>
                    <a:pt x="2280" y="81"/>
                  </a:lnTo>
                  <a:lnTo>
                    <a:pt x="2284" y="101"/>
                  </a:lnTo>
                  <a:lnTo>
                    <a:pt x="2287" y="128"/>
                  </a:lnTo>
                  <a:lnTo>
                    <a:pt x="2287" y="143"/>
                  </a:lnTo>
                  <a:lnTo>
                    <a:pt x="2286" y="161"/>
                  </a:lnTo>
                  <a:lnTo>
                    <a:pt x="2285" y="178"/>
                  </a:lnTo>
                  <a:lnTo>
                    <a:pt x="2282" y="196"/>
                  </a:lnTo>
                  <a:lnTo>
                    <a:pt x="2278" y="217"/>
                  </a:lnTo>
                  <a:lnTo>
                    <a:pt x="2273" y="237"/>
                  </a:lnTo>
                  <a:lnTo>
                    <a:pt x="2266" y="258"/>
                  </a:lnTo>
                  <a:lnTo>
                    <a:pt x="2258" y="280"/>
                  </a:lnTo>
                  <a:lnTo>
                    <a:pt x="2252" y="290"/>
                  </a:lnTo>
                  <a:lnTo>
                    <a:pt x="2247" y="300"/>
                  </a:lnTo>
                  <a:lnTo>
                    <a:pt x="2241" y="310"/>
                  </a:lnTo>
                  <a:lnTo>
                    <a:pt x="2235" y="318"/>
                  </a:lnTo>
                  <a:lnTo>
                    <a:pt x="2223" y="333"/>
                  </a:lnTo>
                  <a:lnTo>
                    <a:pt x="2209" y="348"/>
                  </a:lnTo>
                  <a:lnTo>
                    <a:pt x="2195" y="359"/>
                  </a:lnTo>
                  <a:lnTo>
                    <a:pt x="2180" y="370"/>
                  </a:lnTo>
                  <a:lnTo>
                    <a:pt x="2164" y="380"/>
                  </a:lnTo>
                  <a:lnTo>
                    <a:pt x="2147" y="389"/>
                  </a:lnTo>
                  <a:lnTo>
                    <a:pt x="2113" y="405"/>
                  </a:lnTo>
                  <a:lnTo>
                    <a:pt x="2076" y="421"/>
                  </a:lnTo>
                  <a:lnTo>
                    <a:pt x="2058" y="430"/>
                  </a:lnTo>
                  <a:lnTo>
                    <a:pt x="2038" y="439"/>
                  </a:lnTo>
                  <a:lnTo>
                    <a:pt x="2019" y="450"/>
                  </a:lnTo>
                  <a:lnTo>
                    <a:pt x="2000" y="462"/>
                  </a:lnTo>
                  <a:lnTo>
                    <a:pt x="1990" y="470"/>
                  </a:lnTo>
                  <a:lnTo>
                    <a:pt x="1980" y="478"/>
                  </a:lnTo>
                  <a:lnTo>
                    <a:pt x="1970" y="489"/>
                  </a:lnTo>
                  <a:lnTo>
                    <a:pt x="1962" y="500"/>
                  </a:lnTo>
                  <a:lnTo>
                    <a:pt x="1953" y="512"/>
                  </a:lnTo>
                  <a:lnTo>
                    <a:pt x="1944" y="525"/>
                  </a:lnTo>
                  <a:lnTo>
                    <a:pt x="1937" y="538"/>
                  </a:lnTo>
                  <a:lnTo>
                    <a:pt x="1929" y="553"/>
                  </a:lnTo>
                  <a:lnTo>
                    <a:pt x="1915" y="583"/>
                  </a:lnTo>
                  <a:lnTo>
                    <a:pt x="1903" y="614"/>
                  </a:lnTo>
                  <a:lnTo>
                    <a:pt x="1893" y="647"/>
                  </a:lnTo>
                  <a:lnTo>
                    <a:pt x="1883" y="679"/>
                  </a:lnTo>
                  <a:lnTo>
                    <a:pt x="1874" y="710"/>
                  </a:lnTo>
                  <a:lnTo>
                    <a:pt x="1867" y="739"/>
                  </a:lnTo>
                  <a:lnTo>
                    <a:pt x="1861" y="768"/>
                  </a:lnTo>
                  <a:lnTo>
                    <a:pt x="1856" y="791"/>
                  </a:lnTo>
                  <a:lnTo>
                    <a:pt x="1849" y="827"/>
                  </a:lnTo>
                  <a:lnTo>
                    <a:pt x="1848" y="840"/>
                  </a:lnTo>
                  <a:lnTo>
                    <a:pt x="2213" y="906"/>
                  </a:lnTo>
                  <a:lnTo>
                    <a:pt x="2212" y="898"/>
                  </a:lnTo>
                  <a:lnTo>
                    <a:pt x="2210" y="877"/>
                  </a:lnTo>
                  <a:lnTo>
                    <a:pt x="2209" y="861"/>
                  </a:lnTo>
                  <a:lnTo>
                    <a:pt x="2209" y="845"/>
                  </a:lnTo>
                  <a:lnTo>
                    <a:pt x="2208" y="826"/>
                  </a:lnTo>
                  <a:lnTo>
                    <a:pt x="2209" y="805"/>
                  </a:lnTo>
                  <a:lnTo>
                    <a:pt x="2210" y="784"/>
                  </a:lnTo>
                  <a:lnTo>
                    <a:pt x="2213" y="762"/>
                  </a:lnTo>
                  <a:lnTo>
                    <a:pt x="2218" y="739"/>
                  </a:lnTo>
                  <a:lnTo>
                    <a:pt x="2223" y="717"/>
                  </a:lnTo>
                  <a:lnTo>
                    <a:pt x="2227" y="706"/>
                  </a:lnTo>
                  <a:lnTo>
                    <a:pt x="2231" y="695"/>
                  </a:lnTo>
                  <a:lnTo>
                    <a:pt x="2236" y="684"/>
                  </a:lnTo>
                  <a:lnTo>
                    <a:pt x="2240" y="674"/>
                  </a:lnTo>
                  <a:lnTo>
                    <a:pt x="2247" y="664"/>
                  </a:lnTo>
                  <a:lnTo>
                    <a:pt x="2252" y="654"/>
                  </a:lnTo>
                  <a:lnTo>
                    <a:pt x="2260" y="646"/>
                  </a:lnTo>
                  <a:lnTo>
                    <a:pt x="2267" y="636"/>
                  </a:lnTo>
                  <a:lnTo>
                    <a:pt x="2282" y="621"/>
                  </a:lnTo>
                  <a:lnTo>
                    <a:pt x="2299" y="607"/>
                  </a:lnTo>
                  <a:lnTo>
                    <a:pt x="2315" y="596"/>
                  </a:lnTo>
                  <a:lnTo>
                    <a:pt x="2331" y="586"/>
                  </a:lnTo>
                  <a:lnTo>
                    <a:pt x="2348" y="578"/>
                  </a:lnTo>
                  <a:lnTo>
                    <a:pt x="2365" y="570"/>
                  </a:lnTo>
                  <a:lnTo>
                    <a:pt x="2382" y="563"/>
                  </a:lnTo>
                  <a:lnTo>
                    <a:pt x="2398" y="557"/>
                  </a:lnTo>
                  <a:lnTo>
                    <a:pt x="2415" y="552"/>
                  </a:lnTo>
                  <a:lnTo>
                    <a:pt x="2432" y="545"/>
                  </a:lnTo>
                  <a:lnTo>
                    <a:pt x="2449" y="539"/>
                  </a:lnTo>
                  <a:lnTo>
                    <a:pt x="2465" y="530"/>
                  </a:lnTo>
                  <a:lnTo>
                    <a:pt x="2481" y="521"/>
                  </a:lnTo>
                  <a:lnTo>
                    <a:pt x="2497" y="511"/>
                  </a:lnTo>
                  <a:lnTo>
                    <a:pt x="2513" y="499"/>
                  </a:lnTo>
                  <a:lnTo>
                    <a:pt x="2529" y="484"/>
                  </a:lnTo>
                  <a:lnTo>
                    <a:pt x="2536" y="475"/>
                  </a:lnTo>
                  <a:lnTo>
                    <a:pt x="2543" y="465"/>
                  </a:lnTo>
                  <a:lnTo>
                    <a:pt x="2550" y="456"/>
                  </a:lnTo>
                  <a:lnTo>
                    <a:pt x="2557" y="444"/>
                  </a:lnTo>
                  <a:lnTo>
                    <a:pt x="2570" y="420"/>
                  </a:lnTo>
                  <a:lnTo>
                    <a:pt x="2581" y="393"/>
                  </a:lnTo>
                  <a:lnTo>
                    <a:pt x="2591" y="365"/>
                  </a:lnTo>
                  <a:lnTo>
                    <a:pt x="2601" y="336"/>
                  </a:lnTo>
                  <a:lnTo>
                    <a:pt x="2609" y="305"/>
                  </a:lnTo>
                  <a:lnTo>
                    <a:pt x="2616" y="276"/>
                  </a:lnTo>
                  <a:lnTo>
                    <a:pt x="2628" y="222"/>
                  </a:lnTo>
                  <a:lnTo>
                    <a:pt x="2637" y="177"/>
                  </a:lnTo>
                  <a:lnTo>
                    <a:pt x="2642" y="146"/>
                  </a:lnTo>
                  <a:lnTo>
                    <a:pt x="2643" y="134"/>
                  </a:lnTo>
                  <a:lnTo>
                    <a:pt x="2276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5" name="Group 88"/>
          <p:cNvGrpSpPr>
            <a:grpSpLocks/>
          </p:cNvGrpSpPr>
          <p:nvPr userDrawn="1"/>
        </p:nvGrpSpPr>
        <p:grpSpPr bwMode="auto">
          <a:xfrm>
            <a:off x="6300788" y="5168900"/>
            <a:ext cx="2297112" cy="1314450"/>
            <a:chOff x="4094" y="3256"/>
            <a:chExt cx="1447" cy="828"/>
          </a:xfrm>
        </p:grpSpPr>
        <p:sp>
          <p:nvSpPr>
            <p:cNvPr id="16" name="Freeform 48"/>
            <p:cNvSpPr>
              <a:spLocks/>
            </p:cNvSpPr>
            <p:nvPr userDrawn="1"/>
          </p:nvSpPr>
          <p:spPr bwMode="auto">
            <a:xfrm>
              <a:off x="5207" y="3256"/>
              <a:ext cx="154" cy="154"/>
            </a:xfrm>
            <a:custGeom>
              <a:avLst/>
              <a:gdLst>
                <a:gd name="T0" fmla="*/ 0 w 461"/>
                <a:gd name="T1" fmla="*/ 0 h 460"/>
                <a:gd name="T2" fmla="*/ 0 w 461"/>
                <a:gd name="T3" fmla="*/ 0 h 460"/>
                <a:gd name="T4" fmla="*/ 0 w 461"/>
                <a:gd name="T5" fmla="*/ 0 h 460"/>
                <a:gd name="T6" fmla="*/ 0 w 461"/>
                <a:gd name="T7" fmla="*/ 0 h 460"/>
                <a:gd name="T8" fmla="*/ 0 w 461"/>
                <a:gd name="T9" fmla="*/ 0 h 460"/>
                <a:gd name="T10" fmla="*/ 0 w 461"/>
                <a:gd name="T11" fmla="*/ 0 h 460"/>
                <a:gd name="T12" fmla="*/ 0 w 461"/>
                <a:gd name="T13" fmla="*/ 0 h 460"/>
                <a:gd name="T14" fmla="*/ 0 w 461"/>
                <a:gd name="T15" fmla="*/ 0 h 460"/>
                <a:gd name="T16" fmla="*/ 0 w 461"/>
                <a:gd name="T17" fmla="*/ 0 h 460"/>
                <a:gd name="T18" fmla="*/ 0 w 461"/>
                <a:gd name="T19" fmla="*/ 0 h 460"/>
                <a:gd name="T20" fmla="*/ 0 w 461"/>
                <a:gd name="T21" fmla="*/ 0 h 460"/>
                <a:gd name="T22" fmla="*/ 0 w 461"/>
                <a:gd name="T23" fmla="*/ 0 h 460"/>
                <a:gd name="T24" fmla="*/ 0 w 461"/>
                <a:gd name="T25" fmla="*/ 0 h 460"/>
                <a:gd name="T26" fmla="*/ 0 w 461"/>
                <a:gd name="T27" fmla="*/ 0 h 460"/>
                <a:gd name="T28" fmla="*/ 0 w 461"/>
                <a:gd name="T29" fmla="*/ 0 h 460"/>
                <a:gd name="T30" fmla="*/ 0 w 461"/>
                <a:gd name="T31" fmla="*/ 0 h 460"/>
                <a:gd name="T32" fmla="*/ 0 w 461"/>
                <a:gd name="T33" fmla="*/ 0 h 460"/>
                <a:gd name="T34" fmla="*/ 0 w 461"/>
                <a:gd name="T35" fmla="*/ 0 h 460"/>
                <a:gd name="T36" fmla="*/ 0 w 461"/>
                <a:gd name="T37" fmla="*/ 0 h 460"/>
                <a:gd name="T38" fmla="*/ 0 w 461"/>
                <a:gd name="T39" fmla="*/ 0 h 460"/>
                <a:gd name="T40" fmla="*/ 0 w 461"/>
                <a:gd name="T41" fmla="*/ 0 h 460"/>
                <a:gd name="T42" fmla="*/ 0 w 461"/>
                <a:gd name="T43" fmla="*/ 0 h 460"/>
                <a:gd name="T44" fmla="*/ 0 w 461"/>
                <a:gd name="T45" fmla="*/ 0 h 460"/>
                <a:gd name="T46" fmla="*/ 0 w 461"/>
                <a:gd name="T47" fmla="*/ 0 h 460"/>
                <a:gd name="T48" fmla="*/ 0 w 461"/>
                <a:gd name="T49" fmla="*/ 0 h 460"/>
                <a:gd name="T50" fmla="*/ 0 w 461"/>
                <a:gd name="T51" fmla="*/ 0 h 460"/>
                <a:gd name="T52" fmla="*/ 0 w 461"/>
                <a:gd name="T53" fmla="*/ 0 h 460"/>
                <a:gd name="T54" fmla="*/ 0 w 461"/>
                <a:gd name="T55" fmla="*/ 0 h 460"/>
                <a:gd name="T56" fmla="*/ 0 w 461"/>
                <a:gd name="T57" fmla="*/ 0 h 460"/>
                <a:gd name="T58" fmla="*/ 0 w 461"/>
                <a:gd name="T59" fmla="*/ 0 h 460"/>
                <a:gd name="T60" fmla="*/ 0 w 461"/>
                <a:gd name="T61" fmla="*/ 0 h 460"/>
                <a:gd name="T62" fmla="*/ 0 w 461"/>
                <a:gd name="T63" fmla="*/ 0 h 460"/>
                <a:gd name="T64" fmla="*/ 0 w 461"/>
                <a:gd name="T65" fmla="*/ 0 h 460"/>
                <a:gd name="T66" fmla="*/ 0 w 461"/>
                <a:gd name="T67" fmla="*/ 0 h 460"/>
                <a:gd name="T68" fmla="*/ 0 w 461"/>
                <a:gd name="T69" fmla="*/ 0 h 460"/>
                <a:gd name="T70" fmla="*/ 0 w 461"/>
                <a:gd name="T71" fmla="*/ 0 h 460"/>
                <a:gd name="T72" fmla="*/ 0 w 461"/>
                <a:gd name="T73" fmla="*/ 0 h 460"/>
                <a:gd name="T74" fmla="*/ 0 w 461"/>
                <a:gd name="T75" fmla="*/ 0 h 460"/>
                <a:gd name="T76" fmla="*/ 0 w 461"/>
                <a:gd name="T77" fmla="*/ 0 h 460"/>
                <a:gd name="T78" fmla="*/ 0 w 461"/>
                <a:gd name="T79" fmla="*/ 0 h 460"/>
                <a:gd name="T80" fmla="*/ 0 w 461"/>
                <a:gd name="T81" fmla="*/ 0 h 460"/>
                <a:gd name="T82" fmla="*/ 0 w 461"/>
                <a:gd name="T83" fmla="*/ 0 h 460"/>
                <a:gd name="T84" fmla="*/ 0 w 461"/>
                <a:gd name="T85" fmla="*/ 0 h 460"/>
                <a:gd name="T86" fmla="*/ 0 w 461"/>
                <a:gd name="T87" fmla="*/ 0 h 460"/>
                <a:gd name="T88" fmla="*/ 0 w 461"/>
                <a:gd name="T89" fmla="*/ 0 h 460"/>
                <a:gd name="T90" fmla="*/ 0 w 461"/>
                <a:gd name="T91" fmla="*/ 0 h 460"/>
                <a:gd name="T92" fmla="*/ 0 w 461"/>
                <a:gd name="T93" fmla="*/ 0 h 460"/>
                <a:gd name="T94" fmla="*/ 0 w 461"/>
                <a:gd name="T95" fmla="*/ 0 h 460"/>
                <a:gd name="T96" fmla="*/ 0 w 461"/>
                <a:gd name="T97" fmla="*/ 0 h 460"/>
                <a:gd name="T98" fmla="*/ 0 w 461"/>
                <a:gd name="T99" fmla="*/ 0 h 460"/>
                <a:gd name="T100" fmla="*/ 0 w 461"/>
                <a:gd name="T101" fmla="*/ 0 h 4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61" h="460">
                  <a:moveTo>
                    <a:pt x="461" y="230"/>
                  </a:moveTo>
                  <a:lnTo>
                    <a:pt x="461" y="242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7" y="276"/>
                  </a:lnTo>
                  <a:lnTo>
                    <a:pt x="453" y="287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0"/>
                  </a:lnTo>
                  <a:lnTo>
                    <a:pt x="433" y="340"/>
                  </a:lnTo>
                  <a:lnTo>
                    <a:pt x="421" y="359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7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7" y="456"/>
                  </a:lnTo>
                  <a:lnTo>
                    <a:pt x="265" y="458"/>
                  </a:lnTo>
                  <a:lnTo>
                    <a:pt x="254" y="459"/>
                  </a:lnTo>
                  <a:lnTo>
                    <a:pt x="243" y="460"/>
                  </a:lnTo>
                  <a:lnTo>
                    <a:pt x="231" y="460"/>
                  </a:lnTo>
                  <a:lnTo>
                    <a:pt x="219" y="460"/>
                  </a:lnTo>
                  <a:lnTo>
                    <a:pt x="207" y="459"/>
                  </a:lnTo>
                  <a:lnTo>
                    <a:pt x="195" y="458"/>
                  </a:lnTo>
                  <a:lnTo>
                    <a:pt x="184" y="456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1" y="443"/>
                  </a:lnTo>
                  <a:lnTo>
                    <a:pt x="130" y="437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59"/>
                  </a:lnTo>
                  <a:lnTo>
                    <a:pt x="28" y="340"/>
                  </a:lnTo>
                  <a:lnTo>
                    <a:pt x="18" y="320"/>
                  </a:lnTo>
                  <a:lnTo>
                    <a:pt x="14" y="310"/>
                  </a:lnTo>
                  <a:lnTo>
                    <a:pt x="10" y="299"/>
                  </a:lnTo>
                  <a:lnTo>
                    <a:pt x="7" y="287"/>
                  </a:lnTo>
                  <a:lnTo>
                    <a:pt x="5" y="276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1" y="242"/>
                  </a:lnTo>
                  <a:lnTo>
                    <a:pt x="0" y="230"/>
                  </a:lnTo>
                  <a:lnTo>
                    <a:pt x="1" y="218"/>
                  </a:lnTo>
                  <a:lnTo>
                    <a:pt x="1" y="206"/>
                  </a:lnTo>
                  <a:lnTo>
                    <a:pt x="3" y="195"/>
                  </a:lnTo>
                  <a:lnTo>
                    <a:pt x="5" y="184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4" y="151"/>
                  </a:lnTo>
                  <a:lnTo>
                    <a:pt x="18" y="140"/>
                  </a:lnTo>
                  <a:lnTo>
                    <a:pt x="28" y="121"/>
                  </a:lnTo>
                  <a:lnTo>
                    <a:pt x="40" y="102"/>
                  </a:lnTo>
                  <a:lnTo>
                    <a:pt x="53" y="84"/>
                  </a:lnTo>
                  <a:lnTo>
                    <a:pt x="68" y="67"/>
                  </a:lnTo>
                  <a:lnTo>
                    <a:pt x="84" y="53"/>
                  </a:lnTo>
                  <a:lnTo>
                    <a:pt x="101" y="39"/>
                  </a:lnTo>
                  <a:lnTo>
                    <a:pt x="111" y="33"/>
                  </a:lnTo>
                  <a:lnTo>
                    <a:pt x="121" y="28"/>
                  </a:lnTo>
                  <a:lnTo>
                    <a:pt x="130" y="23"/>
                  </a:lnTo>
                  <a:lnTo>
                    <a:pt x="141" y="18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4" y="4"/>
                  </a:lnTo>
                  <a:lnTo>
                    <a:pt x="195" y="2"/>
                  </a:lnTo>
                  <a:lnTo>
                    <a:pt x="207" y="1"/>
                  </a:lnTo>
                  <a:lnTo>
                    <a:pt x="219" y="0"/>
                  </a:lnTo>
                  <a:lnTo>
                    <a:pt x="231" y="0"/>
                  </a:lnTo>
                  <a:lnTo>
                    <a:pt x="243" y="0"/>
                  </a:lnTo>
                  <a:lnTo>
                    <a:pt x="254" y="1"/>
                  </a:lnTo>
                  <a:lnTo>
                    <a:pt x="265" y="2"/>
                  </a:lnTo>
                  <a:lnTo>
                    <a:pt x="277" y="4"/>
                  </a:lnTo>
                  <a:lnTo>
                    <a:pt x="288" y="8"/>
                  </a:lnTo>
                  <a:lnTo>
                    <a:pt x="299" y="10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39"/>
                  </a:lnTo>
                  <a:lnTo>
                    <a:pt x="377" y="53"/>
                  </a:lnTo>
                  <a:lnTo>
                    <a:pt x="393" y="67"/>
                  </a:lnTo>
                  <a:lnTo>
                    <a:pt x="408" y="84"/>
                  </a:lnTo>
                  <a:lnTo>
                    <a:pt x="421" y="102"/>
                  </a:lnTo>
                  <a:lnTo>
                    <a:pt x="433" y="121"/>
                  </a:lnTo>
                  <a:lnTo>
                    <a:pt x="443" y="140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7" y="184"/>
                  </a:lnTo>
                  <a:lnTo>
                    <a:pt x="458" y="195"/>
                  </a:lnTo>
                  <a:lnTo>
                    <a:pt x="460" y="206"/>
                  </a:lnTo>
                  <a:lnTo>
                    <a:pt x="461" y="218"/>
                  </a:lnTo>
                  <a:lnTo>
                    <a:pt x="461" y="23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7" name="Freeform 49"/>
            <p:cNvSpPr>
              <a:spLocks/>
            </p:cNvSpPr>
            <p:nvPr userDrawn="1"/>
          </p:nvSpPr>
          <p:spPr bwMode="auto">
            <a:xfrm>
              <a:off x="5387" y="3512"/>
              <a:ext cx="154" cy="154"/>
            </a:xfrm>
            <a:custGeom>
              <a:avLst/>
              <a:gdLst>
                <a:gd name="T0" fmla="*/ 0 w 461"/>
                <a:gd name="T1" fmla="*/ 0 h 461"/>
                <a:gd name="T2" fmla="*/ 0 w 461"/>
                <a:gd name="T3" fmla="*/ 0 h 461"/>
                <a:gd name="T4" fmla="*/ 0 w 461"/>
                <a:gd name="T5" fmla="*/ 0 h 461"/>
                <a:gd name="T6" fmla="*/ 0 w 461"/>
                <a:gd name="T7" fmla="*/ 0 h 461"/>
                <a:gd name="T8" fmla="*/ 0 w 461"/>
                <a:gd name="T9" fmla="*/ 0 h 461"/>
                <a:gd name="T10" fmla="*/ 0 w 461"/>
                <a:gd name="T11" fmla="*/ 0 h 461"/>
                <a:gd name="T12" fmla="*/ 0 w 461"/>
                <a:gd name="T13" fmla="*/ 0 h 461"/>
                <a:gd name="T14" fmla="*/ 0 w 461"/>
                <a:gd name="T15" fmla="*/ 0 h 461"/>
                <a:gd name="T16" fmla="*/ 0 w 461"/>
                <a:gd name="T17" fmla="*/ 0 h 461"/>
                <a:gd name="T18" fmla="*/ 0 w 461"/>
                <a:gd name="T19" fmla="*/ 0 h 461"/>
                <a:gd name="T20" fmla="*/ 0 w 461"/>
                <a:gd name="T21" fmla="*/ 0 h 461"/>
                <a:gd name="T22" fmla="*/ 0 w 461"/>
                <a:gd name="T23" fmla="*/ 0 h 461"/>
                <a:gd name="T24" fmla="*/ 0 w 461"/>
                <a:gd name="T25" fmla="*/ 0 h 461"/>
                <a:gd name="T26" fmla="*/ 0 w 461"/>
                <a:gd name="T27" fmla="*/ 0 h 461"/>
                <a:gd name="T28" fmla="*/ 0 w 461"/>
                <a:gd name="T29" fmla="*/ 0 h 461"/>
                <a:gd name="T30" fmla="*/ 0 w 461"/>
                <a:gd name="T31" fmla="*/ 0 h 461"/>
                <a:gd name="T32" fmla="*/ 0 w 461"/>
                <a:gd name="T33" fmla="*/ 0 h 461"/>
                <a:gd name="T34" fmla="*/ 0 w 461"/>
                <a:gd name="T35" fmla="*/ 0 h 461"/>
                <a:gd name="T36" fmla="*/ 0 w 461"/>
                <a:gd name="T37" fmla="*/ 0 h 461"/>
                <a:gd name="T38" fmla="*/ 0 w 461"/>
                <a:gd name="T39" fmla="*/ 0 h 461"/>
                <a:gd name="T40" fmla="*/ 0 w 461"/>
                <a:gd name="T41" fmla="*/ 0 h 461"/>
                <a:gd name="T42" fmla="*/ 0 w 461"/>
                <a:gd name="T43" fmla="*/ 0 h 461"/>
                <a:gd name="T44" fmla="*/ 0 w 461"/>
                <a:gd name="T45" fmla="*/ 0 h 461"/>
                <a:gd name="T46" fmla="*/ 0 w 461"/>
                <a:gd name="T47" fmla="*/ 0 h 461"/>
                <a:gd name="T48" fmla="*/ 0 w 461"/>
                <a:gd name="T49" fmla="*/ 0 h 461"/>
                <a:gd name="T50" fmla="*/ 0 w 461"/>
                <a:gd name="T51" fmla="*/ 0 h 461"/>
                <a:gd name="T52" fmla="*/ 0 w 461"/>
                <a:gd name="T53" fmla="*/ 0 h 461"/>
                <a:gd name="T54" fmla="*/ 0 w 461"/>
                <a:gd name="T55" fmla="*/ 0 h 461"/>
                <a:gd name="T56" fmla="*/ 0 w 461"/>
                <a:gd name="T57" fmla="*/ 0 h 461"/>
                <a:gd name="T58" fmla="*/ 0 w 461"/>
                <a:gd name="T59" fmla="*/ 0 h 461"/>
                <a:gd name="T60" fmla="*/ 0 w 461"/>
                <a:gd name="T61" fmla="*/ 0 h 461"/>
                <a:gd name="T62" fmla="*/ 0 w 461"/>
                <a:gd name="T63" fmla="*/ 0 h 461"/>
                <a:gd name="T64" fmla="*/ 0 w 461"/>
                <a:gd name="T65" fmla="*/ 0 h 461"/>
                <a:gd name="T66" fmla="*/ 0 w 461"/>
                <a:gd name="T67" fmla="*/ 0 h 461"/>
                <a:gd name="T68" fmla="*/ 0 w 461"/>
                <a:gd name="T69" fmla="*/ 0 h 461"/>
                <a:gd name="T70" fmla="*/ 0 w 461"/>
                <a:gd name="T71" fmla="*/ 0 h 461"/>
                <a:gd name="T72" fmla="*/ 0 w 461"/>
                <a:gd name="T73" fmla="*/ 0 h 461"/>
                <a:gd name="T74" fmla="*/ 0 w 461"/>
                <a:gd name="T75" fmla="*/ 0 h 461"/>
                <a:gd name="T76" fmla="*/ 0 w 461"/>
                <a:gd name="T77" fmla="*/ 0 h 461"/>
                <a:gd name="T78" fmla="*/ 0 w 461"/>
                <a:gd name="T79" fmla="*/ 0 h 461"/>
                <a:gd name="T80" fmla="*/ 0 w 461"/>
                <a:gd name="T81" fmla="*/ 0 h 461"/>
                <a:gd name="T82" fmla="*/ 0 w 461"/>
                <a:gd name="T83" fmla="*/ 0 h 461"/>
                <a:gd name="T84" fmla="*/ 0 w 461"/>
                <a:gd name="T85" fmla="*/ 0 h 461"/>
                <a:gd name="T86" fmla="*/ 0 w 461"/>
                <a:gd name="T87" fmla="*/ 0 h 461"/>
                <a:gd name="T88" fmla="*/ 0 w 461"/>
                <a:gd name="T89" fmla="*/ 0 h 461"/>
                <a:gd name="T90" fmla="*/ 0 w 461"/>
                <a:gd name="T91" fmla="*/ 0 h 461"/>
                <a:gd name="T92" fmla="*/ 0 w 461"/>
                <a:gd name="T93" fmla="*/ 0 h 461"/>
                <a:gd name="T94" fmla="*/ 0 w 461"/>
                <a:gd name="T95" fmla="*/ 0 h 461"/>
                <a:gd name="T96" fmla="*/ 0 w 461"/>
                <a:gd name="T97" fmla="*/ 0 h 461"/>
                <a:gd name="T98" fmla="*/ 0 w 461"/>
                <a:gd name="T99" fmla="*/ 0 h 4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61" h="461">
                  <a:moveTo>
                    <a:pt x="461" y="231"/>
                  </a:moveTo>
                  <a:lnTo>
                    <a:pt x="460" y="243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6" y="278"/>
                  </a:lnTo>
                  <a:lnTo>
                    <a:pt x="453" y="288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1"/>
                  </a:lnTo>
                  <a:lnTo>
                    <a:pt x="433" y="340"/>
                  </a:lnTo>
                  <a:lnTo>
                    <a:pt x="421" y="360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9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6" y="457"/>
                  </a:lnTo>
                  <a:lnTo>
                    <a:pt x="265" y="458"/>
                  </a:lnTo>
                  <a:lnTo>
                    <a:pt x="254" y="460"/>
                  </a:lnTo>
                  <a:lnTo>
                    <a:pt x="242" y="461"/>
                  </a:lnTo>
                  <a:lnTo>
                    <a:pt x="230" y="461"/>
                  </a:lnTo>
                  <a:lnTo>
                    <a:pt x="218" y="461"/>
                  </a:lnTo>
                  <a:lnTo>
                    <a:pt x="206" y="460"/>
                  </a:lnTo>
                  <a:lnTo>
                    <a:pt x="195" y="458"/>
                  </a:lnTo>
                  <a:lnTo>
                    <a:pt x="183" y="457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0" y="443"/>
                  </a:lnTo>
                  <a:lnTo>
                    <a:pt x="130" y="439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60"/>
                  </a:lnTo>
                  <a:lnTo>
                    <a:pt x="28" y="340"/>
                  </a:lnTo>
                  <a:lnTo>
                    <a:pt x="18" y="321"/>
                  </a:lnTo>
                  <a:lnTo>
                    <a:pt x="14" y="310"/>
                  </a:lnTo>
                  <a:lnTo>
                    <a:pt x="11" y="299"/>
                  </a:lnTo>
                  <a:lnTo>
                    <a:pt x="7" y="288"/>
                  </a:lnTo>
                  <a:lnTo>
                    <a:pt x="4" y="278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19"/>
                  </a:lnTo>
                  <a:lnTo>
                    <a:pt x="1" y="207"/>
                  </a:lnTo>
                  <a:lnTo>
                    <a:pt x="3" y="195"/>
                  </a:lnTo>
                  <a:lnTo>
                    <a:pt x="4" y="185"/>
                  </a:lnTo>
                  <a:lnTo>
                    <a:pt x="7" y="173"/>
                  </a:lnTo>
                  <a:lnTo>
                    <a:pt x="11" y="162"/>
                  </a:lnTo>
                  <a:lnTo>
                    <a:pt x="14" y="151"/>
                  </a:lnTo>
                  <a:lnTo>
                    <a:pt x="18" y="141"/>
                  </a:lnTo>
                  <a:lnTo>
                    <a:pt x="28" y="121"/>
                  </a:lnTo>
                  <a:lnTo>
                    <a:pt x="40" y="101"/>
                  </a:lnTo>
                  <a:lnTo>
                    <a:pt x="53" y="84"/>
                  </a:lnTo>
                  <a:lnTo>
                    <a:pt x="68" y="68"/>
                  </a:lnTo>
                  <a:lnTo>
                    <a:pt x="84" y="53"/>
                  </a:lnTo>
                  <a:lnTo>
                    <a:pt x="101" y="40"/>
                  </a:lnTo>
                  <a:lnTo>
                    <a:pt x="121" y="28"/>
                  </a:lnTo>
                  <a:lnTo>
                    <a:pt x="140" y="18"/>
                  </a:lnTo>
                  <a:lnTo>
                    <a:pt x="151" y="14"/>
                  </a:lnTo>
                  <a:lnTo>
                    <a:pt x="162" y="11"/>
                  </a:lnTo>
                  <a:lnTo>
                    <a:pt x="173" y="8"/>
                  </a:lnTo>
                  <a:lnTo>
                    <a:pt x="183" y="5"/>
                  </a:lnTo>
                  <a:lnTo>
                    <a:pt x="195" y="3"/>
                  </a:lnTo>
                  <a:lnTo>
                    <a:pt x="206" y="1"/>
                  </a:lnTo>
                  <a:lnTo>
                    <a:pt x="218" y="1"/>
                  </a:lnTo>
                  <a:lnTo>
                    <a:pt x="230" y="0"/>
                  </a:lnTo>
                  <a:lnTo>
                    <a:pt x="242" y="1"/>
                  </a:lnTo>
                  <a:lnTo>
                    <a:pt x="254" y="1"/>
                  </a:lnTo>
                  <a:lnTo>
                    <a:pt x="265" y="3"/>
                  </a:lnTo>
                  <a:lnTo>
                    <a:pt x="276" y="5"/>
                  </a:lnTo>
                  <a:lnTo>
                    <a:pt x="288" y="8"/>
                  </a:lnTo>
                  <a:lnTo>
                    <a:pt x="299" y="11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40"/>
                  </a:lnTo>
                  <a:lnTo>
                    <a:pt x="377" y="53"/>
                  </a:lnTo>
                  <a:lnTo>
                    <a:pt x="393" y="68"/>
                  </a:lnTo>
                  <a:lnTo>
                    <a:pt x="408" y="84"/>
                  </a:lnTo>
                  <a:lnTo>
                    <a:pt x="421" y="101"/>
                  </a:lnTo>
                  <a:lnTo>
                    <a:pt x="433" y="121"/>
                  </a:lnTo>
                  <a:lnTo>
                    <a:pt x="443" y="141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6" y="185"/>
                  </a:lnTo>
                  <a:lnTo>
                    <a:pt x="458" y="195"/>
                  </a:lnTo>
                  <a:lnTo>
                    <a:pt x="460" y="207"/>
                  </a:lnTo>
                  <a:lnTo>
                    <a:pt x="460" y="219"/>
                  </a:lnTo>
                  <a:lnTo>
                    <a:pt x="461" y="231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Freeform 50"/>
            <p:cNvSpPr>
              <a:spLocks/>
            </p:cNvSpPr>
            <p:nvPr userDrawn="1"/>
          </p:nvSpPr>
          <p:spPr bwMode="auto">
            <a:xfrm>
              <a:off x="5201" y="3283"/>
              <a:ext cx="338" cy="358"/>
            </a:xfrm>
            <a:custGeom>
              <a:avLst/>
              <a:gdLst>
                <a:gd name="T0" fmla="*/ 0 w 1014"/>
                <a:gd name="T1" fmla="*/ 0 h 1073"/>
                <a:gd name="T2" fmla="*/ 0 w 1014"/>
                <a:gd name="T3" fmla="*/ 0 h 1073"/>
                <a:gd name="T4" fmla="*/ 0 w 1014"/>
                <a:gd name="T5" fmla="*/ 0 h 1073"/>
                <a:gd name="T6" fmla="*/ 0 w 1014"/>
                <a:gd name="T7" fmla="*/ 0 h 1073"/>
                <a:gd name="T8" fmla="*/ 0 w 1014"/>
                <a:gd name="T9" fmla="*/ 0 h 1073"/>
                <a:gd name="T10" fmla="*/ 0 w 1014"/>
                <a:gd name="T11" fmla="*/ 0 h 1073"/>
                <a:gd name="T12" fmla="*/ 0 w 1014"/>
                <a:gd name="T13" fmla="*/ 0 h 1073"/>
                <a:gd name="T14" fmla="*/ 0 w 1014"/>
                <a:gd name="T15" fmla="*/ 0 h 1073"/>
                <a:gd name="T16" fmla="*/ 0 w 1014"/>
                <a:gd name="T17" fmla="*/ 0 h 1073"/>
                <a:gd name="T18" fmla="*/ 0 w 1014"/>
                <a:gd name="T19" fmla="*/ 0 h 1073"/>
                <a:gd name="T20" fmla="*/ 0 w 1014"/>
                <a:gd name="T21" fmla="*/ 0 h 1073"/>
                <a:gd name="T22" fmla="*/ 0 w 1014"/>
                <a:gd name="T23" fmla="*/ 0 h 1073"/>
                <a:gd name="T24" fmla="*/ 0 w 1014"/>
                <a:gd name="T25" fmla="*/ 0 h 1073"/>
                <a:gd name="T26" fmla="*/ 0 w 1014"/>
                <a:gd name="T27" fmla="*/ 0 h 1073"/>
                <a:gd name="T28" fmla="*/ 0 w 1014"/>
                <a:gd name="T29" fmla="*/ 0 h 1073"/>
                <a:gd name="T30" fmla="*/ 0 w 1014"/>
                <a:gd name="T31" fmla="*/ 0 h 1073"/>
                <a:gd name="T32" fmla="*/ 0 w 1014"/>
                <a:gd name="T33" fmla="*/ 0 h 1073"/>
                <a:gd name="T34" fmla="*/ 0 w 1014"/>
                <a:gd name="T35" fmla="*/ 0 h 1073"/>
                <a:gd name="T36" fmla="*/ 0 w 1014"/>
                <a:gd name="T37" fmla="*/ 0 h 1073"/>
                <a:gd name="T38" fmla="*/ 0 w 1014"/>
                <a:gd name="T39" fmla="*/ 0 h 1073"/>
                <a:gd name="T40" fmla="*/ 0 w 1014"/>
                <a:gd name="T41" fmla="*/ 0 h 1073"/>
                <a:gd name="T42" fmla="*/ 0 w 1014"/>
                <a:gd name="T43" fmla="*/ 0 h 1073"/>
                <a:gd name="T44" fmla="*/ 0 w 1014"/>
                <a:gd name="T45" fmla="*/ 0 h 1073"/>
                <a:gd name="T46" fmla="*/ 0 w 1014"/>
                <a:gd name="T47" fmla="*/ 0 h 1073"/>
                <a:gd name="T48" fmla="*/ 0 w 1014"/>
                <a:gd name="T49" fmla="*/ 0 h 1073"/>
                <a:gd name="T50" fmla="*/ 0 w 1014"/>
                <a:gd name="T51" fmla="*/ 0 h 1073"/>
                <a:gd name="T52" fmla="*/ 0 w 1014"/>
                <a:gd name="T53" fmla="*/ 0 h 1073"/>
                <a:gd name="T54" fmla="*/ 0 w 1014"/>
                <a:gd name="T55" fmla="*/ 0 h 1073"/>
                <a:gd name="T56" fmla="*/ 0 w 1014"/>
                <a:gd name="T57" fmla="*/ 0 h 1073"/>
                <a:gd name="T58" fmla="*/ 0 w 1014"/>
                <a:gd name="T59" fmla="*/ 0 h 1073"/>
                <a:gd name="T60" fmla="*/ 0 w 1014"/>
                <a:gd name="T61" fmla="*/ 0 h 1073"/>
                <a:gd name="T62" fmla="*/ 0 w 1014"/>
                <a:gd name="T63" fmla="*/ 0 h 1073"/>
                <a:gd name="T64" fmla="*/ 0 w 1014"/>
                <a:gd name="T65" fmla="*/ 0 h 1073"/>
                <a:gd name="T66" fmla="*/ 0 w 1014"/>
                <a:gd name="T67" fmla="*/ 0 h 1073"/>
                <a:gd name="T68" fmla="*/ 0 w 1014"/>
                <a:gd name="T69" fmla="*/ 0 h 1073"/>
                <a:gd name="T70" fmla="*/ 0 w 1014"/>
                <a:gd name="T71" fmla="*/ 0 h 1073"/>
                <a:gd name="T72" fmla="*/ 0 w 1014"/>
                <a:gd name="T73" fmla="*/ 0 h 1073"/>
                <a:gd name="T74" fmla="*/ 0 w 1014"/>
                <a:gd name="T75" fmla="*/ 0 h 1073"/>
                <a:gd name="T76" fmla="*/ 0 w 1014"/>
                <a:gd name="T77" fmla="*/ 0 h 1073"/>
                <a:gd name="T78" fmla="*/ 0 w 1014"/>
                <a:gd name="T79" fmla="*/ 0 h 1073"/>
                <a:gd name="T80" fmla="*/ 0 w 1014"/>
                <a:gd name="T81" fmla="*/ 0 h 1073"/>
                <a:gd name="T82" fmla="*/ 0 w 1014"/>
                <a:gd name="T83" fmla="*/ 0 h 1073"/>
                <a:gd name="T84" fmla="*/ 0 w 1014"/>
                <a:gd name="T85" fmla="*/ 0 h 1073"/>
                <a:gd name="T86" fmla="*/ 0 w 1014"/>
                <a:gd name="T87" fmla="*/ 0 h 1073"/>
                <a:gd name="T88" fmla="*/ 0 w 1014"/>
                <a:gd name="T89" fmla="*/ 0 h 1073"/>
                <a:gd name="T90" fmla="*/ 0 w 1014"/>
                <a:gd name="T91" fmla="*/ 0 h 1073"/>
                <a:gd name="T92" fmla="*/ 0 w 1014"/>
                <a:gd name="T93" fmla="*/ 0 h 1073"/>
                <a:gd name="T94" fmla="*/ 0 w 1014"/>
                <a:gd name="T95" fmla="*/ 0 h 1073"/>
                <a:gd name="T96" fmla="*/ 0 w 1014"/>
                <a:gd name="T97" fmla="*/ 0 h 1073"/>
                <a:gd name="T98" fmla="*/ 0 w 1014"/>
                <a:gd name="T99" fmla="*/ 0 h 1073"/>
                <a:gd name="T100" fmla="*/ 0 w 1014"/>
                <a:gd name="T101" fmla="*/ 0 h 1073"/>
                <a:gd name="T102" fmla="*/ 0 w 1014"/>
                <a:gd name="T103" fmla="*/ 0 h 1073"/>
                <a:gd name="T104" fmla="*/ 0 w 1014"/>
                <a:gd name="T105" fmla="*/ 0 h 1073"/>
                <a:gd name="T106" fmla="*/ 0 w 1014"/>
                <a:gd name="T107" fmla="*/ 0 h 1073"/>
                <a:gd name="T108" fmla="*/ 0 w 1014"/>
                <a:gd name="T109" fmla="*/ 0 h 10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14" h="1073">
                  <a:moveTo>
                    <a:pt x="546" y="0"/>
                  </a:moveTo>
                  <a:lnTo>
                    <a:pt x="1014" y="90"/>
                  </a:lnTo>
                  <a:lnTo>
                    <a:pt x="1011" y="104"/>
                  </a:lnTo>
                  <a:lnTo>
                    <a:pt x="1005" y="144"/>
                  </a:lnTo>
                  <a:lnTo>
                    <a:pt x="1001" y="171"/>
                  </a:lnTo>
                  <a:lnTo>
                    <a:pt x="994" y="201"/>
                  </a:lnTo>
                  <a:lnTo>
                    <a:pt x="988" y="235"/>
                  </a:lnTo>
                  <a:lnTo>
                    <a:pt x="979" y="271"/>
                  </a:lnTo>
                  <a:lnTo>
                    <a:pt x="970" y="308"/>
                  </a:lnTo>
                  <a:lnTo>
                    <a:pt x="960" y="346"/>
                  </a:lnTo>
                  <a:lnTo>
                    <a:pt x="948" y="383"/>
                  </a:lnTo>
                  <a:lnTo>
                    <a:pt x="934" y="419"/>
                  </a:lnTo>
                  <a:lnTo>
                    <a:pt x="927" y="436"/>
                  </a:lnTo>
                  <a:lnTo>
                    <a:pt x="920" y="453"/>
                  </a:lnTo>
                  <a:lnTo>
                    <a:pt x="912" y="469"/>
                  </a:lnTo>
                  <a:lnTo>
                    <a:pt x="903" y="484"/>
                  </a:lnTo>
                  <a:lnTo>
                    <a:pt x="895" y="498"/>
                  </a:lnTo>
                  <a:lnTo>
                    <a:pt x="886" y="512"/>
                  </a:lnTo>
                  <a:lnTo>
                    <a:pt x="876" y="524"/>
                  </a:lnTo>
                  <a:lnTo>
                    <a:pt x="868" y="535"/>
                  </a:lnTo>
                  <a:lnTo>
                    <a:pt x="857" y="544"/>
                  </a:lnTo>
                  <a:lnTo>
                    <a:pt x="847" y="553"/>
                  </a:lnTo>
                  <a:lnTo>
                    <a:pt x="838" y="562"/>
                  </a:lnTo>
                  <a:lnTo>
                    <a:pt x="828" y="569"/>
                  </a:lnTo>
                  <a:lnTo>
                    <a:pt x="807" y="582"/>
                  </a:lnTo>
                  <a:lnTo>
                    <a:pt x="787" y="594"/>
                  </a:lnTo>
                  <a:lnTo>
                    <a:pt x="765" y="604"/>
                  </a:lnTo>
                  <a:lnTo>
                    <a:pt x="745" y="612"/>
                  </a:lnTo>
                  <a:lnTo>
                    <a:pt x="723" y="621"/>
                  </a:lnTo>
                  <a:lnTo>
                    <a:pt x="701" y="629"/>
                  </a:lnTo>
                  <a:lnTo>
                    <a:pt x="680" y="636"/>
                  </a:lnTo>
                  <a:lnTo>
                    <a:pt x="659" y="645"/>
                  </a:lnTo>
                  <a:lnTo>
                    <a:pt x="638" y="653"/>
                  </a:lnTo>
                  <a:lnTo>
                    <a:pt x="616" y="664"/>
                  </a:lnTo>
                  <a:lnTo>
                    <a:pt x="596" y="677"/>
                  </a:lnTo>
                  <a:lnTo>
                    <a:pt x="575" y="691"/>
                  </a:lnTo>
                  <a:lnTo>
                    <a:pt x="564" y="700"/>
                  </a:lnTo>
                  <a:lnTo>
                    <a:pt x="555" y="709"/>
                  </a:lnTo>
                  <a:lnTo>
                    <a:pt x="545" y="718"/>
                  </a:lnTo>
                  <a:lnTo>
                    <a:pt x="534" y="729"/>
                  </a:lnTo>
                  <a:lnTo>
                    <a:pt x="524" y="740"/>
                  </a:lnTo>
                  <a:lnTo>
                    <a:pt x="516" y="752"/>
                  </a:lnTo>
                  <a:lnTo>
                    <a:pt x="508" y="765"/>
                  </a:lnTo>
                  <a:lnTo>
                    <a:pt x="501" y="777"/>
                  </a:lnTo>
                  <a:lnTo>
                    <a:pt x="494" y="791"/>
                  </a:lnTo>
                  <a:lnTo>
                    <a:pt x="489" y="804"/>
                  </a:lnTo>
                  <a:lnTo>
                    <a:pt x="483" y="818"/>
                  </a:lnTo>
                  <a:lnTo>
                    <a:pt x="479" y="832"/>
                  </a:lnTo>
                  <a:lnTo>
                    <a:pt x="471" y="860"/>
                  </a:lnTo>
                  <a:lnTo>
                    <a:pt x="466" y="889"/>
                  </a:lnTo>
                  <a:lnTo>
                    <a:pt x="463" y="917"/>
                  </a:lnTo>
                  <a:lnTo>
                    <a:pt x="461" y="944"/>
                  </a:lnTo>
                  <a:lnTo>
                    <a:pt x="459" y="970"/>
                  </a:lnTo>
                  <a:lnTo>
                    <a:pt x="461" y="995"/>
                  </a:lnTo>
                  <a:lnTo>
                    <a:pt x="461" y="1016"/>
                  </a:lnTo>
                  <a:lnTo>
                    <a:pt x="463" y="1035"/>
                  </a:lnTo>
                  <a:lnTo>
                    <a:pt x="465" y="1063"/>
                  </a:lnTo>
                  <a:lnTo>
                    <a:pt x="467" y="1073"/>
                  </a:lnTo>
                  <a:lnTo>
                    <a:pt x="0" y="988"/>
                  </a:lnTo>
                  <a:lnTo>
                    <a:pt x="4" y="971"/>
                  </a:lnTo>
                  <a:lnTo>
                    <a:pt x="11" y="926"/>
                  </a:lnTo>
                  <a:lnTo>
                    <a:pt x="18" y="895"/>
                  </a:lnTo>
                  <a:lnTo>
                    <a:pt x="25" y="861"/>
                  </a:lnTo>
                  <a:lnTo>
                    <a:pt x="34" y="823"/>
                  </a:lnTo>
                  <a:lnTo>
                    <a:pt x="45" y="783"/>
                  </a:lnTo>
                  <a:lnTo>
                    <a:pt x="57" y="742"/>
                  </a:lnTo>
                  <a:lnTo>
                    <a:pt x="71" y="701"/>
                  </a:lnTo>
                  <a:lnTo>
                    <a:pt x="79" y="680"/>
                  </a:lnTo>
                  <a:lnTo>
                    <a:pt x="87" y="660"/>
                  </a:lnTo>
                  <a:lnTo>
                    <a:pt x="95" y="641"/>
                  </a:lnTo>
                  <a:lnTo>
                    <a:pt x="104" y="622"/>
                  </a:lnTo>
                  <a:lnTo>
                    <a:pt x="114" y="604"/>
                  </a:lnTo>
                  <a:lnTo>
                    <a:pt x="124" y="587"/>
                  </a:lnTo>
                  <a:lnTo>
                    <a:pt x="134" y="570"/>
                  </a:lnTo>
                  <a:lnTo>
                    <a:pt x="145" y="555"/>
                  </a:lnTo>
                  <a:lnTo>
                    <a:pt x="157" y="541"/>
                  </a:lnTo>
                  <a:lnTo>
                    <a:pt x="169" y="528"/>
                  </a:lnTo>
                  <a:lnTo>
                    <a:pt x="181" y="516"/>
                  </a:lnTo>
                  <a:lnTo>
                    <a:pt x="194" y="507"/>
                  </a:lnTo>
                  <a:lnTo>
                    <a:pt x="219" y="491"/>
                  </a:lnTo>
                  <a:lnTo>
                    <a:pt x="243" y="477"/>
                  </a:lnTo>
                  <a:lnTo>
                    <a:pt x="267" y="466"/>
                  </a:lnTo>
                  <a:lnTo>
                    <a:pt x="291" y="455"/>
                  </a:lnTo>
                  <a:lnTo>
                    <a:pt x="338" y="434"/>
                  </a:lnTo>
                  <a:lnTo>
                    <a:pt x="383" y="414"/>
                  </a:lnTo>
                  <a:lnTo>
                    <a:pt x="403" y="402"/>
                  </a:lnTo>
                  <a:lnTo>
                    <a:pt x="424" y="390"/>
                  </a:lnTo>
                  <a:lnTo>
                    <a:pt x="442" y="376"/>
                  </a:lnTo>
                  <a:lnTo>
                    <a:pt x="461" y="361"/>
                  </a:lnTo>
                  <a:lnTo>
                    <a:pt x="469" y="352"/>
                  </a:lnTo>
                  <a:lnTo>
                    <a:pt x="478" y="343"/>
                  </a:lnTo>
                  <a:lnTo>
                    <a:pt x="486" y="334"/>
                  </a:lnTo>
                  <a:lnTo>
                    <a:pt x="494" y="324"/>
                  </a:lnTo>
                  <a:lnTo>
                    <a:pt x="502" y="312"/>
                  </a:lnTo>
                  <a:lnTo>
                    <a:pt x="508" y="300"/>
                  </a:lnTo>
                  <a:lnTo>
                    <a:pt x="516" y="288"/>
                  </a:lnTo>
                  <a:lnTo>
                    <a:pt x="522" y="274"/>
                  </a:lnTo>
                  <a:lnTo>
                    <a:pt x="533" y="247"/>
                  </a:lnTo>
                  <a:lnTo>
                    <a:pt x="542" y="220"/>
                  </a:lnTo>
                  <a:lnTo>
                    <a:pt x="549" y="194"/>
                  </a:lnTo>
                  <a:lnTo>
                    <a:pt x="553" y="170"/>
                  </a:lnTo>
                  <a:lnTo>
                    <a:pt x="557" y="146"/>
                  </a:lnTo>
                  <a:lnTo>
                    <a:pt x="559" y="123"/>
                  </a:lnTo>
                  <a:lnTo>
                    <a:pt x="560" y="102"/>
                  </a:lnTo>
                  <a:lnTo>
                    <a:pt x="559" y="82"/>
                  </a:lnTo>
                  <a:lnTo>
                    <a:pt x="558" y="64"/>
                  </a:lnTo>
                  <a:lnTo>
                    <a:pt x="556" y="48"/>
                  </a:lnTo>
                  <a:lnTo>
                    <a:pt x="553" y="33"/>
                  </a:lnTo>
                  <a:lnTo>
                    <a:pt x="551" y="22"/>
                  </a:lnTo>
                  <a:lnTo>
                    <a:pt x="548" y="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" name="Freeform 51"/>
            <p:cNvSpPr>
              <a:spLocks/>
            </p:cNvSpPr>
            <p:nvPr userDrawn="1"/>
          </p:nvSpPr>
          <p:spPr bwMode="auto">
            <a:xfrm>
              <a:off x="4094" y="3814"/>
              <a:ext cx="71" cy="91"/>
            </a:xfrm>
            <a:custGeom>
              <a:avLst/>
              <a:gdLst>
                <a:gd name="T0" fmla="*/ 0 w 214"/>
                <a:gd name="T1" fmla="*/ 0 h 274"/>
                <a:gd name="T2" fmla="*/ 0 w 214"/>
                <a:gd name="T3" fmla="*/ 0 h 274"/>
                <a:gd name="T4" fmla="*/ 0 w 214"/>
                <a:gd name="T5" fmla="*/ 0 h 274"/>
                <a:gd name="T6" fmla="*/ 0 w 214"/>
                <a:gd name="T7" fmla="*/ 0 h 274"/>
                <a:gd name="T8" fmla="*/ 0 w 214"/>
                <a:gd name="T9" fmla="*/ 0 h 274"/>
                <a:gd name="T10" fmla="*/ 0 w 214"/>
                <a:gd name="T11" fmla="*/ 0 h 274"/>
                <a:gd name="T12" fmla="*/ 0 w 214"/>
                <a:gd name="T13" fmla="*/ 0 h 274"/>
                <a:gd name="T14" fmla="*/ 0 w 214"/>
                <a:gd name="T15" fmla="*/ 0 h 274"/>
                <a:gd name="T16" fmla="*/ 0 w 214"/>
                <a:gd name="T17" fmla="*/ 0 h 274"/>
                <a:gd name="T18" fmla="*/ 0 w 214"/>
                <a:gd name="T19" fmla="*/ 0 h 274"/>
                <a:gd name="T20" fmla="*/ 0 w 214"/>
                <a:gd name="T21" fmla="*/ 0 h 2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4" h="274">
                  <a:moveTo>
                    <a:pt x="12" y="0"/>
                  </a:moveTo>
                  <a:lnTo>
                    <a:pt x="209" y="0"/>
                  </a:lnTo>
                  <a:lnTo>
                    <a:pt x="209" y="23"/>
                  </a:lnTo>
                  <a:lnTo>
                    <a:pt x="29" y="253"/>
                  </a:lnTo>
                  <a:lnTo>
                    <a:pt x="214" y="253"/>
                  </a:lnTo>
                  <a:lnTo>
                    <a:pt x="214" y="274"/>
                  </a:lnTo>
                  <a:lnTo>
                    <a:pt x="0" y="274"/>
                  </a:lnTo>
                  <a:lnTo>
                    <a:pt x="0" y="252"/>
                  </a:lnTo>
                  <a:lnTo>
                    <a:pt x="180" y="23"/>
                  </a:lnTo>
                  <a:lnTo>
                    <a:pt x="12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" name="Freeform 52"/>
            <p:cNvSpPr>
              <a:spLocks noEditPoints="1"/>
            </p:cNvSpPr>
            <p:nvPr userDrawn="1"/>
          </p:nvSpPr>
          <p:spPr bwMode="auto">
            <a:xfrm>
              <a:off x="4171" y="3837"/>
              <a:ext cx="61" cy="70"/>
            </a:xfrm>
            <a:custGeom>
              <a:avLst/>
              <a:gdLst>
                <a:gd name="T0" fmla="*/ 0 w 183"/>
                <a:gd name="T1" fmla="*/ 0 h 210"/>
                <a:gd name="T2" fmla="*/ 0 w 183"/>
                <a:gd name="T3" fmla="*/ 0 h 210"/>
                <a:gd name="T4" fmla="*/ 0 w 183"/>
                <a:gd name="T5" fmla="*/ 0 h 210"/>
                <a:gd name="T6" fmla="*/ 0 w 183"/>
                <a:gd name="T7" fmla="*/ 0 h 210"/>
                <a:gd name="T8" fmla="*/ 0 w 183"/>
                <a:gd name="T9" fmla="*/ 0 h 210"/>
                <a:gd name="T10" fmla="*/ 0 w 183"/>
                <a:gd name="T11" fmla="*/ 0 h 210"/>
                <a:gd name="T12" fmla="*/ 0 w 183"/>
                <a:gd name="T13" fmla="*/ 0 h 210"/>
                <a:gd name="T14" fmla="*/ 0 w 183"/>
                <a:gd name="T15" fmla="*/ 0 h 210"/>
                <a:gd name="T16" fmla="*/ 0 w 183"/>
                <a:gd name="T17" fmla="*/ 0 h 210"/>
                <a:gd name="T18" fmla="*/ 0 w 183"/>
                <a:gd name="T19" fmla="*/ 0 h 210"/>
                <a:gd name="T20" fmla="*/ 0 w 183"/>
                <a:gd name="T21" fmla="*/ 0 h 210"/>
                <a:gd name="T22" fmla="*/ 0 w 183"/>
                <a:gd name="T23" fmla="*/ 0 h 210"/>
                <a:gd name="T24" fmla="*/ 0 w 183"/>
                <a:gd name="T25" fmla="*/ 0 h 210"/>
                <a:gd name="T26" fmla="*/ 0 w 183"/>
                <a:gd name="T27" fmla="*/ 0 h 210"/>
                <a:gd name="T28" fmla="*/ 0 w 183"/>
                <a:gd name="T29" fmla="*/ 0 h 210"/>
                <a:gd name="T30" fmla="*/ 0 w 183"/>
                <a:gd name="T31" fmla="*/ 0 h 210"/>
                <a:gd name="T32" fmla="*/ 0 w 183"/>
                <a:gd name="T33" fmla="*/ 0 h 210"/>
                <a:gd name="T34" fmla="*/ 0 w 183"/>
                <a:gd name="T35" fmla="*/ 0 h 210"/>
                <a:gd name="T36" fmla="*/ 0 w 183"/>
                <a:gd name="T37" fmla="*/ 0 h 210"/>
                <a:gd name="T38" fmla="*/ 0 w 183"/>
                <a:gd name="T39" fmla="*/ 0 h 210"/>
                <a:gd name="T40" fmla="*/ 0 w 183"/>
                <a:gd name="T41" fmla="*/ 0 h 210"/>
                <a:gd name="T42" fmla="*/ 0 w 183"/>
                <a:gd name="T43" fmla="*/ 0 h 210"/>
                <a:gd name="T44" fmla="*/ 0 w 183"/>
                <a:gd name="T45" fmla="*/ 0 h 210"/>
                <a:gd name="T46" fmla="*/ 0 w 183"/>
                <a:gd name="T47" fmla="*/ 0 h 210"/>
                <a:gd name="T48" fmla="*/ 0 w 183"/>
                <a:gd name="T49" fmla="*/ 0 h 210"/>
                <a:gd name="T50" fmla="*/ 0 w 183"/>
                <a:gd name="T51" fmla="*/ 0 h 210"/>
                <a:gd name="T52" fmla="*/ 0 w 183"/>
                <a:gd name="T53" fmla="*/ 0 h 210"/>
                <a:gd name="T54" fmla="*/ 0 w 183"/>
                <a:gd name="T55" fmla="*/ 0 h 210"/>
                <a:gd name="T56" fmla="*/ 0 w 183"/>
                <a:gd name="T57" fmla="*/ 0 h 210"/>
                <a:gd name="T58" fmla="*/ 0 w 183"/>
                <a:gd name="T59" fmla="*/ 0 h 210"/>
                <a:gd name="T60" fmla="*/ 0 w 183"/>
                <a:gd name="T61" fmla="*/ 0 h 210"/>
                <a:gd name="T62" fmla="*/ 0 w 183"/>
                <a:gd name="T63" fmla="*/ 0 h 210"/>
                <a:gd name="T64" fmla="*/ 0 w 183"/>
                <a:gd name="T65" fmla="*/ 0 h 210"/>
                <a:gd name="T66" fmla="*/ 0 w 183"/>
                <a:gd name="T67" fmla="*/ 0 h 210"/>
                <a:gd name="T68" fmla="*/ 0 w 183"/>
                <a:gd name="T69" fmla="*/ 0 h 210"/>
                <a:gd name="T70" fmla="*/ 0 w 183"/>
                <a:gd name="T71" fmla="*/ 0 h 210"/>
                <a:gd name="T72" fmla="*/ 0 w 183"/>
                <a:gd name="T73" fmla="*/ 0 h 210"/>
                <a:gd name="T74" fmla="*/ 0 w 183"/>
                <a:gd name="T75" fmla="*/ 0 h 210"/>
                <a:gd name="T76" fmla="*/ 0 w 183"/>
                <a:gd name="T77" fmla="*/ 0 h 210"/>
                <a:gd name="T78" fmla="*/ 0 w 183"/>
                <a:gd name="T79" fmla="*/ 0 h 210"/>
                <a:gd name="T80" fmla="*/ 0 w 183"/>
                <a:gd name="T81" fmla="*/ 0 h 210"/>
                <a:gd name="T82" fmla="*/ 0 w 183"/>
                <a:gd name="T83" fmla="*/ 0 h 210"/>
                <a:gd name="T84" fmla="*/ 0 w 183"/>
                <a:gd name="T85" fmla="*/ 0 h 210"/>
                <a:gd name="T86" fmla="*/ 0 w 183"/>
                <a:gd name="T87" fmla="*/ 0 h 210"/>
                <a:gd name="T88" fmla="*/ 0 w 183"/>
                <a:gd name="T89" fmla="*/ 0 h 210"/>
                <a:gd name="T90" fmla="*/ 0 w 183"/>
                <a:gd name="T91" fmla="*/ 0 h 210"/>
                <a:gd name="T92" fmla="*/ 0 w 183"/>
                <a:gd name="T93" fmla="*/ 0 h 210"/>
                <a:gd name="T94" fmla="*/ 0 w 183"/>
                <a:gd name="T95" fmla="*/ 0 h 210"/>
                <a:gd name="T96" fmla="*/ 0 w 183"/>
                <a:gd name="T97" fmla="*/ 0 h 210"/>
                <a:gd name="T98" fmla="*/ 0 w 183"/>
                <a:gd name="T99" fmla="*/ 0 h 210"/>
                <a:gd name="T100" fmla="*/ 0 w 183"/>
                <a:gd name="T101" fmla="*/ 0 h 210"/>
                <a:gd name="T102" fmla="*/ 0 w 183"/>
                <a:gd name="T103" fmla="*/ 0 h 2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10">
                  <a:moveTo>
                    <a:pt x="137" y="96"/>
                  </a:moveTo>
                  <a:lnTo>
                    <a:pt x="136" y="96"/>
                  </a:lnTo>
                  <a:lnTo>
                    <a:pt x="133" y="100"/>
                  </a:lnTo>
                  <a:lnTo>
                    <a:pt x="127" y="102"/>
                  </a:lnTo>
                  <a:lnTo>
                    <a:pt x="121" y="104"/>
                  </a:lnTo>
                  <a:lnTo>
                    <a:pt x="115" y="105"/>
                  </a:lnTo>
                  <a:lnTo>
                    <a:pt x="84" y="111"/>
                  </a:lnTo>
                  <a:lnTo>
                    <a:pt x="54" y="116"/>
                  </a:lnTo>
                  <a:lnTo>
                    <a:pt x="47" y="119"/>
                  </a:lnTo>
                  <a:lnTo>
                    <a:pt x="42" y="121"/>
                  </a:lnTo>
                  <a:lnTo>
                    <a:pt x="37" y="125"/>
                  </a:lnTo>
                  <a:lnTo>
                    <a:pt x="32" y="129"/>
                  </a:lnTo>
                  <a:lnTo>
                    <a:pt x="29" y="133"/>
                  </a:lnTo>
                  <a:lnTo>
                    <a:pt x="26" y="139"/>
                  </a:lnTo>
                  <a:lnTo>
                    <a:pt x="25" y="144"/>
                  </a:lnTo>
                  <a:lnTo>
                    <a:pt x="24" y="150"/>
                  </a:lnTo>
                  <a:lnTo>
                    <a:pt x="25" y="159"/>
                  </a:lnTo>
                  <a:lnTo>
                    <a:pt x="27" y="167"/>
                  </a:lnTo>
                  <a:lnTo>
                    <a:pt x="31" y="174"/>
                  </a:lnTo>
                  <a:lnTo>
                    <a:pt x="37" y="180"/>
                  </a:lnTo>
                  <a:lnTo>
                    <a:pt x="44" y="184"/>
                  </a:lnTo>
                  <a:lnTo>
                    <a:pt x="52" y="187"/>
                  </a:lnTo>
                  <a:lnTo>
                    <a:pt x="59" y="189"/>
                  </a:lnTo>
                  <a:lnTo>
                    <a:pt x="68" y="190"/>
                  </a:lnTo>
                  <a:lnTo>
                    <a:pt x="74" y="189"/>
                  </a:lnTo>
                  <a:lnTo>
                    <a:pt x="82" y="189"/>
                  </a:lnTo>
                  <a:lnTo>
                    <a:pt x="88" y="187"/>
                  </a:lnTo>
                  <a:lnTo>
                    <a:pt x="94" y="186"/>
                  </a:lnTo>
                  <a:lnTo>
                    <a:pt x="100" y="184"/>
                  </a:lnTo>
                  <a:lnTo>
                    <a:pt x="106" y="181"/>
                  </a:lnTo>
                  <a:lnTo>
                    <a:pt x="111" y="177"/>
                  </a:lnTo>
                  <a:lnTo>
                    <a:pt x="116" y="173"/>
                  </a:lnTo>
                  <a:lnTo>
                    <a:pt x="121" y="169"/>
                  </a:lnTo>
                  <a:lnTo>
                    <a:pt x="125" y="165"/>
                  </a:lnTo>
                  <a:lnTo>
                    <a:pt x="128" y="159"/>
                  </a:lnTo>
                  <a:lnTo>
                    <a:pt x="132" y="154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7" y="135"/>
                  </a:lnTo>
                  <a:lnTo>
                    <a:pt x="137" y="128"/>
                  </a:lnTo>
                  <a:lnTo>
                    <a:pt x="137" y="96"/>
                  </a:lnTo>
                  <a:close/>
                  <a:moveTo>
                    <a:pt x="7" y="67"/>
                  </a:moveTo>
                  <a:lnTo>
                    <a:pt x="8" y="59"/>
                  </a:lnTo>
                  <a:lnTo>
                    <a:pt x="10" y="51"/>
                  </a:lnTo>
                  <a:lnTo>
                    <a:pt x="12" y="44"/>
                  </a:lnTo>
                  <a:lnTo>
                    <a:pt x="15" y="37"/>
                  </a:lnTo>
                  <a:lnTo>
                    <a:pt x="18" y="31"/>
                  </a:lnTo>
                  <a:lnTo>
                    <a:pt x="22" y="25"/>
                  </a:lnTo>
                  <a:lnTo>
                    <a:pt x="27" y="21"/>
                  </a:lnTo>
                  <a:lnTo>
                    <a:pt x="32" y="17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57" y="5"/>
                  </a:lnTo>
                  <a:lnTo>
                    <a:pt x="71" y="1"/>
                  </a:lnTo>
                  <a:lnTo>
                    <a:pt x="88" y="0"/>
                  </a:lnTo>
                  <a:lnTo>
                    <a:pt x="101" y="1"/>
                  </a:lnTo>
                  <a:lnTo>
                    <a:pt x="114" y="3"/>
                  </a:lnTo>
                  <a:lnTo>
                    <a:pt x="121" y="5"/>
                  </a:lnTo>
                  <a:lnTo>
                    <a:pt x="126" y="7"/>
                  </a:lnTo>
                  <a:lnTo>
                    <a:pt x="133" y="9"/>
                  </a:lnTo>
                  <a:lnTo>
                    <a:pt x="138" y="12"/>
                  </a:lnTo>
                  <a:lnTo>
                    <a:pt x="142" y="17"/>
                  </a:lnTo>
                  <a:lnTo>
                    <a:pt x="148" y="21"/>
                  </a:lnTo>
                  <a:lnTo>
                    <a:pt x="151" y="26"/>
                  </a:lnTo>
                  <a:lnTo>
                    <a:pt x="154" y="32"/>
                  </a:lnTo>
                  <a:lnTo>
                    <a:pt x="158" y="38"/>
                  </a:lnTo>
                  <a:lnTo>
                    <a:pt x="160" y="47"/>
                  </a:lnTo>
                  <a:lnTo>
                    <a:pt x="161" y="54"/>
                  </a:lnTo>
                  <a:lnTo>
                    <a:pt x="161" y="64"/>
                  </a:lnTo>
                  <a:lnTo>
                    <a:pt x="161" y="170"/>
                  </a:lnTo>
                  <a:lnTo>
                    <a:pt x="162" y="173"/>
                  </a:lnTo>
                  <a:lnTo>
                    <a:pt x="162" y="176"/>
                  </a:lnTo>
                  <a:lnTo>
                    <a:pt x="163" y="179"/>
                  </a:lnTo>
                  <a:lnTo>
                    <a:pt x="165" y="181"/>
                  </a:lnTo>
                  <a:lnTo>
                    <a:pt x="166" y="182"/>
                  </a:lnTo>
                  <a:lnTo>
                    <a:pt x="169" y="183"/>
                  </a:lnTo>
                  <a:lnTo>
                    <a:pt x="172" y="184"/>
                  </a:lnTo>
                  <a:lnTo>
                    <a:pt x="176" y="184"/>
                  </a:lnTo>
                  <a:lnTo>
                    <a:pt x="179" y="184"/>
                  </a:lnTo>
                  <a:lnTo>
                    <a:pt x="183" y="183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4"/>
                  </a:lnTo>
                  <a:lnTo>
                    <a:pt x="152" y="202"/>
                  </a:lnTo>
                  <a:lnTo>
                    <a:pt x="148" y="199"/>
                  </a:lnTo>
                  <a:lnTo>
                    <a:pt x="143" y="195"/>
                  </a:lnTo>
                  <a:lnTo>
                    <a:pt x="141" y="190"/>
                  </a:lnTo>
                  <a:lnTo>
                    <a:pt x="140" y="184"/>
                  </a:lnTo>
                  <a:lnTo>
                    <a:pt x="139" y="177"/>
                  </a:lnTo>
                  <a:lnTo>
                    <a:pt x="139" y="170"/>
                  </a:lnTo>
                  <a:lnTo>
                    <a:pt x="138" y="170"/>
                  </a:lnTo>
                  <a:lnTo>
                    <a:pt x="132" y="180"/>
                  </a:lnTo>
                  <a:lnTo>
                    <a:pt x="125" y="187"/>
                  </a:lnTo>
                  <a:lnTo>
                    <a:pt x="118" y="194"/>
                  </a:lnTo>
                  <a:lnTo>
                    <a:pt x="110" y="200"/>
                  </a:lnTo>
                  <a:lnTo>
                    <a:pt x="101" y="204"/>
                  </a:lnTo>
                  <a:lnTo>
                    <a:pt x="91" y="208"/>
                  </a:lnTo>
                  <a:lnTo>
                    <a:pt x="80" y="210"/>
                  </a:lnTo>
                  <a:lnTo>
                    <a:pt x="66" y="210"/>
                  </a:lnTo>
                  <a:lnTo>
                    <a:pt x="53" y="210"/>
                  </a:lnTo>
                  <a:lnTo>
                    <a:pt x="40" y="207"/>
                  </a:lnTo>
                  <a:lnTo>
                    <a:pt x="34" y="206"/>
                  </a:lnTo>
                  <a:lnTo>
                    <a:pt x="29" y="202"/>
                  </a:lnTo>
                  <a:lnTo>
                    <a:pt x="24" y="200"/>
                  </a:lnTo>
                  <a:lnTo>
                    <a:pt x="19" y="197"/>
                  </a:lnTo>
                  <a:lnTo>
                    <a:pt x="15" y="193"/>
                  </a:lnTo>
                  <a:lnTo>
                    <a:pt x="11" y="188"/>
                  </a:lnTo>
                  <a:lnTo>
                    <a:pt x="7" y="184"/>
                  </a:lnTo>
                  <a:lnTo>
                    <a:pt x="4" y="179"/>
                  </a:lnTo>
                  <a:lnTo>
                    <a:pt x="2" y="172"/>
                  </a:lnTo>
                  <a:lnTo>
                    <a:pt x="1" y="167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3"/>
                  </a:lnTo>
                  <a:lnTo>
                    <a:pt x="2" y="134"/>
                  </a:lnTo>
                  <a:lnTo>
                    <a:pt x="4" y="127"/>
                  </a:lnTo>
                  <a:lnTo>
                    <a:pt x="8" y="120"/>
                  </a:lnTo>
                  <a:lnTo>
                    <a:pt x="14" y="115"/>
                  </a:lnTo>
                  <a:lnTo>
                    <a:pt x="19" y="109"/>
                  </a:lnTo>
                  <a:lnTo>
                    <a:pt x="26" y="105"/>
                  </a:lnTo>
                  <a:lnTo>
                    <a:pt x="33" y="102"/>
                  </a:lnTo>
                  <a:lnTo>
                    <a:pt x="50" y="96"/>
                  </a:lnTo>
                  <a:lnTo>
                    <a:pt x="67" y="93"/>
                  </a:lnTo>
                  <a:lnTo>
                    <a:pt x="86" y="91"/>
                  </a:lnTo>
                  <a:lnTo>
                    <a:pt x="106" y="89"/>
                  </a:lnTo>
                  <a:lnTo>
                    <a:pt x="113" y="88"/>
                  </a:lnTo>
                  <a:lnTo>
                    <a:pt x="119" y="87"/>
                  </a:lnTo>
                  <a:lnTo>
                    <a:pt x="124" y="85"/>
                  </a:lnTo>
                  <a:lnTo>
                    <a:pt x="128" y="82"/>
                  </a:lnTo>
                  <a:lnTo>
                    <a:pt x="133" y="79"/>
                  </a:lnTo>
                  <a:lnTo>
                    <a:pt x="135" y="75"/>
                  </a:lnTo>
                  <a:lnTo>
                    <a:pt x="136" y="68"/>
                  </a:lnTo>
                  <a:lnTo>
                    <a:pt x="137" y="62"/>
                  </a:lnTo>
                  <a:lnTo>
                    <a:pt x="137" y="55"/>
                  </a:lnTo>
                  <a:lnTo>
                    <a:pt x="136" y="50"/>
                  </a:lnTo>
                  <a:lnTo>
                    <a:pt x="135" y="46"/>
                  </a:lnTo>
                  <a:lnTo>
                    <a:pt x="133" y="41"/>
                  </a:lnTo>
                  <a:lnTo>
                    <a:pt x="131" y="38"/>
                  </a:lnTo>
                  <a:lnTo>
                    <a:pt x="128" y="35"/>
                  </a:lnTo>
                  <a:lnTo>
                    <a:pt x="125" y="32"/>
                  </a:lnTo>
                  <a:lnTo>
                    <a:pt x="122" y="30"/>
                  </a:lnTo>
                  <a:lnTo>
                    <a:pt x="114" y="25"/>
                  </a:lnTo>
                  <a:lnTo>
                    <a:pt x="106" y="23"/>
                  </a:lnTo>
                  <a:lnTo>
                    <a:pt x="96" y="21"/>
                  </a:lnTo>
                  <a:lnTo>
                    <a:pt x="85" y="21"/>
                  </a:lnTo>
                  <a:lnTo>
                    <a:pt x="74" y="22"/>
                  </a:lnTo>
                  <a:lnTo>
                    <a:pt x="65" y="23"/>
                  </a:lnTo>
                  <a:lnTo>
                    <a:pt x="55" y="27"/>
                  </a:lnTo>
                  <a:lnTo>
                    <a:pt x="47" y="32"/>
                  </a:lnTo>
                  <a:lnTo>
                    <a:pt x="41" y="38"/>
                  </a:lnTo>
                  <a:lnTo>
                    <a:pt x="37" y="46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" name="Freeform 53"/>
            <p:cNvSpPr>
              <a:spLocks/>
            </p:cNvSpPr>
            <p:nvPr userDrawn="1"/>
          </p:nvSpPr>
          <p:spPr bwMode="auto">
            <a:xfrm>
              <a:off x="4233" y="3839"/>
              <a:ext cx="59" cy="66"/>
            </a:xfrm>
            <a:custGeom>
              <a:avLst/>
              <a:gdLst>
                <a:gd name="T0" fmla="*/ 0 w 177"/>
                <a:gd name="T1" fmla="*/ 0 h 198"/>
                <a:gd name="T2" fmla="*/ 0 w 177"/>
                <a:gd name="T3" fmla="*/ 0 h 198"/>
                <a:gd name="T4" fmla="*/ 0 w 177"/>
                <a:gd name="T5" fmla="*/ 0 h 198"/>
                <a:gd name="T6" fmla="*/ 0 w 177"/>
                <a:gd name="T7" fmla="*/ 0 h 198"/>
                <a:gd name="T8" fmla="*/ 0 w 177"/>
                <a:gd name="T9" fmla="*/ 0 h 198"/>
                <a:gd name="T10" fmla="*/ 0 w 177"/>
                <a:gd name="T11" fmla="*/ 0 h 198"/>
                <a:gd name="T12" fmla="*/ 0 w 177"/>
                <a:gd name="T13" fmla="*/ 0 h 198"/>
                <a:gd name="T14" fmla="*/ 0 w 177"/>
                <a:gd name="T15" fmla="*/ 0 h 198"/>
                <a:gd name="T16" fmla="*/ 0 w 177"/>
                <a:gd name="T17" fmla="*/ 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54"/>
            <p:cNvSpPr>
              <a:spLocks noEditPoints="1"/>
            </p:cNvSpPr>
            <p:nvPr userDrawn="1"/>
          </p:nvSpPr>
          <p:spPr bwMode="auto">
            <a:xfrm>
              <a:off x="4296" y="3837"/>
              <a:ext cx="63" cy="71"/>
            </a:xfrm>
            <a:custGeom>
              <a:avLst/>
              <a:gdLst>
                <a:gd name="T0" fmla="*/ 0 w 188"/>
                <a:gd name="T1" fmla="*/ 0 h 211"/>
                <a:gd name="T2" fmla="*/ 0 w 188"/>
                <a:gd name="T3" fmla="*/ 0 h 211"/>
                <a:gd name="T4" fmla="*/ 0 w 188"/>
                <a:gd name="T5" fmla="*/ 0 h 211"/>
                <a:gd name="T6" fmla="*/ 0 w 188"/>
                <a:gd name="T7" fmla="*/ 0 h 211"/>
                <a:gd name="T8" fmla="*/ 0 w 188"/>
                <a:gd name="T9" fmla="*/ 0 h 211"/>
                <a:gd name="T10" fmla="*/ 0 w 188"/>
                <a:gd name="T11" fmla="*/ 0 h 211"/>
                <a:gd name="T12" fmla="*/ 0 w 188"/>
                <a:gd name="T13" fmla="*/ 0 h 211"/>
                <a:gd name="T14" fmla="*/ 0 w 188"/>
                <a:gd name="T15" fmla="*/ 0 h 211"/>
                <a:gd name="T16" fmla="*/ 0 w 188"/>
                <a:gd name="T17" fmla="*/ 0 h 211"/>
                <a:gd name="T18" fmla="*/ 0 w 188"/>
                <a:gd name="T19" fmla="*/ 0 h 211"/>
                <a:gd name="T20" fmla="*/ 0 w 188"/>
                <a:gd name="T21" fmla="*/ 0 h 211"/>
                <a:gd name="T22" fmla="*/ 0 w 188"/>
                <a:gd name="T23" fmla="*/ 0 h 211"/>
                <a:gd name="T24" fmla="*/ 0 w 188"/>
                <a:gd name="T25" fmla="*/ 0 h 211"/>
                <a:gd name="T26" fmla="*/ 0 w 188"/>
                <a:gd name="T27" fmla="*/ 0 h 211"/>
                <a:gd name="T28" fmla="*/ 0 w 188"/>
                <a:gd name="T29" fmla="*/ 0 h 211"/>
                <a:gd name="T30" fmla="*/ 0 w 188"/>
                <a:gd name="T31" fmla="*/ 0 h 211"/>
                <a:gd name="T32" fmla="*/ 0 w 188"/>
                <a:gd name="T33" fmla="*/ 0 h 211"/>
                <a:gd name="T34" fmla="*/ 0 w 188"/>
                <a:gd name="T35" fmla="*/ 0 h 211"/>
                <a:gd name="T36" fmla="*/ 0 w 188"/>
                <a:gd name="T37" fmla="*/ 0 h 211"/>
                <a:gd name="T38" fmla="*/ 0 w 188"/>
                <a:gd name="T39" fmla="*/ 0 h 211"/>
                <a:gd name="T40" fmla="*/ 0 w 188"/>
                <a:gd name="T41" fmla="*/ 0 h 211"/>
                <a:gd name="T42" fmla="*/ 0 w 188"/>
                <a:gd name="T43" fmla="*/ 0 h 211"/>
                <a:gd name="T44" fmla="*/ 0 w 188"/>
                <a:gd name="T45" fmla="*/ 0 h 211"/>
                <a:gd name="T46" fmla="*/ 0 w 188"/>
                <a:gd name="T47" fmla="*/ 0 h 211"/>
                <a:gd name="T48" fmla="*/ 0 w 188"/>
                <a:gd name="T49" fmla="*/ 0 h 211"/>
                <a:gd name="T50" fmla="*/ 0 w 188"/>
                <a:gd name="T51" fmla="*/ 0 h 211"/>
                <a:gd name="T52" fmla="*/ 0 w 188"/>
                <a:gd name="T53" fmla="*/ 0 h 211"/>
                <a:gd name="T54" fmla="*/ 0 w 188"/>
                <a:gd name="T55" fmla="*/ 0 h 211"/>
                <a:gd name="T56" fmla="*/ 0 w 188"/>
                <a:gd name="T57" fmla="*/ 0 h 211"/>
                <a:gd name="T58" fmla="*/ 0 w 188"/>
                <a:gd name="T59" fmla="*/ 0 h 211"/>
                <a:gd name="T60" fmla="*/ 0 w 188"/>
                <a:gd name="T61" fmla="*/ 0 h 211"/>
                <a:gd name="T62" fmla="*/ 0 w 188"/>
                <a:gd name="T63" fmla="*/ 0 h 211"/>
                <a:gd name="T64" fmla="*/ 0 w 188"/>
                <a:gd name="T65" fmla="*/ 0 h 211"/>
                <a:gd name="T66" fmla="*/ 0 w 188"/>
                <a:gd name="T67" fmla="*/ 0 h 211"/>
                <a:gd name="T68" fmla="*/ 0 w 188"/>
                <a:gd name="T69" fmla="*/ 0 h 211"/>
                <a:gd name="T70" fmla="*/ 0 w 188"/>
                <a:gd name="T71" fmla="*/ 0 h 211"/>
                <a:gd name="T72" fmla="*/ 0 w 188"/>
                <a:gd name="T73" fmla="*/ 0 h 211"/>
                <a:gd name="T74" fmla="*/ 0 w 188"/>
                <a:gd name="T75" fmla="*/ 0 h 211"/>
                <a:gd name="T76" fmla="*/ 0 w 188"/>
                <a:gd name="T77" fmla="*/ 0 h 211"/>
                <a:gd name="T78" fmla="*/ 0 w 188"/>
                <a:gd name="T79" fmla="*/ 0 h 211"/>
                <a:gd name="T80" fmla="*/ 0 w 188"/>
                <a:gd name="T81" fmla="*/ 0 h 211"/>
                <a:gd name="T82" fmla="*/ 0 w 188"/>
                <a:gd name="T83" fmla="*/ 0 h 211"/>
                <a:gd name="T84" fmla="*/ 0 w 188"/>
                <a:gd name="T85" fmla="*/ 0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11">
                  <a:moveTo>
                    <a:pt x="25" y="105"/>
                  </a:moveTo>
                  <a:lnTo>
                    <a:pt x="25" y="114"/>
                  </a:lnTo>
                  <a:lnTo>
                    <a:pt x="26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8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2" y="174"/>
                  </a:lnTo>
                  <a:lnTo>
                    <a:pt x="57" y="179"/>
                  </a:lnTo>
                  <a:lnTo>
                    <a:pt x="64" y="183"/>
                  </a:lnTo>
                  <a:lnTo>
                    <a:pt x="71" y="186"/>
                  </a:lnTo>
                  <a:lnTo>
                    <a:pt x="78" y="188"/>
                  </a:lnTo>
                  <a:lnTo>
                    <a:pt x="86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8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7" y="174"/>
                  </a:lnTo>
                  <a:lnTo>
                    <a:pt x="141" y="169"/>
                  </a:lnTo>
                  <a:lnTo>
                    <a:pt x="147" y="163"/>
                  </a:lnTo>
                  <a:lnTo>
                    <a:pt x="150" y="157"/>
                  </a:lnTo>
                  <a:lnTo>
                    <a:pt x="154" y="150"/>
                  </a:lnTo>
                  <a:lnTo>
                    <a:pt x="156" y="144"/>
                  </a:lnTo>
                  <a:lnTo>
                    <a:pt x="160" y="136"/>
                  </a:lnTo>
                  <a:lnTo>
                    <a:pt x="161" y="129"/>
                  </a:lnTo>
                  <a:lnTo>
                    <a:pt x="163" y="121"/>
                  </a:lnTo>
                  <a:lnTo>
                    <a:pt x="164" y="114"/>
                  </a:lnTo>
                  <a:lnTo>
                    <a:pt x="164" y="105"/>
                  </a:lnTo>
                  <a:lnTo>
                    <a:pt x="164" y="98"/>
                  </a:lnTo>
                  <a:lnTo>
                    <a:pt x="163" y="90"/>
                  </a:lnTo>
                  <a:lnTo>
                    <a:pt x="161" y="82"/>
                  </a:lnTo>
                  <a:lnTo>
                    <a:pt x="160" y="75"/>
                  </a:lnTo>
                  <a:lnTo>
                    <a:pt x="156" y="67"/>
                  </a:lnTo>
                  <a:lnTo>
                    <a:pt x="154" y="61"/>
                  </a:lnTo>
                  <a:lnTo>
                    <a:pt x="150" y="53"/>
                  </a:lnTo>
                  <a:lnTo>
                    <a:pt x="147" y="48"/>
                  </a:lnTo>
                  <a:lnTo>
                    <a:pt x="141" y="41"/>
                  </a:lnTo>
                  <a:lnTo>
                    <a:pt x="137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8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6" y="21"/>
                  </a:lnTo>
                  <a:lnTo>
                    <a:pt x="78" y="23"/>
                  </a:lnTo>
                  <a:lnTo>
                    <a:pt x="71" y="25"/>
                  </a:lnTo>
                  <a:lnTo>
                    <a:pt x="64" y="28"/>
                  </a:lnTo>
                  <a:lnTo>
                    <a:pt x="57" y="32"/>
                  </a:lnTo>
                  <a:lnTo>
                    <a:pt x="52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6" y="90"/>
                  </a:lnTo>
                  <a:lnTo>
                    <a:pt x="25" y="98"/>
                  </a:lnTo>
                  <a:lnTo>
                    <a:pt x="25" y="105"/>
                  </a:lnTo>
                  <a:close/>
                  <a:moveTo>
                    <a:pt x="188" y="105"/>
                  </a:moveTo>
                  <a:lnTo>
                    <a:pt x="188" y="116"/>
                  </a:lnTo>
                  <a:lnTo>
                    <a:pt x="187" y="127"/>
                  </a:lnTo>
                  <a:lnTo>
                    <a:pt x="185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9" y="172"/>
                  </a:lnTo>
                  <a:lnTo>
                    <a:pt x="164" y="180"/>
                  </a:lnTo>
                  <a:lnTo>
                    <a:pt x="158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6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3" y="209"/>
                  </a:lnTo>
                  <a:lnTo>
                    <a:pt x="64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8" y="193"/>
                  </a:lnTo>
                  <a:lnTo>
                    <a:pt x="31" y="186"/>
                  </a:lnTo>
                  <a:lnTo>
                    <a:pt x="25" y="180"/>
                  </a:lnTo>
                  <a:lnTo>
                    <a:pt x="19" y="172"/>
                  </a:lnTo>
                  <a:lnTo>
                    <a:pt x="14" y="163"/>
                  </a:lnTo>
                  <a:lnTo>
                    <a:pt x="10" y="155"/>
                  </a:lnTo>
                  <a:lnTo>
                    <a:pt x="6" y="146"/>
                  </a:lnTo>
                  <a:lnTo>
                    <a:pt x="4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5"/>
                  </a:lnTo>
                  <a:lnTo>
                    <a:pt x="4" y="75"/>
                  </a:lnTo>
                  <a:lnTo>
                    <a:pt x="6" y="65"/>
                  </a:lnTo>
                  <a:lnTo>
                    <a:pt x="10" y="55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5" y="32"/>
                  </a:lnTo>
                  <a:lnTo>
                    <a:pt x="31" y="25"/>
                  </a:lnTo>
                  <a:lnTo>
                    <a:pt x="38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4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8" y="25"/>
                  </a:lnTo>
                  <a:lnTo>
                    <a:pt x="164" y="32"/>
                  </a:lnTo>
                  <a:lnTo>
                    <a:pt x="169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5" y="75"/>
                  </a:lnTo>
                  <a:lnTo>
                    <a:pt x="187" y="85"/>
                  </a:lnTo>
                  <a:lnTo>
                    <a:pt x="188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3" name="Freeform 55"/>
            <p:cNvSpPr>
              <a:spLocks noEditPoints="1"/>
            </p:cNvSpPr>
            <p:nvPr userDrawn="1"/>
          </p:nvSpPr>
          <p:spPr bwMode="auto">
            <a:xfrm>
              <a:off x="4368" y="3814"/>
              <a:ext cx="61" cy="93"/>
            </a:xfrm>
            <a:custGeom>
              <a:avLst/>
              <a:gdLst>
                <a:gd name="T0" fmla="*/ 0 w 182"/>
                <a:gd name="T1" fmla="*/ 0 h 280"/>
                <a:gd name="T2" fmla="*/ 0 w 182"/>
                <a:gd name="T3" fmla="*/ 0 h 280"/>
                <a:gd name="T4" fmla="*/ 0 w 182"/>
                <a:gd name="T5" fmla="*/ 0 h 280"/>
                <a:gd name="T6" fmla="*/ 0 w 182"/>
                <a:gd name="T7" fmla="*/ 0 h 280"/>
                <a:gd name="T8" fmla="*/ 0 w 182"/>
                <a:gd name="T9" fmla="*/ 0 h 280"/>
                <a:gd name="T10" fmla="*/ 0 w 182"/>
                <a:gd name="T11" fmla="*/ 0 h 280"/>
                <a:gd name="T12" fmla="*/ 0 w 182"/>
                <a:gd name="T13" fmla="*/ 0 h 280"/>
                <a:gd name="T14" fmla="*/ 0 w 182"/>
                <a:gd name="T15" fmla="*/ 0 h 280"/>
                <a:gd name="T16" fmla="*/ 0 w 182"/>
                <a:gd name="T17" fmla="*/ 0 h 280"/>
                <a:gd name="T18" fmla="*/ 0 w 182"/>
                <a:gd name="T19" fmla="*/ 0 h 280"/>
                <a:gd name="T20" fmla="*/ 0 w 182"/>
                <a:gd name="T21" fmla="*/ 0 h 280"/>
                <a:gd name="T22" fmla="*/ 0 w 182"/>
                <a:gd name="T23" fmla="*/ 0 h 280"/>
                <a:gd name="T24" fmla="*/ 0 w 182"/>
                <a:gd name="T25" fmla="*/ 0 h 280"/>
                <a:gd name="T26" fmla="*/ 0 w 182"/>
                <a:gd name="T27" fmla="*/ 0 h 280"/>
                <a:gd name="T28" fmla="*/ 0 w 182"/>
                <a:gd name="T29" fmla="*/ 0 h 280"/>
                <a:gd name="T30" fmla="*/ 0 w 182"/>
                <a:gd name="T31" fmla="*/ 0 h 280"/>
                <a:gd name="T32" fmla="*/ 0 w 182"/>
                <a:gd name="T33" fmla="*/ 0 h 280"/>
                <a:gd name="T34" fmla="*/ 0 w 182"/>
                <a:gd name="T35" fmla="*/ 0 h 280"/>
                <a:gd name="T36" fmla="*/ 0 w 182"/>
                <a:gd name="T37" fmla="*/ 0 h 280"/>
                <a:gd name="T38" fmla="*/ 0 w 182"/>
                <a:gd name="T39" fmla="*/ 0 h 280"/>
                <a:gd name="T40" fmla="*/ 0 w 182"/>
                <a:gd name="T41" fmla="*/ 0 h 280"/>
                <a:gd name="T42" fmla="*/ 0 w 182"/>
                <a:gd name="T43" fmla="*/ 0 h 280"/>
                <a:gd name="T44" fmla="*/ 0 w 182"/>
                <a:gd name="T45" fmla="*/ 0 h 280"/>
                <a:gd name="T46" fmla="*/ 0 w 182"/>
                <a:gd name="T47" fmla="*/ 0 h 280"/>
                <a:gd name="T48" fmla="*/ 0 w 182"/>
                <a:gd name="T49" fmla="*/ 0 h 280"/>
                <a:gd name="T50" fmla="*/ 0 w 182"/>
                <a:gd name="T51" fmla="*/ 0 h 280"/>
                <a:gd name="T52" fmla="*/ 0 w 182"/>
                <a:gd name="T53" fmla="*/ 0 h 280"/>
                <a:gd name="T54" fmla="*/ 0 w 182"/>
                <a:gd name="T55" fmla="*/ 0 h 280"/>
                <a:gd name="T56" fmla="*/ 0 w 182"/>
                <a:gd name="T57" fmla="*/ 0 h 280"/>
                <a:gd name="T58" fmla="*/ 0 w 182"/>
                <a:gd name="T59" fmla="*/ 0 h 280"/>
                <a:gd name="T60" fmla="*/ 0 w 182"/>
                <a:gd name="T61" fmla="*/ 0 h 280"/>
                <a:gd name="T62" fmla="*/ 0 w 182"/>
                <a:gd name="T63" fmla="*/ 0 h 280"/>
                <a:gd name="T64" fmla="*/ 0 w 182"/>
                <a:gd name="T65" fmla="*/ 0 h 280"/>
                <a:gd name="T66" fmla="*/ 0 w 182"/>
                <a:gd name="T67" fmla="*/ 0 h 280"/>
                <a:gd name="T68" fmla="*/ 0 w 182"/>
                <a:gd name="T69" fmla="*/ 0 h 280"/>
                <a:gd name="T70" fmla="*/ 0 w 182"/>
                <a:gd name="T71" fmla="*/ 0 h 280"/>
                <a:gd name="T72" fmla="*/ 0 w 182"/>
                <a:gd name="T73" fmla="*/ 0 h 280"/>
                <a:gd name="T74" fmla="*/ 0 w 182"/>
                <a:gd name="T75" fmla="*/ 0 h 280"/>
                <a:gd name="T76" fmla="*/ 0 w 182"/>
                <a:gd name="T77" fmla="*/ 0 h 280"/>
                <a:gd name="T78" fmla="*/ 0 w 182"/>
                <a:gd name="T79" fmla="*/ 0 h 280"/>
                <a:gd name="T80" fmla="*/ 0 w 182"/>
                <a:gd name="T81" fmla="*/ 0 h 280"/>
                <a:gd name="T82" fmla="*/ 0 w 182"/>
                <a:gd name="T83" fmla="*/ 0 h 280"/>
                <a:gd name="T84" fmla="*/ 0 w 182"/>
                <a:gd name="T85" fmla="*/ 0 h 280"/>
                <a:gd name="T86" fmla="*/ 0 w 182"/>
                <a:gd name="T87" fmla="*/ 0 h 280"/>
                <a:gd name="T88" fmla="*/ 0 w 182"/>
                <a:gd name="T89" fmla="*/ 0 h 280"/>
                <a:gd name="T90" fmla="*/ 0 w 182"/>
                <a:gd name="T91" fmla="*/ 0 h 280"/>
                <a:gd name="T92" fmla="*/ 0 w 182"/>
                <a:gd name="T93" fmla="*/ 0 h 280"/>
                <a:gd name="T94" fmla="*/ 0 w 182"/>
                <a:gd name="T95" fmla="*/ 0 h 280"/>
                <a:gd name="T96" fmla="*/ 0 w 182"/>
                <a:gd name="T97" fmla="*/ 0 h 280"/>
                <a:gd name="T98" fmla="*/ 0 w 182"/>
                <a:gd name="T99" fmla="*/ 0 h 280"/>
                <a:gd name="T100" fmla="*/ 0 w 182"/>
                <a:gd name="T101" fmla="*/ 0 h 280"/>
                <a:gd name="T102" fmla="*/ 0 w 182"/>
                <a:gd name="T103" fmla="*/ 0 h 280"/>
                <a:gd name="T104" fmla="*/ 0 w 182"/>
                <a:gd name="T105" fmla="*/ 0 h 280"/>
                <a:gd name="T106" fmla="*/ 0 w 182"/>
                <a:gd name="T107" fmla="*/ 0 h 280"/>
                <a:gd name="T108" fmla="*/ 0 w 182"/>
                <a:gd name="T109" fmla="*/ 0 h 280"/>
                <a:gd name="T110" fmla="*/ 0 w 182"/>
                <a:gd name="T111" fmla="*/ 0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2" h="280">
                  <a:moveTo>
                    <a:pt x="88" y="260"/>
                  </a:moveTo>
                  <a:lnTo>
                    <a:pt x="98" y="259"/>
                  </a:lnTo>
                  <a:lnTo>
                    <a:pt x="107" y="258"/>
                  </a:lnTo>
                  <a:lnTo>
                    <a:pt x="114" y="256"/>
                  </a:lnTo>
                  <a:lnTo>
                    <a:pt x="121" y="253"/>
                  </a:lnTo>
                  <a:lnTo>
                    <a:pt x="127" y="249"/>
                  </a:lnTo>
                  <a:lnTo>
                    <a:pt x="133" y="244"/>
                  </a:lnTo>
                  <a:lnTo>
                    <a:pt x="138" y="239"/>
                  </a:lnTo>
                  <a:lnTo>
                    <a:pt x="142" y="233"/>
                  </a:lnTo>
                  <a:lnTo>
                    <a:pt x="147" y="227"/>
                  </a:lnTo>
                  <a:lnTo>
                    <a:pt x="150" y="220"/>
                  </a:lnTo>
                  <a:lnTo>
                    <a:pt x="152" y="213"/>
                  </a:lnTo>
                  <a:lnTo>
                    <a:pt x="154" y="206"/>
                  </a:lnTo>
                  <a:lnTo>
                    <a:pt x="158" y="191"/>
                  </a:lnTo>
                  <a:lnTo>
                    <a:pt x="159" y="175"/>
                  </a:lnTo>
                  <a:lnTo>
                    <a:pt x="158" y="160"/>
                  </a:lnTo>
                  <a:lnTo>
                    <a:pt x="154" y="145"/>
                  </a:lnTo>
                  <a:lnTo>
                    <a:pt x="152" y="137"/>
                  </a:lnTo>
                  <a:lnTo>
                    <a:pt x="150" y="131"/>
                  </a:lnTo>
                  <a:lnTo>
                    <a:pt x="147" y="124"/>
                  </a:lnTo>
                  <a:lnTo>
                    <a:pt x="142" y="118"/>
                  </a:lnTo>
                  <a:lnTo>
                    <a:pt x="138" y="112"/>
                  </a:lnTo>
                  <a:lnTo>
                    <a:pt x="133" y="107"/>
                  </a:lnTo>
                  <a:lnTo>
                    <a:pt x="127" y="102"/>
                  </a:lnTo>
                  <a:lnTo>
                    <a:pt x="121" y="98"/>
                  </a:lnTo>
                  <a:lnTo>
                    <a:pt x="114" y="95"/>
                  </a:lnTo>
                  <a:lnTo>
                    <a:pt x="107" y="93"/>
                  </a:lnTo>
                  <a:lnTo>
                    <a:pt x="98" y="91"/>
                  </a:lnTo>
                  <a:lnTo>
                    <a:pt x="88" y="91"/>
                  </a:lnTo>
                  <a:lnTo>
                    <a:pt x="80" y="91"/>
                  </a:lnTo>
                  <a:lnTo>
                    <a:pt x="72" y="93"/>
                  </a:lnTo>
                  <a:lnTo>
                    <a:pt x="66" y="95"/>
                  </a:lnTo>
                  <a:lnTo>
                    <a:pt x="59" y="98"/>
                  </a:lnTo>
                  <a:lnTo>
                    <a:pt x="53" y="102"/>
                  </a:lnTo>
                  <a:lnTo>
                    <a:pt x="47" y="107"/>
                  </a:lnTo>
                  <a:lnTo>
                    <a:pt x="43" y="112"/>
                  </a:lnTo>
                  <a:lnTo>
                    <a:pt x="39" y="118"/>
                  </a:lnTo>
                  <a:lnTo>
                    <a:pt x="35" y="124"/>
                  </a:lnTo>
                  <a:lnTo>
                    <a:pt x="32" y="131"/>
                  </a:lnTo>
                  <a:lnTo>
                    <a:pt x="29" y="137"/>
                  </a:lnTo>
                  <a:lnTo>
                    <a:pt x="27" y="145"/>
                  </a:lnTo>
                  <a:lnTo>
                    <a:pt x="25" y="160"/>
                  </a:lnTo>
                  <a:lnTo>
                    <a:pt x="24" y="175"/>
                  </a:lnTo>
                  <a:lnTo>
                    <a:pt x="25" y="191"/>
                  </a:lnTo>
                  <a:lnTo>
                    <a:pt x="27" y="206"/>
                  </a:lnTo>
                  <a:lnTo>
                    <a:pt x="29" y="213"/>
                  </a:lnTo>
                  <a:lnTo>
                    <a:pt x="32" y="220"/>
                  </a:lnTo>
                  <a:lnTo>
                    <a:pt x="35" y="227"/>
                  </a:lnTo>
                  <a:lnTo>
                    <a:pt x="39" y="233"/>
                  </a:lnTo>
                  <a:lnTo>
                    <a:pt x="43" y="239"/>
                  </a:lnTo>
                  <a:lnTo>
                    <a:pt x="47" y="244"/>
                  </a:lnTo>
                  <a:lnTo>
                    <a:pt x="53" y="249"/>
                  </a:lnTo>
                  <a:lnTo>
                    <a:pt x="59" y="253"/>
                  </a:lnTo>
                  <a:lnTo>
                    <a:pt x="66" y="256"/>
                  </a:lnTo>
                  <a:lnTo>
                    <a:pt x="72" y="258"/>
                  </a:lnTo>
                  <a:lnTo>
                    <a:pt x="80" y="259"/>
                  </a:lnTo>
                  <a:lnTo>
                    <a:pt x="88" y="260"/>
                  </a:lnTo>
                  <a:close/>
                  <a:moveTo>
                    <a:pt x="182" y="274"/>
                  </a:moveTo>
                  <a:lnTo>
                    <a:pt x="160" y="274"/>
                  </a:lnTo>
                  <a:lnTo>
                    <a:pt x="160" y="237"/>
                  </a:lnTo>
                  <a:lnTo>
                    <a:pt x="154" y="246"/>
                  </a:lnTo>
                  <a:lnTo>
                    <a:pt x="148" y="255"/>
                  </a:lnTo>
                  <a:lnTo>
                    <a:pt x="140" y="263"/>
                  </a:lnTo>
                  <a:lnTo>
                    <a:pt x="131" y="268"/>
                  </a:lnTo>
                  <a:lnTo>
                    <a:pt x="121" y="273"/>
                  </a:lnTo>
                  <a:lnTo>
                    <a:pt x="110" y="278"/>
                  </a:lnTo>
                  <a:lnTo>
                    <a:pt x="99" y="280"/>
                  </a:lnTo>
                  <a:lnTo>
                    <a:pt x="88" y="280"/>
                  </a:lnTo>
                  <a:lnTo>
                    <a:pt x="78" y="280"/>
                  </a:lnTo>
                  <a:lnTo>
                    <a:pt x="68" y="278"/>
                  </a:lnTo>
                  <a:lnTo>
                    <a:pt x="58" y="276"/>
                  </a:lnTo>
                  <a:lnTo>
                    <a:pt x="50" y="272"/>
                  </a:lnTo>
                  <a:lnTo>
                    <a:pt x="41" y="268"/>
                  </a:lnTo>
                  <a:lnTo>
                    <a:pt x="34" y="263"/>
                  </a:lnTo>
                  <a:lnTo>
                    <a:pt x="27" y="256"/>
                  </a:lnTo>
                  <a:lnTo>
                    <a:pt x="21" y="250"/>
                  </a:lnTo>
                  <a:lnTo>
                    <a:pt x="16" y="242"/>
                  </a:lnTo>
                  <a:lnTo>
                    <a:pt x="12" y="233"/>
                  </a:lnTo>
                  <a:lnTo>
                    <a:pt x="8" y="225"/>
                  </a:lnTo>
                  <a:lnTo>
                    <a:pt x="5" y="216"/>
                  </a:lnTo>
                  <a:lnTo>
                    <a:pt x="2" y="206"/>
                  </a:lnTo>
                  <a:lnTo>
                    <a:pt x="1" y="197"/>
                  </a:lnTo>
                  <a:lnTo>
                    <a:pt x="0" y="186"/>
                  </a:lnTo>
                  <a:lnTo>
                    <a:pt x="0" y="175"/>
                  </a:lnTo>
                  <a:lnTo>
                    <a:pt x="0" y="165"/>
                  </a:lnTo>
                  <a:lnTo>
                    <a:pt x="1" y="155"/>
                  </a:lnTo>
                  <a:lnTo>
                    <a:pt x="2" y="145"/>
                  </a:lnTo>
                  <a:lnTo>
                    <a:pt x="5" y="135"/>
                  </a:lnTo>
                  <a:lnTo>
                    <a:pt x="8" y="127"/>
                  </a:lnTo>
                  <a:lnTo>
                    <a:pt x="12" y="118"/>
                  </a:lnTo>
                  <a:lnTo>
                    <a:pt x="16" y="109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34" y="89"/>
                  </a:lnTo>
                  <a:lnTo>
                    <a:pt x="41" y="83"/>
                  </a:lnTo>
                  <a:lnTo>
                    <a:pt x="50" y="79"/>
                  </a:lnTo>
                  <a:lnTo>
                    <a:pt x="58" y="76"/>
                  </a:lnTo>
                  <a:lnTo>
                    <a:pt x="68" y="73"/>
                  </a:lnTo>
                  <a:lnTo>
                    <a:pt x="78" y="71"/>
                  </a:lnTo>
                  <a:lnTo>
                    <a:pt x="88" y="70"/>
                  </a:lnTo>
                  <a:lnTo>
                    <a:pt x="99" y="71"/>
                  </a:lnTo>
                  <a:lnTo>
                    <a:pt x="110" y="74"/>
                  </a:lnTo>
                  <a:lnTo>
                    <a:pt x="121" y="77"/>
                  </a:lnTo>
                  <a:lnTo>
                    <a:pt x="131" y="81"/>
                  </a:lnTo>
                  <a:lnTo>
                    <a:pt x="139" y="88"/>
                  </a:lnTo>
                  <a:lnTo>
                    <a:pt x="147" y="95"/>
                  </a:lnTo>
                  <a:lnTo>
                    <a:pt x="153" y="104"/>
                  </a:lnTo>
                  <a:lnTo>
                    <a:pt x="158" y="114"/>
                  </a:lnTo>
                  <a:lnTo>
                    <a:pt x="159" y="114"/>
                  </a:lnTo>
                  <a:lnTo>
                    <a:pt x="159" y="0"/>
                  </a:lnTo>
                  <a:lnTo>
                    <a:pt x="182" y="0"/>
                  </a:lnTo>
                  <a:lnTo>
                    <a:pt x="182" y="27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" name="Freeform 56"/>
            <p:cNvSpPr>
              <a:spLocks noEditPoints="1"/>
            </p:cNvSpPr>
            <p:nvPr userDrawn="1"/>
          </p:nvSpPr>
          <p:spPr bwMode="auto">
            <a:xfrm>
              <a:off x="4482" y="3814"/>
              <a:ext cx="72" cy="91"/>
            </a:xfrm>
            <a:custGeom>
              <a:avLst/>
              <a:gdLst>
                <a:gd name="T0" fmla="*/ 0 w 216"/>
                <a:gd name="T1" fmla="*/ 0 h 274"/>
                <a:gd name="T2" fmla="*/ 0 w 216"/>
                <a:gd name="T3" fmla="*/ 0 h 274"/>
                <a:gd name="T4" fmla="*/ 0 w 216"/>
                <a:gd name="T5" fmla="*/ 0 h 274"/>
                <a:gd name="T6" fmla="*/ 0 w 216"/>
                <a:gd name="T7" fmla="*/ 0 h 274"/>
                <a:gd name="T8" fmla="*/ 0 w 216"/>
                <a:gd name="T9" fmla="*/ 0 h 274"/>
                <a:gd name="T10" fmla="*/ 0 w 216"/>
                <a:gd name="T11" fmla="*/ 0 h 274"/>
                <a:gd name="T12" fmla="*/ 0 w 216"/>
                <a:gd name="T13" fmla="*/ 0 h 274"/>
                <a:gd name="T14" fmla="*/ 0 w 216"/>
                <a:gd name="T15" fmla="*/ 0 h 274"/>
                <a:gd name="T16" fmla="*/ 0 w 216"/>
                <a:gd name="T17" fmla="*/ 0 h 274"/>
                <a:gd name="T18" fmla="*/ 0 w 216"/>
                <a:gd name="T19" fmla="*/ 0 h 274"/>
                <a:gd name="T20" fmla="*/ 0 w 216"/>
                <a:gd name="T21" fmla="*/ 0 h 274"/>
                <a:gd name="T22" fmla="*/ 0 w 216"/>
                <a:gd name="T23" fmla="*/ 0 h 274"/>
                <a:gd name="T24" fmla="*/ 0 w 216"/>
                <a:gd name="T25" fmla="*/ 0 h 274"/>
                <a:gd name="T26" fmla="*/ 0 w 216"/>
                <a:gd name="T27" fmla="*/ 0 h 274"/>
                <a:gd name="T28" fmla="*/ 0 w 216"/>
                <a:gd name="T29" fmla="*/ 0 h 274"/>
                <a:gd name="T30" fmla="*/ 0 w 216"/>
                <a:gd name="T31" fmla="*/ 0 h 274"/>
                <a:gd name="T32" fmla="*/ 0 w 216"/>
                <a:gd name="T33" fmla="*/ 0 h 274"/>
                <a:gd name="T34" fmla="*/ 0 w 216"/>
                <a:gd name="T35" fmla="*/ 0 h 274"/>
                <a:gd name="T36" fmla="*/ 0 w 216"/>
                <a:gd name="T37" fmla="*/ 0 h 274"/>
                <a:gd name="T38" fmla="*/ 0 w 216"/>
                <a:gd name="T39" fmla="*/ 0 h 274"/>
                <a:gd name="T40" fmla="*/ 0 w 216"/>
                <a:gd name="T41" fmla="*/ 0 h 274"/>
                <a:gd name="T42" fmla="*/ 0 w 216"/>
                <a:gd name="T43" fmla="*/ 0 h 274"/>
                <a:gd name="T44" fmla="*/ 0 w 216"/>
                <a:gd name="T45" fmla="*/ 0 h 274"/>
                <a:gd name="T46" fmla="*/ 0 w 216"/>
                <a:gd name="T47" fmla="*/ 0 h 274"/>
                <a:gd name="T48" fmla="*/ 0 w 216"/>
                <a:gd name="T49" fmla="*/ 0 h 274"/>
                <a:gd name="T50" fmla="*/ 0 w 216"/>
                <a:gd name="T51" fmla="*/ 0 h 274"/>
                <a:gd name="T52" fmla="*/ 0 w 216"/>
                <a:gd name="T53" fmla="*/ 0 h 274"/>
                <a:gd name="T54" fmla="*/ 0 w 216"/>
                <a:gd name="T55" fmla="*/ 0 h 274"/>
                <a:gd name="T56" fmla="*/ 0 w 216"/>
                <a:gd name="T57" fmla="*/ 0 h 274"/>
                <a:gd name="T58" fmla="*/ 0 w 216"/>
                <a:gd name="T59" fmla="*/ 0 h 274"/>
                <a:gd name="T60" fmla="*/ 0 w 216"/>
                <a:gd name="T61" fmla="*/ 0 h 274"/>
                <a:gd name="T62" fmla="*/ 0 w 216"/>
                <a:gd name="T63" fmla="*/ 0 h 274"/>
                <a:gd name="T64" fmla="*/ 0 w 216"/>
                <a:gd name="T65" fmla="*/ 0 h 274"/>
                <a:gd name="T66" fmla="*/ 0 w 216"/>
                <a:gd name="T67" fmla="*/ 0 h 274"/>
                <a:gd name="T68" fmla="*/ 0 w 216"/>
                <a:gd name="T69" fmla="*/ 0 h 274"/>
                <a:gd name="T70" fmla="*/ 0 w 216"/>
                <a:gd name="T71" fmla="*/ 0 h 274"/>
                <a:gd name="T72" fmla="*/ 0 w 216"/>
                <a:gd name="T73" fmla="*/ 0 h 274"/>
                <a:gd name="T74" fmla="*/ 0 w 216"/>
                <a:gd name="T75" fmla="*/ 0 h 274"/>
                <a:gd name="T76" fmla="*/ 0 w 216"/>
                <a:gd name="T77" fmla="*/ 0 h 274"/>
                <a:gd name="T78" fmla="*/ 0 w 216"/>
                <a:gd name="T79" fmla="*/ 0 h 274"/>
                <a:gd name="T80" fmla="*/ 0 w 216"/>
                <a:gd name="T81" fmla="*/ 0 h 274"/>
                <a:gd name="T82" fmla="*/ 0 w 216"/>
                <a:gd name="T83" fmla="*/ 0 h 274"/>
                <a:gd name="T84" fmla="*/ 0 w 216"/>
                <a:gd name="T85" fmla="*/ 0 h 274"/>
                <a:gd name="T86" fmla="*/ 0 w 216"/>
                <a:gd name="T87" fmla="*/ 0 h 274"/>
                <a:gd name="T88" fmla="*/ 0 w 216"/>
                <a:gd name="T89" fmla="*/ 0 h 274"/>
                <a:gd name="T90" fmla="*/ 0 w 216"/>
                <a:gd name="T91" fmla="*/ 0 h 274"/>
                <a:gd name="T92" fmla="*/ 0 w 216"/>
                <a:gd name="T93" fmla="*/ 0 h 274"/>
                <a:gd name="T94" fmla="*/ 0 w 216"/>
                <a:gd name="T95" fmla="*/ 0 h 274"/>
                <a:gd name="T96" fmla="*/ 0 w 216"/>
                <a:gd name="T97" fmla="*/ 0 h 2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274">
                  <a:moveTo>
                    <a:pt x="26" y="131"/>
                  </a:moveTo>
                  <a:lnTo>
                    <a:pt x="123" y="131"/>
                  </a:lnTo>
                  <a:lnTo>
                    <a:pt x="135" y="130"/>
                  </a:lnTo>
                  <a:lnTo>
                    <a:pt x="146" y="127"/>
                  </a:lnTo>
                  <a:lnTo>
                    <a:pt x="157" y="122"/>
                  </a:lnTo>
                  <a:lnTo>
                    <a:pt x="165" y="117"/>
                  </a:lnTo>
                  <a:lnTo>
                    <a:pt x="169" y="112"/>
                  </a:lnTo>
                  <a:lnTo>
                    <a:pt x="173" y="108"/>
                  </a:lnTo>
                  <a:lnTo>
                    <a:pt x="175" y="104"/>
                  </a:lnTo>
                  <a:lnTo>
                    <a:pt x="178" y="100"/>
                  </a:lnTo>
                  <a:lnTo>
                    <a:pt x="180" y="94"/>
                  </a:lnTo>
                  <a:lnTo>
                    <a:pt x="182" y="89"/>
                  </a:lnTo>
                  <a:lnTo>
                    <a:pt x="183" y="83"/>
                  </a:lnTo>
                  <a:lnTo>
                    <a:pt x="183" y="77"/>
                  </a:lnTo>
                  <a:lnTo>
                    <a:pt x="182" y="65"/>
                  </a:lnTo>
                  <a:lnTo>
                    <a:pt x="179" y="54"/>
                  </a:lnTo>
                  <a:lnTo>
                    <a:pt x="177" y="50"/>
                  </a:lnTo>
                  <a:lnTo>
                    <a:pt x="174" y="44"/>
                  </a:lnTo>
                  <a:lnTo>
                    <a:pt x="172" y="41"/>
                  </a:lnTo>
                  <a:lnTo>
                    <a:pt x="169" y="37"/>
                  </a:lnTo>
                  <a:lnTo>
                    <a:pt x="164" y="34"/>
                  </a:lnTo>
                  <a:lnTo>
                    <a:pt x="160" y="30"/>
                  </a:lnTo>
                  <a:lnTo>
                    <a:pt x="155" y="28"/>
                  </a:lnTo>
                  <a:lnTo>
                    <a:pt x="149" y="26"/>
                  </a:lnTo>
                  <a:lnTo>
                    <a:pt x="137" y="24"/>
                  </a:lnTo>
                  <a:lnTo>
                    <a:pt x="123" y="23"/>
                  </a:lnTo>
                  <a:lnTo>
                    <a:pt x="26" y="23"/>
                  </a:lnTo>
                  <a:lnTo>
                    <a:pt x="26" y="131"/>
                  </a:lnTo>
                  <a:close/>
                  <a:moveTo>
                    <a:pt x="0" y="0"/>
                  </a:moveTo>
                  <a:lnTo>
                    <a:pt x="125" y="0"/>
                  </a:lnTo>
                  <a:lnTo>
                    <a:pt x="134" y="0"/>
                  </a:lnTo>
                  <a:lnTo>
                    <a:pt x="142" y="1"/>
                  </a:lnTo>
                  <a:lnTo>
                    <a:pt x="150" y="2"/>
                  </a:lnTo>
                  <a:lnTo>
                    <a:pt x="158" y="4"/>
                  </a:lnTo>
                  <a:lnTo>
                    <a:pt x="165" y="7"/>
                  </a:lnTo>
                  <a:lnTo>
                    <a:pt x="172" y="10"/>
                  </a:lnTo>
                  <a:lnTo>
                    <a:pt x="178" y="13"/>
                  </a:lnTo>
                  <a:lnTo>
                    <a:pt x="184" y="17"/>
                  </a:lnTo>
                  <a:lnTo>
                    <a:pt x="189" y="22"/>
                  </a:lnTo>
                  <a:lnTo>
                    <a:pt x="195" y="27"/>
                  </a:lnTo>
                  <a:lnTo>
                    <a:pt x="199" y="34"/>
                  </a:lnTo>
                  <a:lnTo>
                    <a:pt x="202" y="39"/>
                  </a:lnTo>
                  <a:lnTo>
                    <a:pt x="205" y="47"/>
                  </a:lnTo>
                  <a:lnTo>
                    <a:pt x="207" y="54"/>
                  </a:lnTo>
                  <a:lnTo>
                    <a:pt x="209" y="63"/>
                  </a:lnTo>
                  <a:lnTo>
                    <a:pt x="209" y="71"/>
                  </a:lnTo>
                  <a:lnTo>
                    <a:pt x="209" y="84"/>
                  </a:lnTo>
                  <a:lnTo>
                    <a:pt x="205" y="96"/>
                  </a:lnTo>
                  <a:lnTo>
                    <a:pt x="201" y="107"/>
                  </a:lnTo>
                  <a:lnTo>
                    <a:pt x="196" y="117"/>
                  </a:lnTo>
                  <a:lnTo>
                    <a:pt x="192" y="121"/>
                  </a:lnTo>
                  <a:lnTo>
                    <a:pt x="188" y="125"/>
                  </a:lnTo>
                  <a:lnTo>
                    <a:pt x="184" y="130"/>
                  </a:lnTo>
                  <a:lnTo>
                    <a:pt x="178" y="133"/>
                  </a:lnTo>
                  <a:lnTo>
                    <a:pt x="174" y="135"/>
                  </a:lnTo>
                  <a:lnTo>
                    <a:pt x="168" y="138"/>
                  </a:lnTo>
                  <a:lnTo>
                    <a:pt x="162" y="141"/>
                  </a:lnTo>
                  <a:lnTo>
                    <a:pt x="156" y="142"/>
                  </a:lnTo>
                  <a:lnTo>
                    <a:pt x="156" y="143"/>
                  </a:lnTo>
                  <a:lnTo>
                    <a:pt x="162" y="144"/>
                  </a:lnTo>
                  <a:lnTo>
                    <a:pt x="168" y="145"/>
                  </a:lnTo>
                  <a:lnTo>
                    <a:pt x="173" y="147"/>
                  </a:lnTo>
                  <a:lnTo>
                    <a:pt x="178" y="149"/>
                  </a:lnTo>
                  <a:lnTo>
                    <a:pt x="183" y="152"/>
                  </a:lnTo>
                  <a:lnTo>
                    <a:pt x="186" y="156"/>
                  </a:lnTo>
                  <a:lnTo>
                    <a:pt x="189" y="159"/>
                  </a:lnTo>
                  <a:lnTo>
                    <a:pt x="192" y="163"/>
                  </a:lnTo>
                  <a:lnTo>
                    <a:pt x="197" y="172"/>
                  </a:lnTo>
                  <a:lnTo>
                    <a:pt x="200" y="182"/>
                  </a:lnTo>
                  <a:lnTo>
                    <a:pt x="202" y="192"/>
                  </a:lnTo>
                  <a:lnTo>
                    <a:pt x="203" y="204"/>
                  </a:lnTo>
                  <a:lnTo>
                    <a:pt x="204" y="222"/>
                  </a:lnTo>
                  <a:lnTo>
                    <a:pt x="206" y="241"/>
                  </a:lnTo>
                  <a:lnTo>
                    <a:pt x="207" y="252"/>
                  </a:lnTo>
                  <a:lnTo>
                    <a:pt x="210" y="260"/>
                  </a:lnTo>
                  <a:lnTo>
                    <a:pt x="213" y="269"/>
                  </a:lnTo>
                  <a:lnTo>
                    <a:pt x="216" y="274"/>
                  </a:lnTo>
                  <a:lnTo>
                    <a:pt x="187" y="274"/>
                  </a:lnTo>
                  <a:lnTo>
                    <a:pt x="184" y="265"/>
                  </a:lnTo>
                  <a:lnTo>
                    <a:pt x="182" y="254"/>
                  </a:lnTo>
                  <a:lnTo>
                    <a:pt x="180" y="242"/>
                  </a:lnTo>
                  <a:lnTo>
                    <a:pt x="180" y="232"/>
                  </a:lnTo>
                  <a:lnTo>
                    <a:pt x="179" y="217"/>
                  </a:lnTo>
                  <a:lnTo>
                    <a:pt x="177" y="203"/>
                  </a:lnTo>
                  <a:lnTo>
                    <a:pt x="175" y="189"/>
                  </a:lnTo>
                  <a:lnTo>
                    <a:pt x="171" y="177"/>
                  </a:lnTo>
                  <a:lnTo>
                    <a:pt x="168" y="172"/>
                  </a:lnTo>
                  <a:lnTo>
                    <a:pt x="163" y="166"/>
                  </a:lnTo>
                  <a:lnTo>
                    <a:pt x="159" y="162"/>
                  </a:lnTo>
                  <a:lnTo>
                    <a:pt x="155" y="159"/>
                  </a:lnTo>
                  <a:lnTo>
                    <a:pt x="148" y="156"/>
                  </a:lnTo>
                  <a:lnTo>
                    <a:pt x="142" y="155"/>
                  </a:lnTo>
                  <a:lnTo>
                    <a:pt x="134" y="152"/>
                  </a:lnTo>
                  <a:lnTo>
                    <a:pt x="125" y="152"/>
                  </a:lnTo>
                  <a:lnTo>
                    <a:pt x="26" y="152"/>
                  </a:lnTo>
                  <a:lnTo>
                    <a:pt x="26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" name="Freeform 57"/>
            <p:cNvSpPr>
              <a:spLocks noEditPoints="1"/>
            </p:cNvSpPr>
            <p:nvPr userDrawn="1"/>
          </p:nvSpPr>
          <p:spPr bwMode="auto">
            <a:xfrm>
              <a:off x="4562" y="3837"/>
              <a:ext cx="59" cy="70"/>
            </a:xfrm>
            <a:custGeom>
              <a:avLst/>
              <a:gdLst>
                <a:gd name="T0" fmla="*/ 0 w 177"/>
                <a:gd name="T1" fmla="*/ 0 h 210"/>
                <a:gd name="T2" fmla="*/ 0 w 177"/>
                <a:gd name="T3" fmla="*/ 0 h 210"/>
                <a:gd name="T4" fmla="*/ 0 w 177"/>
                <a:gd name="T5" fmla="*/ 0 h 210"/>
                <a:gd name="T6" fmla="*/ 0 w 177"/>
                <a:gd name="T7" fmla="*/ 0 h 210"/>
                <a:gd name="T8" fmla="*/ 0 w 177"/>
                <a:gd name="T9" fmla="*/ 0 h 210"/>
                <a:gd name="T10" fmla="*/ 0 w 177"/>
                <a:gd name="T11" fmla="*/ 0 h 210"/>
                <a:gd name="T12" fmla="*/ 0 w 177"/>
                <a:gd name="T13" fmla="*/ 0 h 210"/>
                <a:gd name="T14" fmla="*/ 0 w 177"/>
                <a:gd name="T15" fmla="*/ 0 h 210"/>
                <a:gd name="T16" fmla="*/ 0 w 177"/>
                <a:gd name="T17" fmla="*/ 0 h 210"/>
                <a:gd name="T18" fmla="*/ 0 w 177"/>
                <a:gd name="T19" fmla="*/ 0 h 210"/>
                <a:gd name="T20" fmla="*/ 0 w 177"/>
                <a:gd name="T21" fmla="*/ 0 h 210"/>
                <a:gd name="T22" fmla="*/ 0 w 177"/>
                <a:gd name="T23" fmla="*/ 0 h 210"/>
                <a:gd name="T24" fmla="*/ 0 w 177"/>
                <a:gd name="T25" fmla="*/ 0 h 210"/>
                <a:gd name="T26" fmla="*/ 0 w 177"/>
                <a:gd name="T27" fmla="*/ 0 h 210"/>
                <a:gd name="T28" fmla="*/ 0 w 177"/>
                <a:gd name="T29" fmla="*/ 0 h 210"/>
                <a:gd name="T30" fmla="*/ 0 w 177"/>
                <a:gd name="T31" fmla="*/ 0 h 210"/>
                <a:gd name="T32" fmla="*/ 0 w 177"/>
                <a:gd name="T33" fmla="*/ 0 h 210"/>
                <a:gd name="T34" fmla="*/ 0 w 177"/>
                <a:gd name="T35" fmla="*/ 0 h 210"/>
                <a:gd name="T36" fmla="*/ 0 w 177"/>
                <a:gd name="T37" fmla="*/ 0 h 210"/>
                <a:gd name="T38" fmla="*/ 0 w 177"/>
                <a:gd name="T39" fmla="*/ 0 h 210"/>
                <a:gd name="T40" fmla="*/ 0 w 177"/>
                <a:gd name="T41" fmla="*/ 0 h 210"/>
                <a:gd name="T42" fmla="*/ 0 w 177"/>
                <a:gd name="T43" fmla="*/ 0 h 210"/>
                <a:gd name="T44" fmla="*/ 0 w 177"/>
                <a:gd name="T45" fmla="*/ 0 h 210"/>
                <a:gd name="T46" fmla="*/ 0 w 177"/>
                <a:gd name="T47" fmla="*/ 0 h 210"/>
                <a:gd name="T48" fmla="*/ 0 w 177"/>
                <a:gd name="T49" fmla="*/ 0 h 210"/>
                <a:gd name="T50" fmla="*/ 0 w 177"/>
                <a:gd name="T51" fmla="*/ 0 h 210"/>
                <a:gd name="T52" fmla="*/ 0 w 177"/>
                <a:gd name="T53" fmla="*/ 0 h 210"/>
                <a:gd name="T54" fmla="*/ 0 w 177"/>
                <a:gd name="T55" fmla="*/ 0 h 210"/>
                <a:gd name="T56" fmla="*/ 0 w 177"/>
                <a:gd name="T57" fmla="*/ 0 h 210"/>
                <a:gd name="T58" fmla="*/ 0 w 177"/>
                <a:gd name="T59" fmla="*/ 0 h 210"/>
                <a:gd name="T60" fmla="*/ 0 w 177"/>
                <a:gd name="T61" fmla="*/ 0 h 210"/>
                <a:gd name="T62" fmla="*/ 0 w 177"/>
                <a:gd name="T63" fmla="*/ 0 h 210"/>
                <a:gd name="T64" fmla="*/ 0 w 177"/>
                <a:gd name="T65" fmla="*/ 0 h 210"/>
                <a:gd name="T66" fmla="*/ 0 w 177"/>
                <a:gd name="T67" fmla="*/ 0 h 210"/>
                <a:gd name="T68" fmla="*/ 0 w 177"/>
                <a:gd name="T69" fmla="*/ 0 h 210"/>
                <a:gd name="T70" fmla="*/ 0 w 177"/>
                <a:gd name="T71" fmla="*/ 0 h 210"/>
                <a:gd name="T72" fmla="*/ 0 w 177"/>
                <a:gd name="T73" fmla="*/ 0 h 210"/>
                <a:gd name="T74" fmla="*/ 0 w 177"/>
                <a:gd name="T75" fmla="*/ 0 h 210"/>
                <a:gd name="T76" fmla="*/ 0 w 177"/>
                <a:gd name="T77" fmla="*/ 0 h 210"/>
                <a:gd name="T78" fmla="*/ 0 w 177"/>
                <a:gd name="T79" fmla="*/ 0 h 210"/>
                <a:gd name="T80" fmla="*/ 0 w 177"/>
                <a:gd name="T81" fmla="*/ 0 h 210"/>
                <a:gd name="T82" fmla="*/ 0 w 177"/>
                <a:gd name="T83" fmla="*/ 0 h 210"/>
                <a:gd name="T84" fmla="*/ 0 w 177"/>
                <a:gd name="T85" fmla="*/ 0 h 210"/>
                <a:gd name="T86" fmla="*/ 0 w 177"/>
                <a:gd name="T87" fmla="*/ 0 h 210"/>
                <a:gd name="T88" fmla="*/ 0 w 177"/>
                <a:gd name="T89" fmla="*/ 0 h 210"/>
                <a:gd name="T90" fmla="*/ 0 w 177"/>
                <a:gd name="T91" fmla="*/ 0 h 210"/>
                <a:gd name="T92" fmla="*/ 0 w 177"/>
                <a:gd name="T93" fmla="*/ 0 h 210"/>
                <a:gd name="T94" fmla="*/ 0 w 177"/>
                <a:gd name="T95" fmla="*/ 0 h 210"/>
                <a:gd name="T96" fmla="*/ 0 w 177"/>
                <a:gd name="T97" fmla="*/ 0 h 210"/>
                <a:gd name="T98" fmla="*/ 0 w 177"/>
                <a:gd name="T99" fmla="*/ 0 h 210"/>
                <a:gd name="T100" fmla="*/ 0 w 177"/>
                <a:gd name="T101" fmla="*/ 0 h 210"/>
                <a:gd name="T102" fmla="*/ 0 w 177"/>
                <a:gd name="T103" fmla="*/ 0 h 210"/>
                <a:gd name="T104" fmla="*/ 0 w 177"/>
                <a:gd name="T105" fmla="*/ 0 h 210"/>
                <a:gd name="T106" fmla="*/ 0 w 177"/>
                <a:gd name="T107" fmla="*/ 0 h 210"/>
                <a:gd name="T108" fmla="*/ 0 w 177"/>
                <a:gd name="T109" fmla="*/ 0 h 210"/>
                <a:gd name="T110" fmla="*/ 0 w 177"/>
                <a:gd name="T111" fmla="*/ 0 h 210"/>
                <a:gd name="T112" fmla="*/ 0 w 177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3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2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7" y="27"/>
                  </a:lnTo>
                  <a:lnTo>
                    <a:pt x="110" y="24"/>
                  </a:lnTo>
                  <a:lnTo>
                    <a:pt x="104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69" y="24"/>
                  </a:lnTo>
                  <a:lnTo>
                    <a:pt x="64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9" y="38"/>
                  </a:lnTo>
                  <a:lnTo>
                    <a:pt x="44" y="42"/>
                  </a:lnTo>
                  <a:lnTo>
                    <a:pt x="37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7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5" y="188"/>
                  </a:lnTo>
                  <a:lnTo>
                    <a:pt x="82" y="189"/>
                  </a:lnTo>
                  <a:lnTo>
                    <a:pt x="90" y="190"/>
                  </a:lnTo>
                  <a:lnTo>
                    <a:pt x="103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2" y="176"/>
                  </a:lnTo>
                  <a:lnTo>
                    <a:pt x="138" y="169"/>
                  </a:lnTo>
                  <a:lnTo>
                    <a:pt x="145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2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8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3" y="196"/>
                  </a:lnTo>
                  <a:lnTo>
                    <a:pt x="137" y="200"/>
                  </a:lnTo>
                  <a:lnTo>
                    <a:pt x="131" y="203"/>
                  </a:lnTo>
                  <a:lnTo>
                    <a:pt x="123" y="206"/>
                  </a:lnTo>
                  <a:lnTo>
                    <a:pt x="116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50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2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9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9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50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90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9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1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" name="Freeform 58"/>
            <p:cNvSpPr>
              <a:spLocks noEditPoints="1"/>
            </p:cNvSpPr>
            <p:nvPr userDrawn="1"/>
          </p:nvSpPr>
          <p:spPr bwMode="auto">
            <a:xfrm>
              <a:off x="4632" y="3837"/>
              <a:ext cx="61" cy="93"/>
            </a:xfrm>
            <a:custGeom>
              <a:avLst/>
              <a:gdLst>
                <a:gd name="T0" fmla="*/ 0 w 183"/>
                <a:gd name="T1" fmla="*/ 0 h 278"/>
                <a:gd name="T2" fmla="*/ 0 w 183"/>
                <a:gd name="T3" fmla="*/ 0 h 278"/>
                <a:gd name="T4" fmla="*/ 0 w 183"/>
                <a:gd name="T5" fmla="*/ 0 h 278"/>
                <a:gd name="T6" fmla="*/ 0 w 183"/>
                <a:gd name="T7" fmla="*/ 0 h 278"/>
                <a:gd name="T8" fmla="*/ 0 w 183"/>
                <a:gd name="T9" fmla="*/ 0 h 278"/>
                <a:gd name="T10" fmla="*/ 0 w 183"/>
                <a:gd name="T11" fmla="*/ 0 h 278"/>
                <a:gd name="T12" fmla="*/ 0 w 183"/>
                <a:gd name="T13" fmla="*/ 0 h 278"/>
                <a:gd name="T14" fmla="*/ 0 w 183"/>
                <a:gd name="T15" fmla="*/ 0 h 278"/>
                <a:gd name="T16" fmla="*/ 0 w 183"/>
                <a:gd name="T17" fmla="*/ 0 h 278"/>
                <a:gd name="T18" fmla="*/ 0 w 183"/>
                <a:gd name="T19" fmla="*/ 0 h 278"/>
                <a:gd name="T20" fmla="*/ 0 w 183"/>
                <a:gd name="T21" fmla="*/ 0 h 278"/>
                <a:gd name="T22" fmla="*/ 0 w 183"/>
                <a:gd name="T23" fmla="*/ 0 h 278"/>
                <a:gd name="T24" fmla="*/ 0 w 183"/>
                <a:gd name="T25" fmla="*/ 0 h 278"/>
                <a:gd name="T26" fmla="*/ 0 w 183"/>
                <a:gd name="T27" fmla="*/ 0 h 278"/>
                <a:gd name="T28" fmla="*/ 0 w 183"/>
                <a:gd name="T29" fmla="*/ 0 h 278"/>
                <a:gd name="T30" fmla="*/ 0 w 183"/>
                <a:gd name="T31" fmla="*/ 0 h 278"/>
                <a:gd name="T32" fmla="*/ 0 w 183"/>
                <a:gd name="T33" fmla="*/ 0 h 278"/>
                <a:gd name="T34" fmla="*/ 0 w 183"/>
                <a:gd name="T35" fmla="*/ 0 h 278"/>
                <a:gd name="T36" fmla="*/ 0 w 183"/>
                <a:gd name="T37" fmla="*/ 0 h 278"/>
                <a:gd name="T38" fmla="*/ 0 w 183"/>
                <a:gd name="T39" fmla="*/ 0 h 278"/>
                <a:gd name="T40" fmla="*/ 0 w 183"/>
                <a:gd name="T41" fmla="*/ 0 h 278"/>
                <a:gd name="T42" fmla="*/ 0 w 183"/>
                <a:gd name="T43" fmla="*/ 0 h 278"/>
                <a:gd name="T44" fmla="*/ 0 w 183"/>
                <a:gd name="T45" fmla="*/ 0 h 278"/>
                <a:gd name="T46" fmla="*/ 0 w 183"/>
                <a:gd name="T47" fmla="*/ 0 h 278"/>
                <a:gd name="T48" fmla="*/ 0 w 183"/>
                <a:gd name="T49" fmla="*/ 0 h 278"/>
                <a:gd name="T50" fmla="*/ 0 w 183"/>
                <a:gd name="T51" fmla="*/ 0 h 278"/>
                <a:gd name="T52" fmla="*/ 0 w 183"/>
                <a:gd name="T53" fmla="*/ 0 h 278"/>
                <a:gd name="T54" fmla="*/ 0 w 183"/>
                <a:gd name="T55" fmla="*/ 0 h 278"/>
                <a:gd name="T56" fmla="*/ 0 w 183"/>
                <a:gd name="T57" fmla="*/ 0 h 278"/>
                <a:gd name="T58" fmla="*/ 0 w 183"/>
                <a:gd name="T59" fmla="*/ 0 h 278"/>
                <a:gd name="T60" fmla="*/ 0 w 183"/>
                <a:gd name="T61" fmla="*/ 0 h 278"/>
                <a:gd name="T62" fmla="*/ 0 w 183"/>
                <a:gd name="T63" fmla="*/ 0 h 278"/>
                <a:gd name="T64" fmla="*/ 0 w 183"/>
                <a:gd name="T65" fmla="*/ 0 h 278"/>
                <a:gd name="T66" fmla="*/ 0 w 183"/>
                <a:gd name="T67" fmla="*/ 0 h 278"/>
                <a:gd name="T68" fmla="*/ 0 w 183"/>
                <a:gd name="T69" fmla="*/ 0 h 278"/>
                <a:gd name="T70" fmla="*/ 0 w 183"/>
                <a:gd name="T71" fmla="*/ 0 h 278"/>
                <a:gd name="T72" fmla="*/ 0 w 183"/>
                <a:gd name="T73" fmla="*/ 0 h 278"/>
                <a:gd name="T74" fmla="*/ 0 w 183"/>
                <a:gd name="T75" fmla="*/ 0 h 278"/>
                <a:gd name="T76" fmla="*/ 0 w 183"/>
                <a:gd name="T77" fmla="*/ 0 h 278"/>
                <a:gd name="T78" fmla="*/ 0 w 183"/>
                <a:gd name="T79" fmla="*/ 0 h 278"/>
                <a:gd name="T80" fmla="*/ 0 w 183"/>
                <a:gd name="T81" fmla="*/ 0 h 278"/>
                <a:gd name="T82" fmla="*/ 0 w 183"/>
                <a:gd name="T83" fmla="*/ 0 h 278"/>
                <a:gd name="T84" fmla="*/ 0 w 183"/>
                <a:gd name="T85" fmla="*/ 0 h 278"/>
                <a:gd name="T86" fmla="*/ 0 w 183"/>
                <a:gd name="T87" fmla="*/ 0 h 278"/>
                <a:gd name="T88" fmla="*/ 0 w 183"/>
                <a:gd name="T89" fmla="*/ 0 h 278"/>
                <a:gd name="T90" fmla="*/ 0 w 183"/>
                <a:gd name="T91" fmla="*/ 0 h 278"/>
                <a:gd name="T92" fmla="*/ 0 w 183"/>
                <a:gd name="T93" fmla="*/ 0 h 278"/>
                <a:gd name="T94" fmla="*/ 0 w 183"/>
                <a:gd name="T95" fmla="*/ 0 h 278"/>
                <a:gd name="T96" fmla="*/ 0 w 183"/>
                <a:gd name="T97" fmla="*/ 0 h 278"/>
                <a:gd name="T98" fmla="*/ 0 w 183"/>
                <a:gd name="T99" fmla="*/ 0 h 278"/>
                <a:gd name="T100" fmla="*/ 0 w 183"/>
                <a:gd name="T101" fmla="*/ 0 h 278"/>
                <a:gd name="T102" fmla="*/ 0 w 183"/>
                <a:gd name="T103" fmla="*/ 0 h 278"/>
                <a:gd name="T104" fmla="*/ 0 w 183"/>
                <a:gd name="T105" fmla="*/ 0 h 278"/>
                <a:gd name="T106" fmla="*/ 0 w 183"/>
                <a:gd name="T107" fmla="*/ 0 h 278"/>
                <a:gd name="T108" fmla="*/ 0 w 183"/>
                <a:gd name="T109" fmla="*/ 0 h 278"/>
                <a:gd name="T110" fmla="*/ 0 w 183"/>
                <a:gd name="T111" fmla="*/ 0 h 2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3" h="278">
                  <a:moveTo>
                    <a:pt x="94" y="21"/>
                  </a:moveTo>
                  <a:lnTo>
                    <a:pt x="84" y="21"/>
                  </a:lnTo>
                  <a:lnTo>
                    <a:pt x="75" y="23"/>
                  </a:lnTo>
                  <a:lnTo>
                    <a:pt x="68" y="25"/>
                  </a:lnTo>
                  <a:lnTo>
                    <a:pt x="60" y="27"/>
                  </a:lnTo>
                  <a:lnTo>
                    <a:pt x="54" y="32"/>
                  </a:lnTo>
                  <a:lnTo>
                    <a:pt x="48" y="36"/>
                  </a:lnTo>
                  <a:lnTo>
                    <a:pt x="43" y="40"/>
                  </a:lnTo>
                  <a:lnTo>
                    <a:pt x="38" y="47"/>
                  </a:lnTo>
                  <a:lnTo>
                    <a:pt x="35" y="52"/>
                  </a:lnTo>
                  <a:lnTo>
                    <a:pt x="32" y="59"/>
                  </a:lnTo>
                  <a:lnTo>
                    <a:pt x="30" y="66"/>
                  </a:lnTo>
                  <a:lnTo>
                    <a:pt x="28" y="74"/>
                  </a:lnTo>
                  <a:lnTo>
                    <a:pt x="24" y="89"/>
                  </a:lnTo>
                  <a:lnTo>
                    <a:pt x="24" y="105"/>
                  </a:lnTo>
                  <a:lnTo>
                    <a:pt x="24" y="121"/>
                  </a:lnTo>
                  <a:lnTo>
                    <a:pt x="28" y="136"/>
                  </a:lnTo>
                  <a:lnTo>
                    <a:pt x="30" y="143"/>
                  </a:lnTo>
                  <a:lnTo>
                    <a:pt x="33" y="150"/>
                  </a:lnTo>
                  <a:lnTo>
                    <a:pt x="36" y="157"/>
                  </a:lnTo>
                  <a:lnTo>
                    <a:pt x="39" y="163"/>
                  </a:lnTo>
                  <a:lnTo>
                    <a:pt x="44" y="169"/>
                  </a:lnTo>
                  <a:lnTo>
                    <a:pt x="49" y="174"/>
                  </a:lnTo>
                  <a:lnTo>
                    <a:pt x="55" y="179"/>
                  </a:lnTo>
                  <a:lnTo>
                    <a:pt x="61" y="183"/>
                  </a:lnTo>
                  <a:lnTo>
                    <a:pt x="69" y="186"/>
                  </a:lnTo>
                  <a:lnTo>
                    <a:pt x="76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29" y="179"/>
                  </a:lnTo>
                  <a:lnTo>
                    <a:pt x="135" y="174"/>
                  </a:lnTo>
                  <a:lnTo>
                    <a:pt x="139" y="169"/>
                  </a:lnTo>
                  <a:lnTo>
                    <a:pt x="143" y="163"/>
                  </a:lnTo>
                  <a:lnTo>
                    <a:pt x="148" y="157"/>
                  </a:lnTo>
                  <a:lnTo>
                    <a:pt x="151" y="150"/>
                  </a:lnTo>
                  <a:lnTo>
                    <a:pt x="153" y="143"/>
                  </a:lnTo>
                  <a:lnTo>
                    <a:pt x="155" y="136"/>
                  </a:lnTo>
                  <a:lnTo>
                    <a:pt x="158" y="121"/>
                  </a:lnTo>
                  <a:lnTo>
                    <a:pt x="158" y="105"/>
                  </a:lnTo>
                  <a:lnTo>
                    <a:pt x="158" y="90"/>
                  </a:lnTo>
                  <a:lnTo>
                    <a:pt x="155" y="75"/>
                  </a:lnTo>
                  <a:lnTo>
                    <a:pt x="153" y="67"/>
                  </a:lnTo>
                  <a:lnTo>
                    <a:pt x="151" y="61"/>
                  </a:lnTo>
                  <a:lnTo>
                    <a:pt x="148" y="54"/>
                  </a:lnTo>
                  <a:lnTo>
                    <a:pt x="143" y="48"/>
                  </a:lnTo>
                  <a:lnTo>
                    <a:pt x="139" y="42"/>
                  </a:lnTo>
                  <a:lnTo>
                    <a:pt x="135" y="37"/>
                  </a:lnTo>
                  <a:lnTo>
                    <a:pt x="129" y="33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close/>
                  <a:moveTo>
                    <a:pt x="0" y="6"/>
                  </a:moveTo>
                  <a:lnTo>
                    <a:pt x="22" y="6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8" y="34"/>
                  </a:lnTo>
                  <a:lnTo>
                    <a:pt x="34" y="25"/>
                  </a:lnTo>
                  <a:lnTo>
                    <a:pt x="42" y="19"/>
                  </a:lnTo>
                  <a:lnTo>
                    <a:pt x="50" y="12"/>
                  </a:lnTo>
                  <a:lnTo>
                    <a:pt x="60" y="7"/>
                  </a:lnTo>
                  <a:lnTo>
                    <a:pt x="71" y="4"/>
                  </a:lnTo>
                  <a:lnTo>
                    <a:pt x="82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3" y="9"/>
                  </a:lnTo>
                  <a:lnTo>
                    <a:pt x="141" y="13"/>
                  </a:lnTo>
                  <a:lnTo>
                    <a:pt x="149" y="19"/>
                  </a:lnTo>
                  <a:lnTo>
                    <a:pt x="155" y="25"/>
                  </a:lnTo>
                  <a:lnTo>
                    <a:pt x="160" y="32"/>
                  </a:lnTo>
                  <a:lnTo>
                    <a:pt x="166" y="39"/>
                  </a:lnTo>
                  <a:lnTo>
                    <a:pt x="170" y="48"/>
                  </a:lnTo>
                  <a:lnTo>
                    <a:pt x="175" y="57"/>
                  </a:lnTo>
                  <a:lnTo>
                    <a:pt x="178" y="65"/>
                  </a:lnTo>
                  <a:lnTo>
                    <a:pt x="180" y="75"/>
                  </a:lnTo>
                  <a:lnTo>
                    <a:pt x="181" y="85"/>
                  </a:lnTo>
                  <a:lnTo>
                    <a:pt x="182" y="95"/>
                  </a:lnTo>
                  <a:lnTo>
                    <a:pt x="183" y="105"/>
                  </a:lnTo>
                  <a:lnTo>
                    <a:pt x="182" y="116"/>
                  </a:lnTo>
                  <a:lnTo>
                    <a:pt x="181" y="127"/>
                  </a:lnTo>
                  <a:lnTo>
                    <a:pt x="180" y="136"/>
                  </a:lnTo>
                  <a:lnTo>
                    <a:pt x="178" y="146"/>
                  </a:lnTo>
                  <a:lnTo>
                    <a:pt x="175" y="155"/>
                  </a:lnTo>
                  <a:lnTo>
                    <a:pt x="170" y="163"/>
                  </a:lnTo>
                  <a:lnTo>
                    <a:pt x="166" y="172"/>
                  </a:lnTo>
                  <a:lnTo>
                    <a:pt x="160" y="180"/>
                  </a:lnTo>
                  <a:lnTo>
                    <a:pt x="155" y="186"/>
                  </a:lnTo>
                  <a:lnTo>
                    <a:pt x="149" y="193"/>
                  </a:lnTo>
                  <a:lnTo>
                    <a:pt x="141" y="198"/>
                  </a:lnTo>
                  <a:lnTo>
                    <a:pt x="133" y="202"/>
                  </a:lnTo>
                  <a:lnTo>
                    <a:pt x="125" y="206"/>
                  </a:lnTo>
                  <a:lnTo>
                    <a:pt x="115" y="208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8"/>
                  </a:lnTo>
                  <a:lnTo>
                    <a:pt x="62" y="204"/>
                  </a:lnTo>
                  <a:lnTo>
                    <a:pt x="52" y="199"/>
                  </a:lnTo>
                  <a:lnTo>
                    <a:pt x="44" y="194"/>
                  </a:lnTo>
                  <a:lnTo>
                    <a:pt x="36" y="186"/>
                  </a:lnTo>
                  <a:lnTo>
                    <a:pt x="30" y="177"/>
                  </a:lnTo>
                  <a:lnTo>
                    <a:pt x="24" y="167"/>
                  </a:lnTo>
                  <a:lnTo>
                    <a:pt x="24" y="278"/>
                  </a:lnTo>
                  <a:lnTo>
                    <a:pt x="0" y="27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7" name="Freeform 59"/>
            <p:cNvSpPr>
              <a:spLocks/>
            </p:cNvSpPr>
            <p:nvPr userDrawn="1"/>
          </p:nvSpPr>
          <p:spPr bwMode="auto">
            <a:xfrm>
              <a:off x="4705" y="3839"/>
              <a:ext cx="54" cy="69"/>
            </a:xfrm>
            <a:custGeom>
              <a:avLst/>
              <a:gdLst>
                <a:gd name="T0" fmla="*/ 0 w 161"/>
                <a:gd name="T1" fmla="*/ 0 h 205"/>
                <a:gd name="T2" fmla="*/ 0 w 161"/>
                <a:gd name="T3" fmla="*/ 0 h 205"/>
                <a:gd name="T4" fmla="*/ 0 w 161"/>
                <a:gd name="T5" fmla="*/ 0 h 205"/>
                <a:gd name="T6" fmla="*/ 0 w 161"/>
                <a:gd name="T7" fmla="*/ 0 h 205"/>
                <a:gd name="T8" fmla="*/ 0 w 161"/>
                <a:gd name="T9" fmla="*/ 0 h 205"/>
                <a:gd name="T10" fmla="*/ 0 w 161"/>
                <a:gd name="T11" fmla="*/ 0 h 205"/>
                <a:gd name="T12" fmla="*/ 0 w 161"/>
                <a:gd name="T13" fmla="*/ 0 h 205"/>
                <a:gd name="T14" fmla="*/ 0 w 161"/>
                <a:gd name="T15" fmla="*/ 0 h 205"/>
                <a:gd name="T16" fmla="*/ 0 w 161"/>
                <a:gd name="T17" fmla="*/ 0 h 205"/>
                <a:gd name="T18" fmla="*/ 0 w 161"/>
                <a:gd name="T19" fmla="*/ 0 h 205"/>
                <a:gd name="T20" fmla="*/ 0 w 161"/>
                <a:gd name="T21" fmla="*/ 0 h 205"/>
                <a:gd name="T22" fmla="*/ 0 w 161"/>
                <a:gd name="T23" fmla="*/ 0 h 205"/>
                <a:gd name="T24" fmla="*/ 0 w 161"/>
                <a:gd name="T25" fmla="*/ 0 h 205"/>
                <a:gd name="T26" fmla="*/ 0 w 161"/>
                <a:gd name="T27" fmla="*/ 0 h 205"/>
                <a:gd name="T28" fmla="*/ 0 w 161"/>
                <a:gd name="T29" fmla="*/ 0 h 205"/>
                <a:gd name="T30" fmla="*/ 0 w 161"/>
                <a:gd name="T31" fmla="*/ 0 h 205"/>
                <a:gd name="T32" fmla="*/ 0 w 161"/>
                <a:gd name="T33" fmla="*/ 0 h 205"/>
                <a:gd name="T34" fmla="*/ 0 w 161"/>
                <a:gd name="T35" fmla="*/ 0 h 205"/>
                <a:gd name="T36" fmla="*/ 0 w 161"/>
                <a:gd name="T37" fmla="*/ 0 h 205"/>
                <a:gd name="T38" fmla="*/ 0 w 161"/>
                <a:gd name="T39" fmla="*/ 0 h 205"/>
                <a:gd name="T40" fmla="*/ 0 w 161"/>
                <a:gd name="T41" fmla="*/ 0 h 205"/>
                <a:gd name="T42" fmla="*/ 0 w 161"/>
                <a:gd name="T43" fmla="*/ 0 h 205"/>
                <a:gd name="T44" fmla="*/ 0 w 161"/>
                <a:gd name="T45" fmla="*/ 0 h 205"/>
                <a:gd name="T46" fmla="*/ 0 w 161"/>
                <a:gd name="T47" fmla="*/ 0 h 205"/>
                <a:gd name="T48" fmla="*/ 0 w 161"/>
                <a:gd name="T49" fmla="*/ 0 h 205"/>
                <a:gd name="T50" fmla="*/ 0 w 161"/>
                <a:gd name="T51" fmla="*/ 0 h 205"/>
                <a:gd name="T52" fmla="*/ 0 w 161"/>
                <a:gd name="T53" fmla="*/ 0 h 205"/>
                <a:gd name="T54" fmla="*/ 0 w 161"/>
                <a:gd name="T55" fmla="*/ 0 h 205"/>
                <a:gd name="T56" fmla="*/ 0 w 161"/>
                <a:gd name="T57" fmla="*/ 0 h 205"/>
                <a:gd name="T58" fmla="*/ 0 w 161"/>
                <a:gd name="T59" fmla="*/ 0 h 205"/>
                <a:gd name="T60" fmla="*/ 0 w 161"/>
                <a:gd name="T61" fmla="*/ 0 h 205"/>
                <a:gd name="T62" fmla="*/ 0 w 161"/>
                <a:gd name="T63" fmla="*/ 0 h 205"/>
                <a:gd name="T64" fmla="*/ 0 w 161"/>
                <a:gd name="T65" fmla="*/ 0 h 205"/>
                <a:gd name="T66" fmla="*/ 0 w 161"/>
                <a:gd name="T67" fmla="*/ 0 h 205"/>
                <a:gd name="T68" fmla="*/ 0 w 161"/>
                <a:gd name="T69" fmla="*/ 0 h 205"/>
                <a:gd name="T70" fmla="*/ 0 w 161"/>
                <a:gd name="T71" fmla="*/ 0 h 205"/>
                <a:gd name="T72" fmla="*/ 0 w 161"/>
                <a:gd name="T73" fmla="*/ 0 h 205"/>
                <a:gd name="T74" fmla="*/ 0 w 161"/>
                <a:gd name="T75" fmla="*/ 0 h 205"/>
                <a:gd name="T76" fmla="*/ 0 w 161"/>
                <a:gd name="T77" fmla="*/ 0 h 205"/>
                <a:gd name="T78" fmla="*/ 0 w 161"/>
                <a:gd name="T79" fmla="*/ 0 h 205"/>
                <a:gd name="T80" fmla="*/ 0 w 161"/>
                <a:gd name="T81" fmla="*/ 0 h 205"/>
                <a:gd name="T82" fmla="*/ 0 w 161"/>
                <a:gd name="T83" fmla="*/ 0 h 205"/>
                <a:gd name="T84" fmla="*/ 0 w 161"/>
                <a:gd name="T85" fmla="*/ 0 h 205"/>
                <a:gd name="T86" fmla="*/ 0 w 161"/>
                <a:gd name="T87" fmla="*/ 0 h 205"/>
                <a:gd name="T88" fmla="*/ 0 w 161"/>
                <a:gd name="T89" fmla="*/ 0 h 205"/>
                <a:gd name="T90" fmla="*/ 0 w 161"/>
                <a:gd name="T91" fmla="*/ 0 h 205"/>
                <a:gd name="T92" fmla="*/ 0 w 161"/>
                <a:gd name="T93" fmla="*/ 0 h 205"/>
                <a:gd name="T94" fmla="*/ 0 w 161"/>
                <a:gd name="T95" fmla="*/ 0 h 205"/>
                <a:gd name="T96" fmla="*/ 0 w 161"/>
                <a:gd name="T97" fmla="*/ 0 h 205"/>
                <a:gd name="T98" fmla="*/ 0 w 161"/>
                <a:gd name="T99" fmla="*/ 0 h 205"/>
                <a:gd name="T100" fmla="*/ 0 w 161"/>
                <a:gd name="T101" fmla="*/ 0 h 205"/>
                <a:gd name="T102" fmla="*/ 0 w 161"/>
                <a:gd name="T103" fmla="*/ 0 h 205"/>
                <a:gd name="T104" fmla="*/ 0 w 161"/>
                <a:gd name="T105" fmla="*/ 0 h 205"/>
                <a:gd name="T106" fmla="*/ 0 w 161"/>
                <a:gd name="T107" fmla="*/ 0 h 205"/>
                <a:gd name="T108" fmla="*/ 0 w 161"/>
                <a:gd name="T109" fmla="*/ 0 h 205"/>
                <a:gd name="T110" fmla="*/ 0 w 161"/>
                <a:gd name="T111" fmla="*/ 0 h 205"/>
                <a:gd name="T112" fmla="*/ 0 w 161"/>
                <a:gd name="T113" fmla="*/ 0 h 205"/>
                <a:gd name="T114" fmla="*/ 0 w 161"/>
                <a:gd name="T115" fmla="*/ 0 h 2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1" h="205">
                  <a:moveTo>
                    <a:pt x="161" y="198"/>
                  </a:moveTo>
                  <a:lnTo>
                    <a:pt x="139" y="198"/>
                  </a:lnTo>
                  <a:lnTo>
                    <a:pt x="139" y="163"/>
                  </a:lnTo>
                  <a:lnTo>
                    <a:pt x="138" y="163"/>
                  </a:lnTo>
                  <a:lnTo>
                    <a:pt x="133" y="173"/>
                  </a:lnTo>
                  <a:lnTo>
                    <a:pt x="126" y="180"/>
                  </a:lnTo>
                  <a:lnTo>
                    <a:pt x="119" y="188"/>
                  </a:lnTo>
                  <a:lnTo>
                    <a:pt x="110" y="193"/>
                  </a:lnTo>
                  <a:lnTo>
                    <a:pt x="101" y="198"/>
                  </a:lnTo>
                  <a:lnTo>
                    <a:pt x="91" y="202"/>
                  </a:lnTo>
                  <a:lnTo>
                    <a:pt x="81" y="204"/>
                  </a:lnTo>
                  <a:lnTo>
                    <a:pt x="70" y="205"/>
                  </a:lnTo>
                  <a:lnTo>
                    <a:pt x="60" y="204"/>
                  </a:lnTo>
                  <a:lnTo>
                    <a:pt x="52" y="203"/>
                  </a:lnTo>
                  <a:lnTo>
                    <a:pt x="44" y="202"/>
                  </a:lnTo>
                  <a:lnTo>
                    <a:pt x="38" y="200"/>
                  </a:lnTo>
                  <a:lnTo>
                    <a:pt x="31" y="196"/>
                  </a:lnTo>
                  <a:lnTo>
                    <a:pt x="26" y="193"/>
                  </a:lnTo>
                  <a:lnTo>
                    <a:pt x="20" y="189"/>
                  </a:lnTo>
                  <a:lnTo>
                    <a:pt x="16" y="184"/>
                  </a:lnTo>
                  <a:lnTo>
                    <a:pt x="12" y="179"/>
                  </a:lnTo>
                  <a:lnTo>
                    <a:pt x="9" y="174"/>
                  </a:lnTo>
                  <a:lnTo>
                    <a:pt x="6" y="167"/>
                  </a:lnTo>
                  <a:lnTo>
                    <a:pt x="4" y="161"/>
                  </a:lnTo>
                  <a:lnTo>
                    <a:pt x="1" y="146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129"/>
                  </a:lnTo>
                  <a:lnTo>
                    <a:pt x="25" y="142"/>
                  </a:lnTo>
                  <a:lnTo>
                    <a:pt x="28" y="153"/>
                  </a:lnTo>
                  <a:lnTo>
                    <a:pt x="29" y="159"/>
                  </a:lnTo>
                  <a:lnTo>
                    <a:pt x="31" y="163"/>
                  </a:lnTo>
                  <a:lnTo>
                    <a:pt x="33" y="166"/>
                  </a:lnTo>
                  <a:lnTo>
                    <a:pt x="37" y="170"/>
                  </a:lnTo>
                  <a:lnTo>
                    <a:pt x="40" y="174"/>
                  </a:lnTo>
                  <a:lnTo>
                    <a:pt x="44" y="176"/>
                  </a:lnTo>
                  <a:lnTo>
                    <a:pt x="48" y="179"/>
                  </a:lnTo>
                  <a:lnTo>
                    <a:pt x="53" y="180"/>
                  </a:lnTo>
                  <a:lnTo>
                    <a:pt x="64" y="183"/>
                  </a:lnTo>
                  <a:lnTo>
                    <a:pt x="78" y="184"/>
                  </a:lnTo>
                  <a:lnTo>
                    <a:pt x="85" y="183"/>
                  </a:lnTo>
                  <a:lnTo>
                    <a:pt x="92" y="182"/>
                  </a:lnTo>
                  <a:lnTo>
                    <a:pt x="98" y="180"/>
                  </a:lnTo>
                  <a:lnTo>
                    <a:pt x="104" y="177"/>
                  </a:lnTo>
                  <a:lnTo>
                    <a:pt x="109" y="174"/>
                  </a:lnTo>
                  <a:lnTo>
                    <a:pt x="114" y="169"/>
                  </a:lnTo>
                  <a:lnTo>
                    <a:pt x="119" y="165"/>
                  </a:lnTo>
                  <a:lnTo>
                    <a:pt x="123" y="160"/>
                  </a:lnTo>
                  <a:lnTo>
                    <a:pt x="126" y="153"/>
                  </a:lnTo>
                  <a:lnTo>
                    <a:pt x="128" y="148"/>
                  </a:lnTo>
                  <a:lnTo>
                    <a:pt x="132" y="141"/>
                  </a:lnTo>
                  <a:lnTo>
                    <a:pt x="134" y="134"/>
                  </a:lnTo>
                  <a:lnTo>
                    <a:pt x="136" y="120"/>
                  </a:lnTo>
                  <a:lnTo>
                    <a:pt x="137" y="105"/>
                  </a:lnTo>
                  <a:lnTo>
                    <a:pt x="137" y="0"/>
                  </a:lnTo>
                  <a:lnTo>
                    <a:pt x="161" y="0"/>
                  </a:lnTo>
                  <a:lnTo>
                    <a:pt x="161" y="19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Freeform 60"/>
            <p:cNvSpPr>
              <a:spLocks noEditPoints="1"/>
            </p:cNvSpPr>
            <p:nvPr userDrawn="1"/>
          </p:nvSpPr>
          <p:spPr bwMode="auto">
            <a:xfrm>
              <a:off x="4774" y="3814"/>
              <a:ext cx="61" cy="94"/>
            </a:xfrm>
            <a:custGeom>
              <a:avLst/>
              <a:gdLst>
                <a:gd name="T0" fmla="*/ 0 w 184"/>
                <a:gd name="T1" fmla="*/ 0 h 281"/>
                <a:gd name="T2" fmla="*/ 0 w 184"/>
                <a:gd name="T3" fmla="*/ 0 h 281"/>
                <a:gd name="T4" fmla="*/ 0 w 184"/>
                <a:gd name="T5" fmla="*/ 0 h 281"/>
                <a:gd name="T6" fmla="*/ 0 w 184"/>
                <a:gd name="T7" fmla="*/ 0 h 281"/>
                <a:gd name="T8" fmla="*/ 0 w 184"/>
                <a:gd name="T9" fmla="*/ 0 h 281"/>
                <a:gd name="T10" fmla="*/ 0 w 184"/>
                <a:gd name="T11" fmla="*/ 0 h 281"/>
                <a:gd name="T12" fmla="*/ 0 w 184"/>
                <a:gd name="T13" fmla="*/ 0 h 281"/>
                <a:gd name="T14" fmla="*/ 0 w 184"/>
                <a:gd name="T15" fmla="*/ 0 h 281"/>
                <a:gd name="T16" fmla="*/ 0 w 184"/>
                <a:gd name="T17" fmla="*/ 0 h 281"/>
                <a:gd name="T18" fmla="*/ 0 w 184"/>
                <a:gd name="T19" fmla="*/ 0 h 281"/>
                <a:gd name="T20" fmla="*/ 0 w 184"/>
                <a:gd name="T21" fmla="*/ 0 h 281"/>
                <a:gd name="T22" fmla="*/ 0 w 184"/>
                <a:gd name="T23" fmla="*/ 0 h 281"/>
                <a:gd name="T24" fmla="*/ 0 w 184"/>
                <a:gd name="T25" fmla="*/ 0 h 281"/>
                <a:gd name="T26" fmla="*/ 0 w 184"/>
                <a:gd name="T27" fmla="*/ 0 h 281"/>
                <a:gd name="T28" fmla="*/ 0 w 184"/>
                <a:gd name="T29" fmla="*/ 0 h 281"/>
                <a:gd name="T30" fmla="*/ 0 w 184"/>
                <a:gd name="T31" fmla="*/ 0 h 281"/>
                <a:gd name="T32" fmla="*/ 0 w 184"/>
                <a:gd name="T33" fmla="*/ 0 h 281"/>
                <a:gd name="T34" fmla="*/ 0 w 184"/>
                <a:gd name="T35" fmla="*/ 0 h 281"/>
                <a:gd name="T36" fmla="*/ 0 w 184"/>
                <a:gd name="T37" fmla="*/ 0 h 281"/>
                <a:gd name="T38" fmla="*/ 0 w 184"/>
                <a:gd name="T39" fmla="*/ 0 h 281"/>
                <a:gd name="T40" fmla="*/ 0 w 184"/>
                <a:gd name="T41" fmla="*/ 0 h 281"/>
                <a:gd name="T42" fmla="*/ 0 w 184"/>
                <a:gd name="T43" fmla="*/ 0 h 281"/>
                <a:gd name="T44" fmla="*/ 0 w 184"/>
                <a:gd name="T45" fmla="*/ 0 h 281"/>
                <a:gd name="T46" fmla="*/ 0 w 184"/>
                <a:gd name="T47" fmla="*/ 0 h 281"/>
                <a:gd name="T48" fmla="*/ 0 w 184"/>
                <a:gd name="T49" fmla="*/ 0 h 281"/>
                <a:gd name="T50" fmla="*/ 0 w 184"/>
                <a:gd name="T51" fmla="*/ 0 h 281"/>
                <a:gd name="T52" fmla="*/ 0 w 184"/>
                <a:gd name="T53" fmla="*/ 0 h 281"/>
                <a:gd name="T54" fmla="*/ 0 w 184"/>
                <a:gd name="T55" fmla="*/ 0 h 281"/>
                <a:gd name="T56" fmla="*/ 0 w 184"/>
                <a:gd name="T57" fmla="*/ 0 h 281"/>
                <a:gd name="T58" fmla="*/ 0 w 184"/>
                <a:gd name="T59" fmla="*/ 0 h 281"/>
                <a:gd name="T60" fmla="*/ 0 w 184"/>
                <a:gd name="T61" fmla="*/ 0 h 281"/>
                <a:gd name="T62" fmla="*/ 0 w 184"/>
                <a:gd name="T63" fmla="*/ 0 h 281"/>
                <a:gd name="T64" fmla="*/ 0 w 184"/>
                <a:gd name="T65" fmla="*/ 0 h 281"/>
                <a:gd name="T66" fmla="*/ 0 w 184"/>
                <a:gd name="T67" fmla="*/ 0 h 281"/>
                <a:gd name="T68" fmla="*/ 0 w 184"/>
                <a:gd name="T69" fmla="*/ 0 h 281"/>
                <a:gd name="T70" fmla="*/ 0 w 184"/>
                <a:gd name="T71" fmla="*/ 0 h 281"/>
                <a:gd name="T72" fmla="*/ 0 w 184"/>
                <a:gd name="T73" fmla="*/ 0 h 281"/>
                <a:gd name="T74" fmla="*/ 0 w 184"/>
                <a:gd name="T75" fmla="*/ 0 h 281"/>
                <a:gd name="T76" fmla="*/ 0 w 184"/>
                <a:gd name="T77" fmla="*/ 0 h 281"/>
                <a:gd name="T78" fmla="*/ 0 w 184"/>
                <a:gd name="T79" fmla="*/ 0 h 281"/>
                <a:gd name="T80" fmla="*/ 0 w 184"/>
                <a:gd name="T81" fmla="*/ 0 h 281"/>
                <a:gd name="T82" fmla="*/ 0 w 184"/>
                <a:gd name="T83" fmla="*/ 0 h 281"/>
                <a:gd name="T84" fmla="*/ 0 w 184"/>
                <a:gd name="T85" fmla="*/ 0 h 281"/>
                <a:gd name="T86" fmla="*/ 0 w 184"/>
                <a:gd name="T87" fmla="*/ 0 h 281"/>
                <a:gd name="T88" fmla="*/ 0 w 184"/>
                <a:gd name="T89" fmla="*/ 0 h 281"/>
                <a:gd name="T90" fmla="*/ 0 w 184"/>
                <a:gd name="T91" fmla="*/ 0 h 281"/>
                <a:gd name="T92" fmla="*/ 0 w 184"/>
                <a:gd name="T93" fmla="*/ 0 h 281"/>
                <a:gd name="T94" fmla="*/ 0 w 184"/>
                <a:gd name="T95" fmla="*/ 0 h 281"/>
                <a:gd name="T96" fmla="*/ 0 w 184"/>
                <a:gd name="T97" fmla="*/ 0 h 281"/>
                <a:gd name="T98" fmla="*/ 0 w 184"/>
                <a:gd name="T99" fmla="*/ 0 h 281"/>
                <a:gd name="T100" fmla="*/ 0 w 184"/>
                <a:gd name="T101" fmla="*/ 0 h 281"/>
                <a:gd name="T102" fmla="*/ 0 w 184"/>
                <a:gd name="T103" fmla="*/ 0 h 281"/>
                <a:gd name="T104" fmla="*/ 0 w 184"/>
                <a:gd name="T105" fmla="*/ 0 h 281"/>
                <a:gd name="T106" fmla="*/ 0 w 184"/>
                <a:gd name="T107" fmla="*/ 0 h 281"/>
                <a:gd name="T108" fmla="*/ 0 w 184"/>
                <a:gd name="T109" fmla="*/ 0 h 281"/>
                <a:gd name="T110" fmla="*/ 0 w 184"/>
                <a:gd name="T111" fmla="*/ 0 h 2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4" h="281">
                  <a:moveTo>
                    <a:pt x="94" y="91"/>
                  </a:moveTo>
                  <a:lnTo>
                    <a:pt x="86" y="91"/>
                  </a:lnTo>
                  <a:lnTo>
                    <a:pt x="77" y="93"/>
                  </a:lnTo>
                  <a:lnTo>
                    <a:pt x="69" y="95"/>
                  </a:lnTo>
                  <a:lnTo>
                    <a:pt x="62" y="98"/>
                  </a:lnTo>
                  <a:lnTo>
                    <a:pt x="55" y="103"/>
                  </a:lnTo>
                  <a:lnTo>
                    <a:pt x="50" y="107"/>
                  </a:lnTo>
                  <a:lnTo>
                    <a:pt x="44" y="112"/>
                  </a:lnTo>
                  <a:lnTo>
                    <a:pt x="40" y="118"/>
                  </a:lnTo>
                  <a:lnTo>
                    <a:pt x="37" y="124"/>
                  </a:lnTo>
                  <a:lnTo>
                    <a:pt x="34" y="131"/>
                  </a:lnTo>
                  <a:lnTo>
                    <a:pt x="30" y="137"/>
                  </a:lnTo>
                  <a:lnTo>
                    <a:pt x="28" y="145"/>
                  </a:lnTo>
                  <a:lnTo>
                    <a:pt x="26" y="160"/>
                  </a:lnTo>
                  <a:lnTo>
                    <a:pt x="25" y="175"/>
                  </a:lnTo>
                  <a:lnTo>
                    <a:pt x="26" y="191"/>
                  </a:lnTo>
                  <a:lnTo>
                    <a:pt x="28" y="206"/>
                  </a:lnTo>
                  <a:lnTo>
                    <a:pt x="30" y="213"/>
                  </a:lnTo>
                  <a:lnTo>
                    <a:pt x="34" y="220"/>
                  </a:lnTo>
                  <a:lnTo>
                    <a:pt x="37" y="227"/>
                  </a:lnTo>
                  <a:lnTo>
                    <a:pt x="40" y="233"/>
                  </a:lnTo>
                  <a:lnTo>
                    <a:pt x="44" y="239"/>
                  </a:lnTo>
                  <a:lnTo>
                    <a:pt x="50" y="244"/>
                  </a:lnTo>
                  <a:lnTo>
                    <a:pt x="55" y="249"/>
                  </a:lnTo>
                  <a:lnTo>
                    <a:pt x="62" y="253"/>
                  </a:lnTo>
                  <a:lnTo>
                    <a:pt x="69" y="256"/>
                  </a:lnTo>
                  <a:lnTo>
                    <a:pt x="77" y="258"/>
                  </a:lnTo>
                  <a:lnTo>
                    <a:pt x="86" y="259"/>
                  </a:lnTo>
                  <a:lnTo>
                    <a:pt x="94" y="260"/>
                  </a:lnTo>
                  <a:lnTo>
                    <a:pt x="103" y="259"/>
                  </a:lnTo>
                  <a:lnTo>
                    <a:pt x="110" y="258"/>
                  </a:lnTo>
                  <a:lnTo>
                    <a:pt x="118" y="256"/>
                  </a:lnTo>
                  <a:lnTo>
                    <a:pt x="124" y="253"/>
                  </a:lnTo>
                  <a:lnTo>
                    <a:pt x="130" y="249"/>
                  </a:lnTo>
                  <a:lnTo>
                    <a:pt x="135" y="244"/>
                  </a:lnTo>
                  <a:lnTo>
                    <a:pt x="140" y="239"/>
                  </a:lnTo>
                  <a:lnTo>
                    <a:pt x="144" y="233"/>
                  </a:lnTo>
                  <a:lnTo>
                    <a:pt x="148" y="227"/>
                  </a:lnTo>
                  <a:lnTo>
                    <a:pt x="151" y="220"/>
                  </a:lnTo>
                  <a:lnTo>
                    <a:pt x="154" y="213"/>
                  </a:lnTo>
                  <a:lnTo>
                    <a:pt x="156" y="206"/>
                  </a:lnTo>
                  <a:lnTo>
                    <a:pt x="159" y="191"/>
                  </a:lnTo>
                  <a:lnTo>
                    <a:pt x="159" y="175"/>
                  </a:lnTo>
                  <a:lnTo>
                    <a:pt x="159" y="160"/>
                  </a:lnTo>
                  <a:lnTo>
                    <a:pt x="156" y="145"/>
                  </a:lnTo>
                  <a:lnTo>
                    <a:pt x="154" y="137"/>
                  </a:lnTo>
                  <a:lnTo>
                    <a:pt x="151" y="131"/>
                  </a:lnTo>
                  <a:lnTo>
                    <a:pt x="148" y="124"/>
                  </a:lnTo>
                  <a:lnTo>
                    <a:pt x="144" y="118"/>
                  </a:lnTo>
                  <a:lnTo>
                    <a:pt x="140" y="112"/>
                  </a:lnTo>
                  <a:lnTo>
                    <a:pt x="135" y="107"/>
                  </a:lnTo>
                  <a:lnTo>
                    <a:pt x="130" y="103"/>
                  </a:lnTo>
                  <a:lnTo>
                    <a:pt x="124" y="98"/>
                  </a:lnTo>
                  <a:lnTo>
                    <a:pt x="118" y="95"/>
                  </a:lnTo>
                  <a:lnTo>
                    <a:pt x="110" y="93"/>
                  </a:lnTo>
                  <a:lnTo>
                    <a:pt x="103" y="91"/>
                  </a:lnTo>
                  <a:lnTo>
                    <a:pt x="94" y="91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114"/>
                  </a:lnTo>
                  <a:lnTo>
                    <a:pt x="26" y="114"/>
                  </a:lnTo>
                  <a:lnTo>
                    <a:pt x="30" y="104"/>
                  </a:lnTo>
                  <a:lnTo>
                    <a:pt x="37" y="95"/>
                  </a:lnTo>
                  <a:lnTo>
                    <a:pt x="44" y="88"/>
                  </a:lnTo>
                  <a:lnTo>
                    <a:pt x="53" y="81"/>
                  </a:lnTo>
                  <a:lnTo>
                    <a:pt x="63" y="77"/>
                  </a:lnTo>
                  <a:lnTo>
                    <a:pt x="73" y="74"/>
                  </a:lnTo>
                  <a:lnTo>
                    <a:pt x="83" y="71"/>
                  </a:lnTo>
                  <a:lnTo>
                    <a:pt x="94" y="70"/>
                  </a:lnTo>
                  <a:lnTo>
                    <a:pt x="105" y="71"/>
                  </a:lnTo>
                  <a:lnTo>
                    <a:pt x="116" y="73"/>
                  </a:lnTo>
                  <a:lnTo>
                    <a:pt x="126" y="76"/>
                  </a:lnTo>
                  <a:lnTo>
                    <a:pt x="134" y="79"/>
                  </a:lnTo>
                  <a:lnTo>
                    <a:pt x="142" y="83"/>
                  </a:lnTo>
                  <a:lnTo>
                    <a:pt x="149" y="89"/>
                  </a:lnTo>
                  <a:lnTo>
                    <a:pt x="156" y="95"/>
                  </a:lnTo>
                  <a:lnTo>
                    <a:pt x="162" y="102"/>
                  </a:lnTo>
                  <a:lnTo>
                    <a:pt x="167" y="109"/>
                  </a:lnTo>
                  <a:lnTo>
                    <a:pt x="171" y="118"/>
                  </a:lnTo>
                  <a:lnTo>
                    <a:pt x="175" y="127"/>
                  </a:lnTo>
                  <a:lnTo>
                    <a:pt x="178" y="135"/>
                  </a:lnTo>
                  <a:lnTo>
                    <a:pt x="181" y="145"/>
                  </a:lnTo>
                  <a:lnTo>
                    <a:pt x="183" y="155"/>
                  </a:lnTo>
                  <a:lnTo>
                    <a:pt x="184" y="165"/>
                  </a:lnTo>
                  <a:lnTo>
                    <a:pt x="184" y="175"/>
                  </a:lnTo>
                  <a:lnTo>
                    <a:pt x="184" y="186"/>
                  </a:lnTo>
                  <a:lnTo>
                    <a:pt x="183" y="197"/>
                  </a:lnTo>
                  <a:lnTo>
                    <a:pt x="181" y="206"/>
                  </a:lnTo>
                  <a:lnTo>
                    <a:pt x="178" y="216"/>
                  </a:lnTo>
                  <a:lnTo>
                    <a:pt x="175" y="225"/>
                  </a:lnTo>
                  <a:lnTo>
                    <a:pt x="171" y="233"/>
                  </a:lnTo>
                  <a:lnTo>
                    <a:pt x="167" y="242"/>
                  </a:lnTo>
                  <a:lnTo>
                    <a:pt x="162" y="250"/>
                  </a:lnTo>
                  <a:lnTo>
                    <a:pt x="156" y="256"/>
                  </a:lnTo>
                  <a:lnTo>
                    <a:pt x="149" y="263"/>
                  </a:lnTo>
                  <a:lnTo>
                    <a:pt x="142" y="268"/>
                  </a:lnTo>
                  <a:lnTo>
                    <a:pt x="134" y="272"/>
                  </a:lnTo>
                  <a:lnTo>
                    <a:pt x="126" y="276"/>
                  </a:lnTo>
                  <a:lnTo>
                    <a:pt x="116" y="278"/>
                  </a:lnTo>
                  <a:lnTo>
                    <a:pt x="105" y="280"/>
                  </a:lnTo>
                  <a:lnTo>
                    <a:pt x="94" y="281"/>
                  </a:lnTo>
                  <a:lnTo>
                    <a:pt x="82" y="280"/>
                  </a:lnTo>
                  <a:lnTo>
                    <a:pt x="71" y="278"/>
                  </a:lnTo>
                  <a:lnTo>
                    <a:pt x="61" y="273"/>
                  </a:lnTo>
                  <a:lnTo>
                    <a:pt x="51" y="269"/>
                  </a:lnTo>
                  <a:lnTo>
                    <a:pt x="42" y="263"/>
                  </a:lnTo>
                  <a:lnTo>
                    <a:pt x="35" y="255"/>
                  </a:lnTo>
                  <a:lnTo>
                    <a:pt x="28" y="246"/>
                  </a:lnTo>
                  <a:lnTo>
                    <a:pt x="24" y="237"/>
                  </a:lnTo>
                  <a:lnTo>
                    <a:pt x="23" y="237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9" name="Rectangle 61"/>
            <p:cNvSpPr>
              <a:spLocks noChangeArrowheads="1"/>
            </p:cNvSpPr>
            <p:nvPr userDrawn="1"/>
          </p:nvSpPr>
          <p:spPr bwMode="auto">
            <a:xfrm>
              <a:off x="4848" y="3814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30" name="Freeform 62"/>
            <p:cNvSpPr>
              <a:spLocks noEditPoints="1"/>
            </p:cNvSpPr>
            <p:nvPr userDrawn="1"/>
          </p:nvSpPr>
          <p:spPr bwMode="auto">
            <a:xfrm>
              <a:off x="4872" y="3814"/>
              <a:ext cx="8" cy="91"/>
            </a:xfrm>
            <a:custGeom>
              <a:avLst/>
              <a:gdLst>
                <a:gd name="T0" fmla="*/ 0 w 24"/>
                <a:gd name="T1" fmla="*/ 0 h 274"/>
                <a:gd name="T2" fmla="*/ 0 w 24"/>
                <a:gd name="T3" fmla="*/ 0 h 274"/>
                <a:gd name="T4" fmla="*/ 0 w 24"/>
                <a:gd name="T5" fmla="*/ 0 h 274"/>
                <a:gd name="T6" fmla="*/ 0 w 24"/>
                <a:gd name="T7" fmla="*/ 0 h 274"/>
                <a:gd name="T8" fmla="*/ 0 w 24"/>
                <a:gd name="T9" fmla="*/ 0 h 274"/>
                <a:gd name="T10" fmla="*/ 0 w 24"/>
                <a:gd name="T11" fmla="*/ 0 h 274"/>
                <a:gd name="T12" fmla="*/ 0 w 24"/>
                <a:gd name="T13" fmla="*/ 0 h 274"/>
                <a:gd name="T14" fmla="*/ 0 w 24"/>
                <a:gd name="T15" fmla="*/ 0 h 274"/>
                <a:gd name="T16" fmla="*/ 0 w 24"/>
                <a:gd name="T17" fmla="*/ 0 h 274"/>
                <a:gd name="T18" fmla="*/ 0 w 24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274">
                  <a:moveTo>
                    <a:pt x="0" y="76"/>
                  </a:moveTo>
                  <a:lnTo>
                    <a:pt x="24" y="76"/>
                  </a:lnTo>
                  <a:lnTo>
                    <a:pt x="24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24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" name="Freeform 63"/>
            <p:cNvSpPr>
              <a:spLocks/>
            </p:cNvSpPr>
            <p:nvPr userDrawn="1"/>
          </p:nvSpPr>
          <p:spPr bwMode="auto">
            <a:xfrm>
              <a:off x="4895" y="3814"/>
              <a:ext cx="58" cy="91"/>
            </a:xfrm>
            <a:custGeom>
              <a:avLst/>
              <a:gdLst>
                <a:gd name="T0" fmla="*/ 0 w 173"/>
                <a:gd name="T1" fmla="*/ 0 h 274"/>
                <a:gd name="T2" fmla="*/ 0 w 173"/>
                <a:gd name="T3" fmla="*/ 0 h 274"/>
                <a:gd name="T4" fmla="*/ 0 w 173"/>
                <a:gd name="T5" fmla="*/ 0 h 274"/>
                <a:gd name="T6" fmla="*/ 0 w 173"/>
                <a:gd name="T7" fmla="*/ 0 h 274"/>
                <a:gd name="T8" fmla="*/ 0 w 173"/>
                <a:gd name="T9" fmla="*/ 0 h 274"/>
                <a:gd name="T10" fmla="*/ 0 w 173"/>
                <a:gd name="T11" fmla="*/ 0 h 274"/>
                <a:gd name="T12" fmla="*/ 0 w 173"/>
                <a:gd name="T13" fmla="*/ 0 h 274"/>
                <a:gd name="T14" fmla="*/ 0 w 173"/>
                <a:gd name="T15" fmla="*/ 0 h 274"/>
                <a:gd name="T16" fmla="*/ 0 w 173"/>
                <a:gd name="T17" fmla="*/ 0 h 274"/>
                <a:gd name="T18" fmla="*/ 0 w 173"/>
                <a:gd name="T19" fmla="*/ 0 h 274"/>
                <a:gd name="T20" fmla="*/ 0 w 173"/>
                <a:gd name="T21" fmla="*/ 0 h 274"/>
                <a:gd name="T22" fmla="*/ 0 w 173"/>
                <a:gd name="T23" fmla="*/ 0 h 274"/>
                <a:gd name="T24" fmla="*/ 0 w 173"/>
                <a:gd name="T25" fmla="*/ 0 h 2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3" h="274">
                  <a:moveTo>
                    <a:pt x="0" y="0"/>
                  </a:moveTo>
                  <a:lnTo>
                    <a:pt x="25" y="0"/>
                  </a:lnTo>
                  <a:lnTo>
                    <a:pt x="25" y="172"/>
                  </a:lnTo>
                  <a:lnTo>
                    <a:pt x="134" y="76"/>
                  </a:lnTo>
                  <a:lnTo>
                    <a:pt x="166" y="76"/>
                  </a:lnTo>
                  <a:lnTo>
                    <a:pt x="82" y="149"/>
                  </a:lnTo>
                  <a:lnTo>
                    <a:pt x="173" y="274"/>
                  </a:lnTo>
                  <a:lnTo>
                    <a:pt x="143" y="274"/>
                  </a:lnTo>
                  <a:lnTo>
                    <a:pt x="64" y="166"/>
                  </a:lnTo>
                  <a:lnTo>
                    <a:pt x="25" y="199"/>
                  </a:lnTo>
                  <a:lnTo>
                    <a:pt x="25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2" name="Freeform 64"/>
            <p:cNvSpPr>
              <a:spLocks noEditPoints="1"/>
            </p:cNvSpPr>
            <p:nvPr userDrawn="1"/>
          </p:nvSpPr>
          <p:spPr bwMode="auto">
            <a:xfrm>
              <a:off x="4956" y="3837"/>
              <a:ext cx="59" cy="70"/>
            </a:xfrm>
            <a:custGeom>
              <a:avLst/>
              <a:gdLst>
                <a:gd name="T0" fmla="*/ 0 w 177"/>
                <a:gd name="T1" fmla="*/ 0 h 210"/>
                <a:gd name="T2" fmla="*/ 0 w 177"/>
                <a:gd name="T3" fmla="*/ 0 h 210"/>
                <a:gd name="T4" fmla="*/ 0 w 177"/>
                <a:gd name="T5" fmla="*/ 0 h 210"/>
                <a:gd name="T6" fmla="*/ 0 w 177"/>
                <a:gd name="T7" fmla="*/ 0 h 210"/>
                <a:gd name="T8" fmla="*/ 0 w 177"/>
                <a:gd name="T9" fmla="*/ 0 h 210"/>
                <a:gd name="T10" fmla="*/ 0 w 177"/>
                <a:gd name="T11" fmla="*/ 0 h 210"/>
                <a:gd name="T12" fmla="*/ 0 w 177"/>
                <a:gd name="T13" fmla="*/ 0 h 210"/>
                <a:gd name="T14" fmla="*/ 0 w 177"/>
                <a:gd name="T15" fmla="*/ 0 h 210"/>
                <a:gd name="T16" fmla="*/ 0 w 177"/>
                <a:gd name="T17" fmla="*/ 0 h 210"/>
                <a:gd name="T18" fmla="*/ 0 w 177"/>
                <a:gd name="T19" fmla="*/ 0 h 210"/>
                <a:gd name="T20" fmla="*/ 0 w 177"/>
                <a:gd name="T21" fmla="*/ 0 h 210"/>
                <a:gd name="T22" fmla="*/ 0 w 177"/>
                <a:gd name="T23" fmla="*/ 0 h 210"/>
                <a:gd name="T24" fmla="*/ 0 w 177"/>
                <a:gd name="T25" fmla="*/ 0 h 210"/>
                <a:gd name="T26" fmla="*/ 0 w 177"/>
                <a:gd name="T27" fmla="*/ 0 h 210"/>
                <a:gd name="T28" fmla="*/ 0 w 177"/>
                <a:gd name="T29" fmla="*/ 0 h 210"/>
                <a:gd name="T30" fmla="*/ 0 w 177"/>
                <a:gd name="T31" fmla="*/ 0 h 210"/>
                <a:gd name="T32" fmla="*/ 0 w 177"/>
                <a:gd name="T33" fmla="*/ 0 h 210"/>
                <a:gd name="T34" fmla="*/ 0 w 177"/>
                <a:gd name="T35" fmla="*/ 0 h 210"/>
                <a:gd name="T36" fmla="*/ 0 w 177"/>
                <a:gd name="T37" fmla="*/ 0 h 210"/>
                <a:gd name="T38" fmla="*/ 0 w 177"/>
                <a:gd name="T39" fmla="*/ 0 h 210"/>
                <a:gd name="T40" fmla="*/ 0 w 177"/>
                <a:gd name="T41" fmla="*/ 0 h 210"/>
                <a:gd name="T42" fmla="*/ 0 w 177"/>
                <a:gd name="T43" fmla="*/ 0 h 210"/>
                <a:gd name="T44" fmla="*/ 0 w 177"/>
                <a:gd name="T45" fmla="*/ 0 h 210"/>
                <a:gd name="T46" fmla="*/ 0 w 177"/>
                <a:gd name="T47" fmla="*/ 0 h 210"/>
                <a:gd name="T48" fmla="*/ 0 w 177"/>
                <a:gd name="T49" fmla="*/ 0 h 210"/>
                <a:gd name="T50" fmla="*/ 0 w 177"/>
                <a:gd name="T51" fmla="*/ 0 h 210"/>
                <a:gd name="T52" fmla="*/ 0 w 177"/>
                <a:gd name="T53" fmla="*/ 0 h 210"/>
                <a:gd name="T54" fmla="*/ 0 w 177"/>
                <a:gd name="T55" fmla="*/ 0 h 210"/>
                <a:gd name="T56" fmla="*/ 0 w 177"/>
                <a:gd name="T57" fmla="*/ 0 h 210"/>
                <a:gd name="T58" fmla="*/ 0 w 177"/>
                <a:gd name="T59" fmla="*/ 0 h 210"/>
                <a:gd name="T60" fmla="*/ 0 w 177"/>
                <a:gd name="T61" fmla="*/ 0 h 210"/>
                <a:gd name="T62" fmla="*/ 0 w 177"/>
                <a:gd name="T63" fmla="*/ 0 h 210"/>
                <a:gd name="T64" fmla="*/ 0 w 177"/>
                <a:gd name="T65" fmla="*/ 0 h 210"/>
                <a:gd name="T66" fmla="*/ 0 w 177"/>
                <a:gd name="T67" fmla="*/ 0 h 210"/>
                <a:gd name="T68" fmla="*/ 0 w 177"/>
                <a:gd name="T69" fmla="*/ 0 h 210"/>
                <a:gd name="T70" fmla="*/ 0 w 177"/>
                <a:gd name="T71" fmla="*/ 0 h 210"/>
                <a:gd name="T72" fmla="*/ 0 w 177"/>
                <a:gd name="T73" fmla="*/ 0 h 210"/>
                <a:gd name="T74" fmla="*/ 0 w 177"/>
                <a:gd name="T75" fmla="*/ 0 h 210"/>
                <a:gd name="T76" fmla="*/ 0 w 177"/>
                <a:gd name="T77" fmla="*/ 0 h 210"/>
                <a:gd name="T78" fmla="*/ 0 w 177"/>
                <a:gd name="T79" fmla="*/ 0 h 210"/>
                <a:gd name="T80" fmla="*/ 0 w 177"/>
                <a:gd name="T81" fmla="*/ 0 h 210"/>
                <a:gd name="T82" fmla="*/ 0 w 177"/>
                <a:gd name="T83" fmla="*/ 0 h 210"/>
                <a:gd name="T84" fmla="*/ 0 w 177"/>
                <a:gd name="T85" fmla="*/ 0 h 210"/>
                <a:gd name="T86" fmla="*/ 0 w 177"/>
                <a:gd name="T87" fmla="*/ 0 h 210"/>
                <a:gd name="T88" fmla="*/ 0 w 177"/>
                <a:gd name="T89" fmla="*/ 0 h 210"/>
                <a:gd name="T90" fmla="*/ 0 w 177"/>
                <a:gd name="T91" fmla="*/ 0 h 210"/>
                <a:gd name="T92" fmla="*/ 0 w 177"/>
                <a:gd name="T93" fmla="*/ 0 h 210"/>
                <a:gd name="T94" fmla="*/ 0 w 177"/>
                <a:gd name="T95" fmla="*/ 0 h 210"/>
                <a:gd name="T96" fmla="*/ 0 w 177"/>
                <a:gd name="T97" fmla="*/ 0 h 210"/>
                <a:gd name="T98" fmla="*/ 0 w 177"/>
                <a:gd name="T99" fmla="*/ 0 h 210"/>
                <a:gd name="T100" fmla="*/ 0 w 177"/>
                <a:gd name="T101" fmla="*/ 0 h 210"/>
                <a:gd name="T102" fmla="*/ 0 w 177"/>
                <a:gd name="T103" fmla="*/ 0 h 210"/>
                <a:gd name="T104" fmla="*/ 0 w 177"/>
                <a:gd name="T105" fmla="*/ 0 h 210"/>
                <a:gd name="T106" fmla="*/ 0 w 177"/>
                <a:gd name="T107" fmla="*/ 0 h 210"/>
                <a:gd name="T108" fmla="*/ 0 w 177"/>
                <a:gd name="T109" fmla="*/ 0 h 210"/>
                <a:gd name="T110" fmla="*/ 0 w 177"/>
                <a:gd name="T111" fmla="*/ 0 h 210"/>
                <a:gd name="T112" fmla="*/ 0 w 177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2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4" y="59"/>
                  </a:lnTo>
                  <a:lnTo>
                    <a:pt x="142" y="53"/>
                  </a:lnTo>
                  <a:lnTo>
                    <a:pt x="138" y="48"/>
                  </a:lnTo>
                  <a:lnTo>
                    <a:pt x="135" y="42"/>
                  </a:lnTo>
                  <a:lnTo>
                    <a:pt x="130" y="38"/>
                  </a:lnTo>
                  <a:lnTo>
                    <a:pt x="126" y="34"/>
                  </a:lnTo>
                  <a:lnTo>
                    <a:pt x="121" y="30"/>
                  </a:lnTo>
                  <a:lnTo>
                    <a:pt x="115" y="27"/>
                  </a:lnTo>
                  <a:lnTo>
                    <a:pt x="109" y="24"/>
                  </a:lnTo>
                  <a:lnTo>
                    <a:pt x="103" y="22"/>
                  </a:lnTo>
                  <a:lnTo>
                    <a:pt x="96" y="21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2" y="27"/>
                  </a:lnTo>
                  <a:lnTo>
                    <a:pt x="57" y="30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3" y="42"/>
                  </a:lnTo>
                  <a:lnTo>
                    <a:pt x="35" y="53"/>
                  </a:lnTo>
                  <a:lnTo>
                    <a:pt x="30" y="65"/>
                  </a:lnTo>
                  <a:lnTo>
                    <a:pt x="26" y="78"/>
                  </a:lnTo>
                  <a:lnTo>
                    <a:pt x="23" y="92"/>
                  </a:lnTo>
                  <a:lnTo>
                    <a:pt x="152" y="92"/>
                  </a:lnTo>
                  <a:close/>
                  <a:moveTo>
                    <a:pt x="23" y="112"/>
                  </a:moveTo>
                  <a:lnTo>
                    <a:pt x="25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2" y="153"/>
                  </a:lnTo>
                  <a:lnTo>
                    <a:pt x="35" y="158"/>
                  </a:lnTo>
                  <a:lnTo>
                    <a:pt x="39" y="165"/>
                  </a:lnTo>
                  <a:lnTo>
                    <a:pt x="43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59" y="183"/>
                  </a:lnTo>
                  <a:lnTo>
                    <a:pt x="66" y="186"/>
                  </a:lnTo>
                  <a:lnTo>
                    <a:pt x="73" y="188"/>
                  </a:lnTo>
                  <a:lnTo>
                    <a:pt x="81" y="189"/>
                  </a:lnTo>
                  <a:lnTo>
                    <a:pt x="89" y="190"/>
                  </a:lnTo>
                  <a:lnTo>
                    <a:pt x="101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0" y="176"/>
                  </a:lnTo>
                  <a:lnTo>
                    <a:pt x="138" y="169"/>
                  </a:lnTo>
                  <a:lnTo>
                    <a:pt x="143" y="160"/>
                  </a:lnTo>
                  <a:lnTo>
                    <a:pt x="148" y="150"/>
                  </a:lnTo>
                  <a:lnTo>
                    <a:pt x="151" y="140"/>
                  </a:lnTo>
                  <a:lnTo>
                    <a:pt x="176" y="140"/>
                  </a:lnTo>
                  <a:lnTo>
                    <a:pt x="170" y="155"/>
                  </a:lnTo>
                  <a:lnTo>
                    <a:pt x="165" y="170"/>
                  </a:lnTo>
                  <a:lnTo>
                    <a:pt x="161" y="175"/>
                  </a:lnTo>
                  <a:lnTo>
                    <a:pt x="156" y="182"/>
                  </a:lnTo>
                  <a:lnTo>
                    <a:pt x="152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6" y="200"/>
                  </a:lnTo>
                  <a:lnTo>
                    <a:pt x="129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8" y="210"/>
                  </a:lnTo>
                  <a:lnTo>
                    <a:pt x="89" y="210"/>
                  </a:lnTo>
                  <a:lnTo>
                    <a:pt x="77" y="210"/>
                  </a:lnTo>
                  <a:lnTo>
                    <a:pt x="67" y="208"/>
                  </a:lnTo>
                  <a:lnTo>
                    <a:pt x="57" y="206"/>
                  </a:lnTo>
                  <a:lnTo>
                    <a:pt x="48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0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7" y="155"/>
                  </a:lnTo>
                  <a:lnTo>
                    <a:pt x="5" y="146"/>
                  </a:lnTo>
                  <a:lnTo>
                    <a:pt x="2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2" y="76"/>
                  </a:lnTo>
                  <a:lnTo>
                    <a:pt x="5" y="67"/>
                  </a:lnTo>
                  <a:lnTo>
                    <a:pt x="7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0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8" y="10"/>
                  </a:lnTo>
                  <a:lnTo>
                    <a:pt x="57" y="6"/>
                  </a:lnTo>
                  <a:lnTo>
                    <a:pt x="67" y="3"/>
                  </a:lnTo>
                  <a:lnTo>
                    <a:pt x="77" y="1"/>
                  </a:lnTo>
                  <a:lnTo>
                    <a:pt x="89" y="0"/>
                  </a:lnTo>
                  <a:lnTo>
                    <a:pt x="100" y="1"/>
                  </a:lnTo>
                  <a:lnTo>
                    <a:pt x="111" y="3"/>
                  </a:lnTo>
                  <a:lnTo>
                    <a:pt x="121" y="6"/>
                  </a:lnTo>
                  <a:lnTo>
                    <a:pt x="129" y="10"/>
                  </a:lnTo>
                  <a:lnTo>
                    <a:pt x="138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7" y="35"/>
                  </a:lnTo>
                  <a:lnTo>
                    <a:pt x="162" y="44"/>
                  </a:lnTo>
                  <a:lnTo>
                    <a:pt x="166" y="52"/>
                  </a:lnTo>
                  <a:lnTo>
                    <a:pt x="169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7" y="102"/>
                  </a:lnTo>
                  <a:lnTo>
                    <a:pt x="176" y="112"/>
                  </a:lnTo>
                  <a:lnTo>
                    <a:pt x="23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65"/>
            <p:cNvSpPr>
              <a:spLocks/>
            </p:cNvSpPr>
            <p:nvPr userDrawn="1"/>
          </p:nvSpPr>
          <p:spPr bwMode="auto">
            <a:xfrm>
              <a:off x="5058" y="3812"/>
              <a:ext cx="71" cy="96"/>
            </a:xfrm>
            <a:custGeom>
              <a:avLst/>
              <a:gdLst>
                <a:gd name="T0" fmla="*/ 0 w 214"/>
                <a:gd name="T1" fmla="*/ 0 h 286"/>
                <a:gd name="T2" fmla="*/ 0 w 214"/>
                <a:gd name="T3" fmla="*/ 0 h 286"/>
                <a:gd name="T4" fmla="*/ 0 w 214"/>
                <a:gd name="T5" fmla="*/ 0 h 286"/>
                <a:gd name="T6" fmla="*/ 0 w 214"/>
                <a:gd name="T7" fmla="*/ 0 h 286"/>
                <a:gd name="T8" fmla="*/ 0 w 214"/>
                <a:gd name="T9" fmla="*/ 0 h 286"/>
                <a:gd name="T10" fmla="*/ 0 w 214"/>
                <a:gd name="T11" fmla="*/ 0 h 286"/>
                <a:gd name="T12" fmla="*/ 0 w 214"/>
                <a:gd name="T13" fmla="*/ 0 h 286"/>
                <a:gd name="T14" fmla="*/ 0 w 214"/>
                <a:gd name="T15" fmla="*/ 0 h 286"/>
                <a:gd name="T16" fmla="*/ 0 w 214"/>
                <a:gd name="T17" fmla="*/ 0 h 286"/>
                <a:gd name="T18" fmla="*/ 0 w 214"/>
                <a:gd name="T19" fmla="*/ 0 h 286"/>
                <a:gd name="T20" fmla="*/ 0 w 214"/>
                <a:gd name="T21" fmla="*/ 0 h 286"/>
                <a:gd name="T22" fmla="*/ 0 w 214"/>
                <a:gd name="T23" fmla="*/ 0 h 286"/>
                <a:gd name="T24" fmla="*/ 0 w 214"/>
                <a:gd name="T25" fmla="*/ 0 h 286"/>
                <a:gd name="T26" fmla="*/ 0 w 214"/>
                <a:gd name="T27" fmla="*/ 0 h 286"/>
                <a:gd name="T28" fmla="*/ 0 w 214"/>
                <a:gd name="T29" fmla="*/ 0 h 286"/>
                <a:gd name="T30" fmla="*/ 0 w 214"/>
                <a:gd name="T31" fmla="*/ 0 h 286"/>
                <a:gd name="T32" fmla="*/ 0 w 214"/>
                <a:gd name="T33" fmla="*/ 0 h 286"/>
                <a:gd name="T34" fmla="*/ 0 w 214"/>
                <a:gd name="T35" fmla="*/ 0 h 286"/>
                <a:gd name="T36" fmla="*/ 0 w 214"/>
                <a:gd name="T37" fmla="*/ 0 h 286"/>
                <a:gd name="T38" fmla="*/ 0 w 214"/>
                <a:gd name="T39" fmla="*/ 0 h 286"/>
                <a:gd name="T40" fmla="*/ 0 w 214"/>
                <a:gd name="T41" fmla="*/ 0 h 286"/>
                <a:gd name="T42" fmla="*/ 0 w 214"/>
                <a:gd name="T43" fmla="*/ 0 h 286"/>
                <a:gd name="T44" fmla="*/ 0 w 214"/>
                <a:gd name="T45" fmla="*/ 0 h 286"/>
                <a:gd name="T46" fmla="*/ 0 w 214"/>
                <a:gd name="T47" fmla="*/ 0 h 286"/>
                <a:gd name="T48" fmla="*/ 0 w 214"/>
                <a:gd name="T49" fmla="*/ 0 h 286"/>
                <a:gd name="T50" fmla="*/ 0 w 214"/>
                <a:gd name="T51" fmla="*/ 0 h 286"/>
                <a:gd name="T52" fmla="*/ 0 w 214"/>
                <a:gd name="T53" fmla="*/ 0 h 286"/>
                <a:gd name="T54" fmla="*/ 0 w 214"/>
                <a:gd name="T55" fmla="*/ 0 h 286"/>
                <a:gd name="T56" fmla="*/ 0 w 214"/>
                <a:gd name="T57" fmla="*/ 0 h 286"/>
                <a:gd name="T58" fmla="*/ 0 w 214"/>
                <a:gd name="T59" fmla="*/ 0 h 286"/>
                <a:gd name="T60" fmla="*/ 0 w 214"/>
                <a:gd name="T61" fmla="*/ 0 h 286"/>
                <a:gd name="T62" fmla="*/ 0 w 214"/>
                <a:gd name="T63" fmla="*/ 0 h 286"/>
                <a:gd name="T64" fmla="*/ 0 w 214"/>
                <a:gd name="T65" fmla="*/ 0 h 286"/>
                <a:gd name="T66" fmla="*/ 0 w 214"/>
                <a:gd name="T67" fmla="*/ 0 h 286"/>
                <a:gd name="T68" fmla="*/ 0 w 214"/>
                <a:gd name="T69" fmla="*/ 0 h 286"/>
                <a:gd name="T70" fmla="*/ 0 w 214"/>
                <a:gd name="T71" fmla="*/ 0 h 286"/>
                <a:gd name="T72" fmla="*/ 0 w 214"/>
                <a:gd name="T73" fmla="*/ 0 h 286"/>
                <a:gd name="T74" fmla="*/ 0 w 214"/>
                <a:gd name="T75" fmla="*/ 0 h 286"/>
                <a:gd name="T76" fmla="*/ 0 w 214"/>
                <a:gd name="T77" fmla="*/ 0 h 286"/>
                <a:gd name="T78" fmla="*/ 0 w 214"/>
                <a:gd name="T79" fmla="*/ 0 h 286"/>
                <a:gd name="T80" fmla="*/ 0 w 214"/>
                <a:gd name="T81" fmla="*/ 0 h 286"/>
                <a:gd name="T82" fmla="*/ 0 w 214"/>
                <a:gd name="T83" fmla="*/ 0 h 286"/>
                <a:gd name="T84" fmla="*/ 0 w 214"/>
                <a:gd name="T85" fmla="*/ 0 h 286"/>
                <a:gd name="T86" fmla="*/ 0 w 214"/>
                <a:gd name="T87" fmla="*/ 0 h 286"/>
                <a:gd name="T88" fmla="*/ 0 w 214"/>
                <a:gd name="T89" fmla="*/ 0 h 286"/>
                <a:gd name="T90" fmla="*/ 0 w 214"/>
                <a:gd name="T91" fmla="*/ 0 h 286"/>
                <a:gd name="T92" fmla="*/ 0 w 214"/>
                <a:gd name="T93" fmla="*/ 0 h 286"/>
                <a:gd name="T94" fmla="*/ 0 w 214"/>
                <a:gd name="T95" fmla="*/ 0 h 286"/>
                <a:gd name="T96" fmla="*/ 0 w 214"/>
                <a:gd name="T97" fmla="*/ 0 h 286"/>
                <a:gd name="T98" fmla="*/ 0 w 214"/>
                <a:gd name="T99" fmla="*/ 0 h 286"/>
                <a:gd name="T100" fmla="*/ 0 w 214"/>
                <a:gd name="T101" fmla="*/ 0 h 286"/>
                <a:gd name="T102" fmla="*/ 0 w 214"/>
                <a:gd name="T103" fmla="*/ 0 h 286"/>
                <a:gd name="T104" fmla="*/ 0 w 214"/>
                <a:gd name="T105" fmla="*/ 0 h 2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14" h="286">
                  <a:moveTo>
                    <a:pt x="26" y="190"/>
                  </a:moveTo>
                  <a:lnTo>
                    <a:pt x="26" y="200"/>
                  </a:lnTo>
                  <a:lnTo>
                    <a:pt x="27" y="208"/>
                  </a:lnTo>
                  <a:lnTo>
                    <a:pt x="30" y="217"/>
                  </a:lnTo>
                  <a:lnTo>
                    <a:pt x="33" y="224"/>
                  </a:lnTo>
                  <a:lnTo>
                    <a:pt x="36" y="232"/>
                  </a:lnTo>
                  <a:lnTo>
                    <a:pt x="42" y="237"/>
                  </a:lnTo>
                  <a:lnTo>
                    <a:pt x="46" y="243"/>
                  </a:lnTo>
                  <a:lnTo>
                    <a:pt x="52" y="247"/>
                  </a:lnTo>
                  <a:lnTo>
                    <a:pt x="59" y="251"/>
                  </a:lnTo>
                  <a:lnTo>
                    <a:pt x="65" y="255"/>
                  </a:lnTo>
                  <a:lnTo>
                    <a:pt x="73" y="258"/>
                  </a:lnTo>
                  <a:lnTo>
                    <a:pt x="80" y="260"/>
                  </a:lnTo>
                  <a:lnTo>
                    <a:pt x="98" y="262"/>
                  </a:lnTo>
                  <a:lnTo>
                    <a:pt x="116" y="263"/>
                  </a:lnTo>
                  <a:lnTo>
                    <a:pt x="128" y="262"/>
                  </a:lnTo>
                  <a:lnTo>
                    <a:pt x="140" y="260"/>
                  </a:lnTo>
                  <a:lnTo>
                    <a:pt x="152" y="256"/>
                  </a:lnTo>
                  <a:lnTo>
                    <a:pt x="164" y="250"/>
                  </a:lnTo>
                  <a:lnTo>
                    <a:pt x="169" y="247"/>
                  </a:lnTo>
                  <a:lnTo>
                    <a:pt x="173" y="243"/>
                  </a:lnTo>
                  <a:lnTo>
                    <a:pt x="178" y="238"/>
                  </a:lnTo>
                  <a:lnTo>
                    <a:pt x="182" y="233"/>
                  </a:lnTo>
                  <a:lnTo>
                    <a:pt x="184" y="228"/>
                  </a:lnTo>
                  <a:lnTo>
                    <a:pt x="187" y="221"/>
                  </a:lnTo>
                  <a:lnTo>
                    <a:pt x="188" y="215"/>
                  </a:lnTo>
                  <a:lnTo>
                    <a:pt x="188" y="207"/>
                  </a:lnTo>
                  <a:lnTo>
                    <a:pt x="188" y="202"/>
                  </a:lnTo>
                  <a:lnTo>
                    <a:pt x="187" y="196"/>
                  </a:lnTo>
                  <a:lnTo>
                    <a:pt x="186" y="192"/>
                  </a:lnTo>
                  <a:lnTo>
                    <a:pt x="184" y="188"/>
                  </a:lnTo>
                  <a:lnTo>
                    <a:pt x="178" y="180"/>
                  </a:lnTo>
                  <a:lnTo>
                    <a:pt x="170" y="174"/>
                  </a:lnTo>
                  <a:lnTo>
                    <a:pt x="161" y="168"/>
                  </a:lnTo>
                  <a:lnTo>
                    <a:pt x="152" y="164"/>
                  </a:lnTo>
                  <a:lnTo>
                    <a:pt x="142" y="161"/>
                  </a:lnTo>
                  <a:lnTo>
                    <a:pt x="132" y="157"/>
                  </a:lnTo>
                  <a:lnTo>
                    <a:pt x="71" y="142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37" y="129"/>
                  </a:lnTo>
                  <a:lnTo>
                    <a:pt x="29" y="123"/>
                  </a:lnTo>
                  <a:lnTo>
                    <a:pt x="24" y="119"/>
                  </a:lnTo>
                  <a:lnTo>
                    <a:pt x="20" y="114"/>
                  </a:lnTo>
                  <a:lnTo>
                    <a:pt x="17" y="110"/>
                  </a:lnTo>
                  <a:lnTo>
                    <a:pt x="15" y="105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9" y="84"/>
                  </a:lnTo>
                  <a:lnTo>
                    <a:pt x="9" y="76"/>
                  </a:lnTo>
                  <a:lnTo>
                    <a:pt x="10" y="66"/>
                  </a:lnTo>
                  <a:lnTo>
                    <a:pt x="13" y="54"/>
                  </a:lnTo>
                  <a:lnTo>
                    <a:pt x="16" y="47"/>
                  </a:lnTo>
                  <a:lnTo>
                    <a:pt x="19" y="41"/>
                  </a:lnTo>
                  <a:lnTo>
                    <a:pt x="23" y="34"/>
                  </a:lnTo>
                  <a:lnTo>
                    <a:pt x="27" y="28"/>
                  </a:lnTo>
                  <a:lnTo>
                    <a:pt x="33" y="22"/>
                  </a:lnTo>
                  <a:lnTo>
                    <a:pt x="39" y="17"/>
                  </a:lnTo>
                  <a:lnTo>
                    <a:pt x="48" y="12"/>
                  </a:lnTo>
                  <a:lnTo>
                    <a:pt x="57" y="7"/>
                  </a:lnTo>
                  <a:lnTo>
                    <a:pt x="66" y="4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4" y="1"/>
                  </a:lnTo>
                  <a:lnTo>
                    <a:pt x="133" y="2"/>
                  </a:lnTo>
                  <a:lnTo>
                    <a:pt x="143" y="5"/>
                  </a:lnTo>
                  <a:lnTo>
                    <a:pt x="152" y="7"/>
                  </a:lnTo>
                  <a:lnTo>
                    <a:pt x="160" y="12"/>
                  </a:lnTo>
                  <a:lnTo>
                    <a:pt x="168" y="16"/>
                  </a:lnTo>
                  <a:lnTo>
                    <a:pt x="175" y="21"/>
                  </a:lnTo>
                  <a:lnTo>
                    <a:pt x="182" y="27"/>
                  </a:lnTo>
                  <a:lnTo>
                    <a:pt x="187" y="33"/>
                  </a:lnTo>
                  <a:lnTo>
                    <a:pt x="193" y="40"/>
                  </a:lnTo>
                  <a:lnTo>
                    <a:pt x="197" y="47"/>
                  </a:lnTo>
                  <a:lnTo>
                    <a:pt x="200" y="56"/>
                  </a:lnTo>
                  <a:lnTo>
                    <a:pt x="204" y="65"/>
                  </a:lnTo>
                  <a:lnTo>
                    <a:pt x="205" y="74"/>
                  </a:lnTo>
                  <a:lnTo>
                    <a:pt x="206" y="85"/>
                  </a:lnTo>
                  <a:lnTo>
                    <a:pt x="179" y="85"/>
                  </a:lnTo>
                  <a:lnTo>
                    <a:pt x="179" y="78"/>
                  </a:lnTo>
                  <a:lnTo>
                    <a:pt x="177" y="70"/>
                  </a:lnTo>
                  <a:lnTo>
                    <a:pt x="174" y="63"/>
                  </a:lnTo>
                  <a:lnTo>
                    <a:pt x="172" y="57"/>
                  </a:lnTo>
                  <a:lnTo>
                    <a:pt x="169" y="52"/>
                  </a:lnTo>
                  <a:lnTo>
                    <a:pt x="165" y="46"/>
                  </a:lnTo>
                  <a:lnTo>
                    <a:pt x="160" y="42"/>
                  </a:lnTo>
                  <a:lnTo>
                    <a:pt x="156" y="38"/>
                  </a:lnTo>
                  <a:lnTo>
                    <a:pt x="151" y="34"/>
                  </a:lnTo>
                  <a:lnTo>
                    <a:pt x="144" y="31"/>
                  </a:lnTo>
                  <a:lnTo>
                    <a:pt x="139" y="28"/>
                  </a:lnTo>
                  <a:lnTo>
                    <a:pt x="132" y="26"/>
                  </a:lnTo>
                  <a:lnTo>
                    <a:pt x="118" y="22"/>
                  </a:lnTo>
                  <a:lnTo>
                    <a:pt x="104" y="21"/>
                  </a:lnTo>
                  <a:lnTo>
                    <a:pt x="91" y="22"/>
                  </a:lnTo>
                  <a:lnTo>
                    <a:pt x="78" y="25"/>
                  </a:lnTo>
                  <a:lnTo>
                    <a:pt x="66" y="28"/>
                  </a:lnTo>
                  <a:lnTo>
                    <a:pt x="57" y="33"/>
                  </a:lnTo>
                  <a:lnTo>
                    <a:pt x="52" y="38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2" y="51"/>
                  </a:lnTo>
                  <a:lnTo>
                    <a:pt x="38" y="56"/>
                  </a:lnTo>
                  <a:lnTo>
                    <a:pt x="37" y="62"/>
                  </a:lnTo>
                  <a:lnTo>
                    <a:pt x="36" y="69"/>
                  </a:lnTo>
                  <a:lnTo>
                    <a:pt x="35" y="76"/>
                  </a:lnTo>
                  <a:lnTo>
                    <a:pt x="36" y="85"/>
                  </a:lnTo>
                  <a:lnTo>
                    <a:pt x="38" y="93"/>
                  </a:lnTo>
                  <a:lnTo>
                    <a:pt x="43" y="99"/>
                  </a:lnTo>
                  <a:lnTo>
                    <a:pt x="48" y="105"/>
                  </a:lnTo>
                  <a:lnTo>
                    <a:pt x="53" y="110"/>
                  </a:lnTo>
                  <a:lnTo>
                    <a:pt x="61" y="113"/>
                  </a:lnTo>
                  <a:lnTo>
                    <a:pt x="69" y="116"/>
                  </a:lnTo>
                  <a:lnTo>
                    <a:pt x="77" y="119"/>
                  </a:lnTo>
                  <a:lnTo>
                    <a:pt x="144" y="135"/>
                  </a:lnTo>
                  <a:lnTo>
                    <a:pt x="158" y="139"/>
                  </a:lnTo>
                  <a:lnTo>
                    <a:pt x="171" y="144"/>
                  </a:lnTo>
                  <a:lnTo>
                    <a:pt x="183" y="150"/>
                  </a:lnTo>
                  <a:lnTo>
                    <a:pt x="194" y="159"/>
                  </a:lnTo>
                  <a:lnTo>
                    <a:pt x="198" y="163"/>
                  </a:lnTo>
                  <a:lnTo>
                    <a:pt x="202" y="167"/>
                  </a:lnTo>
                  <a:lnTo>
                    <a:pt x="206" y="173"/>
                  </a:lnTo>
                  <a:lnTo>
                    <a:pt x="209" y="178"/>
                  </a:lnTo>
                  <a:lnTo>
                    <a:pt x="211" y="184"/>
                  </a:lnTo>
                  <a:lnTo>
                    <a:pt x="213" y="192"/>
                  </a:lnTo>
                  <a:lnTo>
                    <a:pt x="214" y="198"/>
                  </a:lnTo>
                  <a:lnTo>
                    <a:pt x="214" y="207"/>
                  </a:lnTo>
                  <a:lnTo>
                    <a:pt x="214" y="216"/>
                  </a:lnTo>
                  <a:lnTo>
                    <a:pt x="212" y="228"/>
                  </a:lnTo>
                  <a:lnTo>
                    <a:pt x="210" y="233"/>
                  </a:lnTo>
                  <a:lnTo>
                    <a:pt x="207" y="241"/>
                  </a:lnTo>
                  <a:lnTo>
                    <a:pt x="204" y="247"/>
                  </a:lnTo>
                  <a:lnTo>
                    <a:pt x="199" y="254"/>
                  </a:lnTo>
                  <a:lnTo>
                    <a:pt x="193" y="260"/>
                  </a:lnTo>
                  <a:lnTo>
                    <a:pt x="186" y="265"/>
                  </a:lnTo>
                  <a:lnTo>
                    <a:pt x="178" y="271"/>
                  </a:lnTo>
                  <a:lnTo>
                    <a:pt x="168" y="276"/>
                  </a:lnTo>
                  <a:lnTo>
                    <a:pt x="156" y="279"/>
                  </a:lnTo>
                  <a:lnTo>
                    <a:pt x="142" y="283"/>
                  </a:lnTo>
                  <a:lnTo>
                    <a:pt x="127" y="285"/>
                  </a:lnTo>
                  <a:lnTo>
                    <a:pt x="110" y="286"/>
                  </a:lnTo>
                  <a:lnTo>
                    <a:pt x="98" y="285"/>
                  </a:lnTo>
                  <a:lnTo>
                    <a:pt x="87" y="284"/>
                  </a:lnTo>
                  <a:lnTo>
                    <a:pt x="75" y="283"/>
                  </a:lnTo>
                  <a:lnTo>
                    <a:pt x="65" y="279"/>
                  </a:lnTo>
                  <a:lnTo>
                    <a:pt x="56" y="276"/>
                  </a:lnTo>
                  <a:lnTo>
                    <a:pt x="46" y="273"/>
                  </a:lnTo>
                  <a:lnTo>
                    <a:pt x="37" y="268"/>
                  </a:lnTo>
                  <a:lnTo>
                    <a:pt x="30" y="262"/>
                  </a:lnTo>
                  <a:lnTo>
                    <a:pt x="23" y="256"/>
                  </a:lnTo>
                  <a:lnTo>
                    <a:pt x="17" y="249"/>
                  </a:lnTo>
                  <a:lnTo>
                    <a:pt x="11" y="242"/>
                  </a:lnTo>
                  <a:lnTo>
                    <a:pt x="7" y="233"/>
                  </a:lnTo>
                  <a:lnTo>
                    <a:pt x="4" y="223"/>
                  </a:lnTo>
                  <a:lnTo>
                    <a:pt x="2" y="213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26" y="19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" name="Rectangle 66"/>
            <p:cNvSpPr>
              <a:spLocks noChangeArrowheads="1"/>
            </p:cNvSpPr>
            <p:nvPr userDrawn="1"/>
          </p:nvSpPr>
          <p:spPr bwMode="auto">
            <a:xfrm>
              <a:off x="5142" y="3814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35" name="Freeform 67"/>
            <p:cNvSpPr>
              <a:spLocks noEditPoints="1"/>
            </p:cNvSpPr>
            <p:nvPr userDrawn="1"/>
          </p:nvSpPr>
          <p:spPr bwMode="auto">
            <a:xfrm>
              <a:off x="5162" y="3837"/>
              <a:ext cx="63" cy="71"/>
            </a:xfrm>
            <a:custGeom>
              <a:avLst/>
              <a:gdLst>
                <a:gd name="T0" fmla="*/ 0 w 188"/>
                <a:gd name="T1" fmla="*/ 0 h 211"/>
                <a:gd name="T2" fmla="*/ 0 w 188"/>
                <a:gd name="T3" fmla="*/ 0 h 211"/>
                <a:gd name="T4" fmla="*/ 0 w 188"/>
                <a:gd name="T5" fmla="*/ 0 h 211"/>
                <a:gd name="T6" fmla="*/ 0 w 188"/>
                <a:gd name="T7" fmla="*/ 0 h 211"/>
                <a:gd name="T8" fmla="*/ 0 w 188"/>
                <a:gd name="T9" fmla="*/ 0 h 211"/>
                <a:gd name="T10" fmla="*/ 0 w 188"/>
                <a:gd name="T11" fmla="*/ 0 h 211"/>
                <a:gd name="T12" fmla="*/ 0 w 188"/>
                <a:gd name="T13" fmla="*/ 0 h 211"/>
                <a:gd name="T14" fmla="*/ 0 w 188"/>
                <a:gd name="T15" fmla="*/ 0 h 211"/>
                <a:gd name="T16" fmla="*/ 0 w 188"/>
                <a:gd name="T17" fmla="*/ 0 h 211"/>
                <a:gd name="T18" fmla="*/ 0 w 188"/>
                <a:gd name="T19" fmla="*/ 0 h 211"/>
                <a:gd name="T20" fmla="*/ 0 w 188"/>
                <a:gd name="T21" fmla="*/ 0 h 211"/>
                <a:gd name="T22" fmla="*/ 0 w 188"/>
                <a:gd name="T23" fmla="*/ 0 h 211"/>
                <a:gd name="T24" fmla="*/ 0 w 188"/>
                <a:gd name="T25" fmla="*/ 0 h 211"/>
                <a:gd name="T26" fmla="*/ 0 w 188"/>
                <a:gd name="T27" fmla="*/ 0 h 211"/>
                <a:gd name="T28" fmla="*/ 0 w 188"/>
                <a:gd name="T29" fmla="*/ 0 h 211"/>
                <a:gd name="T30" fmla="*/ 0 w 188"/>
                <a:gd name="T31" fmla="*/ 0 h 211"/>
                <a:gd name="T32" fmla="*/ 0 w 188"/>
                <a:gd name="T33" fmla="*/ 0 h 211"/>
                <a:gd name="T34" fmla="*/ 0 w 188"/>
                <a:gd name="T35" fmla="*/ 0 h 211"/>
                <a:gd name="T36" fmla="*/ 0 w 188"/>
                <a:gd name="T37" fmla="*/ 0 h 211"/>
                <a:gd name="T38" fmla="*/ 0 w 188"/>
                <a:gd name="T39" fmla="*/ 0 h 211"/>
                <a:gd name="T40" fmla="*/ 0 w 188"/>
                <a:gd name="T41" fmla="*/ 0 h 211"/>
                <a:gd name="T42" fmla="*/ 0 w 188"/>
                <a:gd name="T43" fmla="*/ 0 h 211"/>
                <a:gd name="T44" fmla="*/ 0 w 188"/>
                <a:gd name="T45" fmla="*/ 0 h 211"/>
                <a:gd name="T46" fmla="*/ 0 w 188"/>
                <a:gd name="T47" fmla="*/ 0 h 211"/>
                <a:gd name="T48" fmla="*/ 0 w 188"/>
                <a:gd name="T49" fmla="*/ 0 h 211"/>
                <a:gd name="T50" fmla="*/ 0 w 188"/>
                <a:gd name="T51" fmla="*/ 0 h 211"/>
                <a:gd name="T52" fmla="*/ 0 w 188"/>
                <a:gd name="T53" fmla="*/ 0 h 211"/>
                <a:gd name="T54" fmla="*/ 0 w 188"/>
                <a:gd name="T55" fmla="*/ 0 h 211"/>
                <a:gd name="T56" fmla="*/ 0 w 188"/>
                <a:gd name="T57" fmla="*/ 0 h 211"/>
                <a:gd name="T58" fmla="*/ 0 w 188"/>
                <a:gd name="T59" fmla="*/ 0 h 211"/>
                <a:gd name="T60" fmla="*/ 0 w 188"/>
                <a:gd name="T61" fmla="*/ 0 h 211"/>
                <a:gd name="T62" fmla="*/ 0 w 188"/>
                <a:gd name="T63" fmla="*/ 0 h 211"/>
                <a:gd name="T64" fmla="*/ 0 w 188"/>
                <a:gd name="T65" fmla="*/ 0 h 211"/>
                <a:gd name="T66" fmla="*/ 0 w 188"/>
                <a:gd name="T67" fmla="*/ 0 h 211"/>
                <a:gd name="T68" fmla="*/ 0 w 188"/>
                <a:gd name="T69" fmla="*/ 0 h 211"/>
                <a:gd name="T70" fmla="*/ 0 w 188"/>
                <a:gd name="T71" fmla="*/ 0 h 211"/>
                <a:gd name="T72" fmla="*/ 0 w 188"/>
                <a:gd name="T73" fmla="*/ 0 h 211"/>
                <a:gd name="T74" fmla="*/ 0 w 188"/>
                <a:gd name="T75" fmla="*/ 0 h 211"/>
                <a:gd name="T76" fmla="*/ 0 w 188"/>
                <a:gd name="T77" fmla="*/ 0 h 211"/>
                <a:gd name="T78" fmla="*/ 0 w 188"/>
                <a:gd name="T79" fmla="*/ 0 h 211"/>
                <a:gd name="T80" fmla="*/ 0 w 188"/>
                <a:gd name="T81" fmla="*/ 0 h 211"/>
                <a:gd name="T82" fmla="*/ 0 w 188"/>
                <a:gd name="T83" fmla="*/ 0 h 211"/>
                <a:gd name="T84" fmla="*/ 0 w 188"/>
                <a:gd name="T85" fmla="*/ 0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11">
                  <a:moveTo>
                    <a:pt x="23" y="105"/>
                  </a:moveTo>
                  <a:lnTo>
                    <a:pt x="24" y="114"/>
                  </a:lnTo>
                  <a:lnTo>
                    <a:pt x="24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7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1" y="174"/>
                  </a:lnTo>
                  <a:lnTo>
                    <a:pt x="57" y="179"/>
                  </a:lnTo>
                  <a:lnTo>
                    <a:pt x="63" y="183"/>
                  </a:lnTo>
                  <a:lnTo>
                    <a:pt x="70" y="186"/>
                  </a:lnTo>
                  <a:lnTo>
                    <a:pt x="77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6" y="174"/>
                  </a:lnTo>
                  <a:lnTo>
                    <a:pt x="141" y="169"/>
                  </a:lnTo>
                  <a:lnTo>
                    <a:pt x="145" y="163"/>
                  </a:lnTo>
                  <a:lnTo>
                    <a:pt x="150" y="157"/>
                  </a:lnTo>
                  <a:lnTo>
                    <a:pt x="153" y="150"/>
                  </a:lnTo>
                  <a:lnTo>
                    <a:pt x="156" y="144"/>
                  </a:lnTo>
                  <a:lnTo>
                    <a:pt x="158" y="136"/>
                  </a:lnTo>
                  <a:lnTo>
                    <a:pt x="161" y="129"/>
                  </a:lnTo>
                  <a:lnTo>
                    <a:pt x="162" y="121"/>
                  </a:lnTo>
                  <a:lnTo>
                    <a:pt x="163" y="114"/>
                  </a:lnTo>
                  <a:lnTo>
                    <a:pt x="163" y="105"/>
                  </a:lnTo>
                  <a:lnTo>
                    <a:pt x="163" y="98"/>
                  </a:lnTo>
                  <a:lnTo>
                    <a:pt x="162" y="90"/>
                  </a:lnTo>
                  <a:lnTo>
                    <a:pt x="161" y="82"/>
                  </a:lnTo>
                  <a:lnTo>
                    <a:pt x="158" y="75"/>
                  </a:lnTo>
                  <a:lnTo>
                    <a:pt x="156" y="67"/>
                  </a:lnTo>
                  <a:lnTo>
                    <a:pt x="153" y="61"/>
                  </a:lnTo>
                  <a:lnTo>
                    <a:pt x="150" y="53"/>
                  </a:lnTo>
                  <a:lnTo>
                    <a:pt x="145" y="48"/>
                  </a:lnTo>
                  <a:lnTo>
                    <a:pt x="141" y="41"/>
                  </a:lnTo>
                  <a:lnTo>
                    <a:pt x="136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5" y="21"/>
                  </a:lnTo>
                  <a:lnTo>
                    <a:pt x="77" y="23"/>
                  </a:lnTo>
                  <a:lnTo>
                    <a:pt x="70" y="25"/>
                  </a:lnTo>
                  <a:lnTo>
                    <a:pt x="63" y="28"/>
                  </a:lnTo>
                  <a:lnTo>
                    <a:pt x="57" y="32"/>
                  </a:lnTo>
                  <a:lnTo>
                    <a:pt x="51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7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4" y="90"/>
                  </a:lnTo>
                  <a:lnTo>
                    <a:pt x="24" y="98"/>
                  </a:lnTo>
                  <a:lnTo>
                    <a:pt x="23" y="105"/>
                  </a:lnTo>
                  <a:close/>
                  <a:moveTo>
                    <a:pt x="188" y="105"/>
                  </a:moveTo>
                  <a:lnTo>
                    <a:pt x="187" y="116"/>
                  </a:lnTo>
                  <a:lnTo>
                    <a:pt x="185" y="127"/>
                  </a:lnTo>
                  <a:lnTo>
                    <a:pt x="184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8" y="172"/>
                  </a:lnTo>
                  <a:lnTo>
                    <a:pt x="163" y="180"/>
                  </a:lnTo>
                  <a:lnTo>
                    <a:pt x="156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9"/>
                  </a:lnTo>
                  <a:lnTo>
                    <a:pt x="62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7" y="193"/>
                  </a:lnTo>
                  <a:lnTo>
                    <a:pt x="30" y="186"/>
                  </a:lnTo>
                  <a:lnTo>
                    <a:pt x="24" y="180"/>
                  </a:lnTo>
                  <a:lnTo>
                    <a:pt x="18" y="172"/>
                  </a:lnTo>
                  <a:lnTo>
                    <a:pt x="14" y="163"/>
                  </a:lnTo>
                  <a:lnTo>
                    <a:pt x="9" y="155"/>
                  </a:lnTo>
                  <a:lnTo>
                    <a:pt x="6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6" y="65"/>
                  </a:lnTo>
                  <a:lnTo>
                    <a:pt x="9" y="55"/>
                  </a:lnTo>
                  <a:lnTo>
                    <a:pt x="14" y="47"/>
                  </a:lnTo>
                  <a:lnTo>
                    <a:pt x="18" y="39"/>
                  </a:lnTo>
                  <a:lnTo>
                    <a:pt x="24" y="32"/>
                  </a:lnTo>
                  <a:lnTo>
                    <a:pt x="30" y="25"/>
                  </a:lnTo>
                  <a:lnTo>
                    <a:pt x="37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2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6" y="25"/>
                  </a:lnTo>
                  <a:lnTo>
                    <a:pt x="163" y="32"/>
                  </a:lnTo>
                  <a:lnTo>
                    <a:pt x="168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4" y="75"/>
                  </a:lnTo>
                  <a:lnTo>
                    <a:pt x="185" y="85"/>
                  </a:lnTo>
                  <a:lnTo>
                    <a:pt x="187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6" name="Freeform 68"/>
            <p:cNvSpPr>
              <a:spLocks/>
            </p:cNvSpPr>
            <p:nvPr userDrawn="1"/>
          </p:nvSpPr>
          <p:spPr bwMode="auto">
            <a:xfrm>
              <a:off x="5229" y="3839"/>
              <a:ext cx="59" cy="66"/>
            </a:xfrm>
            <a:custGeom>
              <a:avLst/>
              <a:gdLst>
                <a:gd name="T0" fmla="*/ 0 w 177"/>
                <a:gd name="T1" fmla="*/ 0 h 198"/>
                <a:gd name="T2" fmla="*/ 0 w 177"/>
                <a:gd name="T3" fmla="*/ 0 h 198"/>
                <a:gd name="T4" fmla="*/ 0 w 177"/>
                <a:gd name="T5" fmla="*/ 0 h 198"/>
                <a:gd name="T6" fmla="*/ 0 w 177"/>
                <a:gd name="T7" fmla="*/ 0 h 198"/>
                <a:gd name="T8" fmla="*/ 0 w 177"/>
                <a:gd name="T9" fmla="*/ 0 h 198"/>
                <a:gd name="T10" fmla="*/ 0 w 177"/>
                <a:gd name="T11" fmla="*/ 0 h 198"/>
                <a:gd name="T12" fmla="*/ 0 w 177"/>
                <a:gd name="T13" fmla="*/ 0 h 198"/>
                <a:gd name="T14" fmla="*/ 0 w 177"/>
                <a:gd name="T15" fmla="*/ 0 h 198"/>
                <a:gd name="T16" fmla="*/ 0 w 177"/>
                <a:gd name="T17" fmla="*/ 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7" name="Freeform 69"/>
            <p:cNvSpPr>
              <a:spLocks noEditPoints="1"/>
            </p:cNvSpPr>
            <p:nvPr userDrawn="1"/>
          </p:nvSpPr>
          <p:spPr bwMode="auto">
            <a:xfrm>
              <a:off x="5293" y="3837"/>
              <a:ext cx="59" cy="70"/>
            </a:xfrm>
            <a:custGeom>
              <a:avLst/>
              <a:gdLst>
                <a:gd name="T0" fmla="*/ 0 w 177"/>
                <a:gd name="T1" fmla="*/ 0 h 210"/>
                <a:gd name="T2" fmla="*/ 0 w 177"/>
                <a:gd name="T3" fmla="*/ 0 h 210"/>
                <a:gd name="T4" fmla="*/ 0 w 177"/>
                <a:gd name="T5" fmla="*/ 0 h 210"/>
                <a:gd name="T6" fmla="*/ 0 w 177"/>
                <a:gd name="T7" fmla="*/ 0 h 210"/>
                <a:gd name="T8" fmla="*/ 0 w 177"/>
                <a:gd name="T9" fmla="*/ 0 h 210"/>
                <a:gd name="T10" fmla="*/ 0 w 177"/>
                <a:gd name="T11" fmla="*/ 0 h 210"/>
                <a:gd name="T12" fmla="*/ 0 w 177"/>
                <a:gd name="T13" fmla="*/ 0 h 210"/>
                <a:gd name="T14" fmla="*/ 0 w 177"/>
                <a:gd name="T15" fmla="*/ 0 h 210"/>
                <a:gd name="T16" fmla="*/ 0 w 177"/>
                <a:gd name="T17" fmla="*/ 0 h 210"/>
                <a:gd name="T18" fmla="*/ 0 w 177"/>
                <a:gd name="T19" fmla="*/ 0 h 210"/>
                <a:gd name="T20" fmla="*/ 0 w 177"/>
                <a:gd name="T21" fmla="*/ 0 h 210"/>
                <a:gd name="T22" fmla="*/ 0 w 177"/>
                <a:gd name="T23" fmla="*/ 0 h 210"/>
                <a:gd name="T24" fmla="*/ 0 w 177"/>
                <a:gd name="T25" fmla="*/ 0 h 210"/>
                <a:gd name="T26" fmla="*/ 0 w 177"/>
                <a:gd name="T27" fmla="*/ 0 h 210"/>
                <a:gd name="T28" fmla="*/ 0 w 177"/>
                <a:gd name="T29" fmla="*/ 0 h 210"/>
                <a:gd name="T30" fmla="*/ 0 w 177"/>
                <a:gd name="T31" fmla="*/ 0 h 210"/>
                <a:gd name="T32" fmla="*/ 0 w 177"/>
                <a:gd name="T33" fmla="*/ 0 h 210"/>
                <a:gd name="T34" fmla="*/ 0 w 177"/>
                <a:gd name="T35" fmla="*/ 0 h 210"/>
                <a:gd name="T36" fmla="*/ 0 w 177"/>
                <a:gd name="T37" fmla="*/ 0 h 210"/>
                <a:gd name="T38" fmla="*/ 0 w 177"/>
                <a:gd name="T39" fmla="*/ 0 h 210"/>
                <a:gd name="T40" fmla="*/ 0 w 177"/>
                <a:gd name="T41" fmla="*/ 0 h 210"/>
                <a:gd name="T42" fmla="*/ 0 w 177"/>
                <a:gd name="T43" fmla="*/ 0 h 210"/>
                <a:gd name="T44" fmla="*/ 0 w 177"/>
                <a:gd name="T45" fmla="*/ 0 h 210"/>
                <a:gd name="T46" fmla="*/ 0 w 177"/>
                <a:gd name="T47" fmla="*/ 0 h 210"/>
                <a:gd name="T48" fmla="*/ 0 w 177"/>
                <a:gd name="T49" fmla="*/ 0 h 210"/>
                <a:gd name="T50" fmla="*/ 0 w 177"/>
                <a:gd name="T51" fmla="*/ 0 h 210"/>
                <a:gd name="T52" fmla="*/ 0 w 177"/>
                <a:gd name="T53" fmla="*/ 0 h 210"/>
                <a:gd name="T54" fmla="*/ 0 w 177"/>
                <a:gd name="T55" fmla="*/ 0 h 210"/>
                <a:gd name="T56" fmla="*/ 0 w 177"/>
                <a:gd name="T57" fmla="*/ 0 h 210"/>
                <a:gd name="T58" fmla="*/ 0 w 177"/>
                <a:gd name="T59" fmla="*/ 0 h 210"/>
                <a:gd name="T60" fmla="*/ 0 w 177"/>
                <a:gd name="T61" fmla="*/ 0 h 210"/>
                <a:gd name="T62" fmla="*/ 0 w 177"/>
                <a:gd name="T63" fmla="*/ 0 h 210"/>
                <a:gd name="T64" fmla="*/ 0 w 177"/>
                <a:gd name="T65" fmla="*/ 0 h 210"/>
                <a:gd name="T66" fmla="*/ 0 w 177"/>
                <a:gd name="T67" fmla="*/ 0 h 210"/>
                <a:gd name="T68" fmla="*/ 0 w 177"/>
                <a:gd name="T69" fmla="*/ 0 h 210"/>
                <a:gd name="T70" fmla="*/ 0 w 177"/>
                <a:gd name="T71" fmla="*/ 0 h 210"/>
                <a:gd name="T72" fmla="*/ 0 w 177"/>
                <a:gd name="T73" fmla="*/ 0 h 210"/>
                <a:gd name="T74" fmla="*/ 0 w 177"/>
                <a:gd name="T75" fmla="*/ 0 h 210"/>
                <a:gd name="T76" fmla="*/ 0 w 177"/>
                <a:gd name="T77" fmla="*/ 0 h 210"/>
                <a:gd name="T78" fmla="*/ 0 w 177"/>
                <a:gd name="T79" fmla="*/ 0 h 210"/>
                <a:gd name="T80" fmla="*/ 0 w 177"/>
                <a:gd name="T81" fmla="*/ 0 h 210"/>
                <a:gd name="T82" fmla="*/ 0 w 177"/>
                <a:gd name="T83" fmla="*/ 0 h 210"/>
                <a:gd name="T84" fmla="*/ 0 w 177"/>
                <a:gd name="T85" fmla="*/ 0 h 210"/>
                <a:gd name="T86" fmla="*/ 0 w 177"/>
                <a:gd name="T87" fmla="*/ 0 h 210"/>
                <a:gd name="T88" fmla="*/ 0 w 177"/>
                <a:gd name="T89" fmla="*/ 0 h 210"/>
                <a:gd name="T90" fmla="*/ 0 w 177"/>
                <a:gd name="T91" fmla="*/ 0 h 210"/>
                <a:gd name="T92" fmla="*/ 0 w 177"/>
                <a:gd name="T93" fmla="*/ 0 h 210"/>
                <a:gd name="T94" fmla="*/ 0 w 177"/>
                <a:gd name="T95" fmla="*/ 0 h 210"/>
                <a:gd name="T96" fmla="*/ 0 w 177"/>
                <a:gd name="T97" fmla="*/ 0 h 210"/>
                <a:gd name="T98" fmla="*/ 0 w 177"/>
                <a:gd name="T99" fmla="*/ 0 h 210"/>
                <a:gd name="T100" fmla="*/ 0 w 177"/>
                <a:gd name="T101" fmla="*/ 0 h 210"/>
                <a:gd name="T102" fmla="*/ 0 w 177"/>
                <a:gd name="T103" fmla="*/ 0 h 210"/>
                <a:gd name="T104" fmla="*/ 0 w 177"/>
                <a:gd name="T105" fmla="*/ 0 h 210"/>
                <a:gd name="T106" fmla="*/ 0 w 177"/>
                <a:gd name="T107" fmla="*/ 0 h 210"/>
                <a:gd name="T108" fmla="*/ 0 w 177"/>
                <a:gd name="T109" fmla="*/ 0 h 210"/>
                <a:gd name="T110" fmla="*/ 0 w 177"/>
                <a:gd name="T111" fmla="*/ 0 h 210"/>
                <a:gd name="T112" fmla="*/ 0 w 177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1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89" y="21"/>
                  </a:lnTo>
                  <a:lnTo>
                    <a:pt x="83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4" y="188"/>
                  </a:lnTo>
                  <a:lnTo>
                    <a:pt x="82" y="189"/>
                  </a:lnTo>
                  <a:lnTo>
                    <a:pt x="89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89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8" name="Freeform 70"/>
            <p:cNvSpPr>
              <a:spLocks/>
            </p:cNvSpPr>
            <p:nvPr userDrawn="1"/>
          </p:nvSpPr>
          <p:spPr bwMode="auto">
            <a:xfrm>
              <a:off x="5362" y="3837"/>
              <a:ext cx="54" cy="68"/>
            </a:xfrm>
            <a:custGeom>
              <a:avLst/>
              <a:gdLst>
                <a:gd name="T0" fmla="*/ 0 w 161"/>
                <a:gd name="T1" fmla="*/ 0 h 204"/>
                <a:gd name="T2" fmla="*/ 0 w 161"/>
                <a:gd name="T3" fmla="*/ 0 h 204"/>
                <a:gd name="T4" fmla="*/ 0 w 161"/>
                <a:gd name="T5" fmla="*/ 0 h 204"/>
                <a:gd name="T6" fmla="*/ 0 w 161"/>
                <a:gd name="T7" fmla="*/ 0 h 204"/>
                <a:gd name="T8" fmla="*/ 0 w 161"/>
                <a:gd name="T9" fmla="*/ 0 h 204"/>
                <a:gd name="T10" fmla="*/ 0 w 161"/>
                <a:gd name="T11" fmla="*/ 0 h 204"/>
                <a:gd name="T12" fmla="*/ 0 w 161"/>
                <a:gd name="T13" fmla="*/ 0 h 204"/>
                <a:gd name="T14" fmla="*/ 0 w 161"/>
                <a:gd name="T15" fmla="*/ 0 h 204"/>
                <a:gd name="T16" fmla="*/ 0 w 161"/>
                <a:gd name="T17" fmla="*/ 0 h 204"/>
                <a:gd name="T18" fmla="*/ 0 w 161"/>
                <a:gd name="T19" fmla="*/ 0 h 204"/>
                <a:gd name="T20" fmla="*/ 0 w 161"/>
                <a:gd name="T21" fmla="*/ 0 h 204"/>
                <a:gd name="T22" fmla="*/ 0 w 161"/>
                <a:gd name="T23" fmla="*/ 0 h 204"/>
                <a:gd name="T24" fmla="*/ 0 w 161"/>
                <a:gd name="T25" fmla="*/ 0 h 204"/>
                <a:gd name="T26" fmla="*/ 0 w 161"/>
                <a:gd name="T27" fmla="*/ 0 h 204"/>
                <a:gd name="T28" fmla="*/ 0 w 161"/>
                <a:gd name="T29" fmla="*/ 0 h 204"/>
                <a:gd name="T30" fmla="*/ 0 w 161"/>
                <a:gd name="T31" fmla="*/ 0 h 204"/>
                <a:gd name="T32" fmla="*/ 0 w 161"/>
                <a:gd name="T33" fmla="*/ 0 h 204"/>
                <a:gd name="T34" fmla="*/ 0 w 161"/>
                <a:gd name="T35" fmla="*/ 0 h 204"/>
                <a:gd name="T36" fmla="*/ 0 w 161"/>
                <a:gd name="T37" fmla="*/ 0 h 204"/>
                <a:gd name="T38" fmla="*/ 0 w 161"/>
                <a:gd name="T39" fmla="*/ 0 h 204"/>
                <a:gd name="T40" fmla="*/ 0 w 161"/>
                <a:gd name="T41" fmla="*/ 0 h 204"/>
                <a:gd name="T42" fmla="*/ 0 w 161"/>
                <a:gd name="T43" fmla="*/ 0 h 204"/>
                <a:gd name="T44" fmla="*/ 0 w 161"/>
                <a:gd name="T45" fmla="*/ 0 h 204"/>
                <a:gd name="T46" fmla="*/ 0 w 161"/>
                <a:gd name="T47" fmla="*/ 0 h 204"/>
                <a:gd name="T48" fmla="*/ 0 w 161"/>
                <a:gd name="T49" fmla="*/ 0 h 204"/>
                <a:gd name="T50" fmla="*/ 0 w 161"/>
                <a:gd name="T51" fmla="*/ 0 h 204"/>
                <a:gd name="T52" fmla="*/ 0 w 161"/>
                <a:gd name="T53" fmla="*/ 0 h 204"/>
                <a:gd name="T54" fmla="*/ 0 w 161"/>
                <a:gd name="T55" fmla="*/ 0 h 204"/>
                <a:gd name="T56" fmla="*/ 0 w 161"/>
                <a:gd name="T57" fmla="*/ 0 h 204"/>
                <a:gd name="T58" fmla="*/ 0 w 161"/>
                <a:gd name="T59" fmla="*/ 0 h 204"/>
                <a:gd name="T60" fmla="*/ 0 w 161"/>
                <a:gd name="T61" fmla="*/ 0 h 204"/>
                <a:gd name="T62" fmla="*/ 0 w 161"/>
                <a:gd name="T63" fmla="*/ 0 h 204"/>
                <a:gd name="T64" fmla="*/ 0 w 161"/>
                <a:gd name="T65" fmla="*/ 0 h 204"/>
                <a:gd name="T66" fmla="*/ 0 w 161"/>
                <a:gd name="T67" fmla="*/ 0 h 204"/>
                <a:gd name="T68" fmla="*/ 0 w 161"/>
                <a:gd name="T69" fmla="*/ 0 h 204"/>
                <a:gd name="T70" fmla="*/ 0 w 161"/>
                <a:gd name="T71" fmla="*/ 0 h 204"/>
                <a:gd name="T72" fmla="*/ 0 w 161"/>
                <a:gd name="T73" fmla="*/ 0 h 204"/>
                <a:gd name="T74" fmla="*/ 0 w 161"/>
                <a:gd name="T75" fmla="*/ 0 h 204"/>
                <a:gd name="T76" fmla="*/ 0 w 161"/>
                <a:gd name="T77" fmla="*/ 0 h 204"/>
                <a:gd name="T78" fmla="*/ 0 w 161"/>
                <a:gd name="T79" fmla="*/ 0 h 204"/>
                <a:gd name="T80" fmla="*/ 0 w 161"/>
                <a:gd name="T81" fmla="*/ 0 h 204"/>
                <a:gd name="T82" fmla="*/ 0 w 161"/>
                <a:gd name="T83" fmla="*/ 0 h 204"/>
                <a:gd name="T84" fmla="*/ 0 w 161"/>
                <a:gd name="T85" fmla="*/ 0 h 204"/>
                <a:gd name="T86" fmla="*/ 0 w 161"/>
                <a:gd name="T87" fmla="*/ 0 h 204"/>
                <a:gd name="T88" fmla="*/ 0 w 161"/>
                <a:gd name="T89" fmla="*/ 0 h 204"/>
                <a:gd name="T90" fmla="*/ 0 w 161"/>
                <a:gd name="T91" fmla="*/ 0 h 204"/>
                <a:gd name="T92" fmla="*/ 0 w 161"/>
                <a:gd name="T93" fmla="*/ 0 h 204"/>
                <a:gd name="T94" fmla="*/ 0 w 161"/>
                <a:gd name="T95" fmla="*/ 0 h 204"/>
                <a:gd name="T96" fmla="*/ 0 w 161"/>
                <a:gd name="T97" fmla="*/ 0 h 204"/>
                <a:gd name="T98" fmla="*/ 0 w 161"/>
                <a:gd name="T99" fmla="*/ 0 h 204"/>
                <a:gd name="T100" fmla="*/ 0 w 161"/>
                <a:gd name="T101" fmla="*/ 0 h 204"/>
                <a:gd name="T102" fmla="*/ 0 w 161"/>
                <a:gd name="T103" fmla="*/ 0 h 204"/>
                <a:gd name="T104" fmla="*/ 0 w 161"/>
                <a:gd name="T105" fmla="*/ 0 h 204"/>
                <a:gd name="T106" fmla="*/ 0 w 161"/>
                <a:gd name="T107" fmla="*/ 0 h 204"/>
                <a:gd name="T108" fmla="*/ 0 w 161"/>
                <a:gd name="T109" fmla="*/ 0 h 204"/>
                <a:gd name="T110" fmla="*/ 0 w 161"/>
                <a:gd name="T111" fmla="*/ 0 h 204"/>
                <a:gd name="T112" fmla="*/ 0 w 161"/>
                <a:gd name="T113" fmla="*/ 0 h 204"/>
                <a:gd name="T114" fmla="*/ 0 w 161"/>
                <a:gd name="T115" fmla="*/ 0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1" h="204">
                  <a:moveTo>
                    <a:pt x="0" y="6"/>
                  </a:moveTo>
                  <a:lnTo>
                    <a:pt x="24" y="6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9" y="32"/>
                  </a:lnTo>
                  <a:lnTo>
                    <a:pt x="35" y="24"/>
                  </a:lnTo>
                  <a:lnTo>
                    <a:pt x="42" y="18"/>
                  </a:lnTo>
                  <a:lnTo>
                    <a:pt x="50" y="11"/>
                  </a:lnTo>
                  <a:lnTo>
                    <a:pt x="59" y="7"/>
                  </a:lnTo>
                  <a:lnTo>
                    <a:pt x="68" y="4"/>
                  </a:lnTo>
                  <a:lnTo>
                    <a:pt x="78" y="1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108" y="1"/>
                  </a:lnTo>
                  <a:lnTo>
                    <a:pt x="116" y="4"/>
                  </a:lnTo>
                  <a:lnTo>
                    <a:pt x="123" y="6"/>
                  </a:lnTo>
                  <a:lnTo>
                    <a:pt x="130" y="9"/>
                  </a:lnTo>
                  <a:lnTo>
                    <a:pt x="136" y="12"/>
                  </a:lnTo>
                  <a:lnTo>
                    <a:pt x="142" y="17"/>
                  </a:lnTo>
                  <a:lnTo>
                    <a:pt x="146" y="21"/>
                  </a:lnTo>
                  <a:lnTo>
                    <a:pt x="149" y="26"/>
                  </a:lnTo>
                  <a:lnTo>
                    <a:pt x="153" y="32"/>
                  </a:lnTo>
                  <a:lnTo>
                    <a:pt x="156" y="38"/>
                  </a:lnTo>
                  <a:lnTo>
                    <a:pt x="158" y="45"/>
                  </a:lnTo>
                  <a:lnTo>
                    <a:pt x="160" y="60"/>
                  </a:lnTo>
                  <a:lnTo>
                    <a:pt x="161" y="77"/>
                  </a:lnTo>
                  <a:lnTo>
                    <a:pt x="161" y="204"/>
                  </a:lnTo>
                  <a:lnTo>
                    <a:pt x="137" y="204"/>
                  </a:lnTo>
                  <a:lnTo>
                    <a:pt x="137" y="81"/>
                  </a:lnTo>
                  <a:lnTo>
                    <a:pt x="136" y="68"/>
                  </a:lnTo>
                  <a:lnTo>
                    <a:pt x="134" y="58"/>
                  </a:lnTo>
                  <a:lnTo>
                    <a:pt x="131" y="47"/>
                  </a:lnTo>
                  <a:lnTo>
                    <a:pt x="127" y="38"/>
                  </a:lnTo>
                  <a:lnTo>
                    <a:pt x="123" y="35"/>
                  </a:lnTo>
                  <a:lnTo>
                    <a:pt x="120" y="31"/>
                  </a:lnTo>
                  <a:lnTo>
                    <a:pt x="116" y="28"/>
                  </a:lnTo>
                  <a:lnTo>
                    <a:pt x="111" y="25"/>
                  </a:lnTo>
                  <a:lnTo>
                    <a:pt x="106" y="23"/>
                  </a:lnTo>
                  <a:lnTo>
                    <a:pt x="100" y="22"/>
                  </a:lnTo>
                  <a:lnTo>
                    <a:pt x="94" y="21"/>
                  </a:lnTo>
                  <a:lnTo>
                    <a:pt x="87" y="21"/>
                  </a:lnTo>
                  <a:lnTo>
                    <a:pt x="80" y="21"/>
                  </a:lnTo>
                  <a:lnTo>
                    <a:pt x="73" y="22"/>
                  </a:lnTo>
                  <a:lnTo>
                    <a:pt x="66" y="24"/>
                  </a:lnTo>
                  <a:lnTo>
                    <a:pt x="61" y="26"/>
                  </a:lnTo>
                  <a:lnTo>
                    <a:pt x="55" y="28"/>
                  </a:lnTo>
                  <a:lnTo>
                    <a:pt x="50" y="33"/>
                  </a:lnTo>
                  <a:lnTo>
                    <a:pt x="46" y="36"/>
                  </a:lnTo>
                  <a:lnTo>
                    <a:pt x="41" y="40"/>
                  </a:lnTo>
                  <a:lnTo>
                    <a:pt x="38" y="46"/>
                  </a:lnTo>
                  <a:lnTo>
                    <a:pt x="35" y="50"/>
                  </a:lnTo>
                  <a:lnTo>
                    <a:pt x="32" y="57"/>
                  </a:lnTo>
                  <a:lnTo>
                    <a:pt x="29" y="62"/>
                  </a:lnTo>
                  <a:lnTo>
                    <a:pt x="26" y="75"/>
                  </a:lnTo>
                  <a:lnTo>
                    <a:pt x="24" y="89"/>
                  </a:lnTo>
                  <a:lnTo>
                    <a:pt x="24" y="204"/>
                  </a:lnTo>
                  <a:lnTo>
                    <a:pt x="0" y="2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9" name="Freeform 71"/>
            <p:cNvSpPr>
              <a:spLocks noEditPoints="1"/>
            </p:cNvSpPr>
            <p:nvPr userDrawn="1"/>
          </p:nvSpPr>
          <p:spPr bwMode="auto">
            <a:xfrm>
              <a:off x="5432" y="3814"/>
              <a:ext cx="7" cy="91"/>
            </a:xfrm>
            <a:custGeom>
              <a:avLst/>
              <a:gdLst>
                <a:gd name="T0" fmla="*/ 0 w 23"/>
                <a:gd name="T1" fmla="*/ 0 h 274"/>
                <a:gd name="T2" fmla="*/ 0 w 23"/>
                <a:gd name="T3" fmla="*/ 0 h 274"/>
                <a:gd name="T4" fmla="*/ 0 w 23"/>
                <a:gd name="T5" fmla="*/ 0 h 274"/>
                <a:gd name="T6" fmla="*/ 0 w 23"/>
                <a:gd name="T7" fmla="*/ 0 h 274"/>
                <a:gd name="T8" fmla="*/ 0 w 23"/>
                <a:gd name="T9" fmla="*/ 0 h 274"/>
                <a:gd name="T10" fmla="*/ 0 w 23"/>
                <a:gd name="T11" fmla="*/ 0 h 274"/>
                <a:gd name="T12" fmla="*/ 0 w 23"/>
                <a:gd name="T13" fmla="*/ 0 h 274"/>
                <a:gd name="T14" fmla="*/ 0 w 23"/>
                <a:gd name="T15" fmla="*/ 0 h 274"/>
                <a:gd name="T16" fmla="*/ 0 w 23"/>
                <a:gd name="T17" fmla="*/ 0 h 274"/>
                <a:gd name="T18" fmla="*/ 0 w 23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74">
                  <a:moveTo>
                    <a:pt x="0" y="76"/>
                  </a:moveTo>
                  <a:lnTo>
                    <a:pt x="23" y="76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0" name="Freeform 72"/>
            <p:cNvSpPr>
              <a:spLocks noEditPoints="1"/>
            </p:cNvSpPr>
            <p:nvPr userDrawn="1"/>
          </p:nvSpPr>
          <p:spPr bwMode="auto">
            <a:xfrm>
              <a:off x="5443" y="3814"/>
              <a:ext cx="20" cy="116"/>
            </a:xfrm>
            <a:custGeom>
              <a:avLst/>
              <a:gdLst>
                <a:gd name="T0" fmla="*/ 0 w 60"/>
                <a:gd name="T1" fmla="*/ 0 h 348"/>
                <a:gd name="T2" fmla="*/ 0 w 60"/>
                <a:gd name="T3" fmla="*/ 0 h 348"/>
                <a:gd name="T4" fmla="*/ 0 w 60"/>
                <a:gd name="T5" fmla="*/ 0 h 348"/>
                <a:gd name="T6" fmla="*/ 0 w 60"/>
                <a:gd name="T7" fmla="*/ 0 h 348"/>
                <a:gd name="T8" fmla="*/ 0 w 60"/>
                <a:gd name="T9" fmla="*/ 0 h 348"/>
                <a:gd name="T10" fmla="*/ 0 w 60"/>
                <a:gd name="T11" fmla="*/ 0 h 348"/>
                <a:gd name="T12" fmla="*/ 0 w 60"/>
                <a:gd name="T13" fmla="*/ 0 h 348"/>
                <a:gd name="T14" fmla="*/ 0 w 60"/>
                <a:gd name="T15" fmla="*/ 0 h 348"/>
                <a:gd name="T16" fmla="*/ 0 w 60"/>
                <a:gd name="T17" fmla="*/ 0 h 348"/>
                <a:gd name="T18" fmla="*/ 0 w 60"/>
                <a:gd name="T19" fmla="*/ 0 h 348"/>
                <a:gd name="T20" fmla="*/ 0 w 60"/>
                <a:gd name="T21" fmla="*/ 0 h 348"/>
                <a:gd name="T22" fmla="*/ 0 w 60"/>
                <a:gd name="T23" fmla="*/ 0 h 348"/>
                <a:gd name="T24" fmla="*/ 0 w 60"/>
                <a:gd name="T25" fmla="*/ 0 h 348"/>
                <a:gd name="T26" fmla="*/ 0 w 60"/>
                <a:gd name="T27" fmla="*/ 0 h 348"/>
                <a:gd name="T28" fmla="*/ 0 w 60"/>
                <a:gd name="T29" fmla="*/ 0 h 348"/>
                <a:gd name="T30" fmla="*/ 0 w 60"/>
                <a:gd name="T31" fmla="*/ 0 h 348"/>
                <a:gd name="T32" fmla="*/ 0 w 60"/>
                <a:gd name="T33" fmla="*/ 0 h 348"/>
                <a:gd name="T34" fmla="*/ 0 w 60"/>
                <a:gd name="T35" fmla="*/ 0 h 348"/>
                <a:gd name="T36" fmla="*/ 0 w 60"/>
                <a:gd name="T37" fmla="*/ 0 h 348"/>
                <a:gd name="T38" fmla="*/ 0 w 60"/>
                <a:gd name="T39" fmla="*/ 0 h 348"/>
                <a:gd name="T40" fmla="*/ 0 w 60"/>
                <a:gd name="T41" fmla="*/ 0 h 348"/>
                <a:gd name="T42" fmla="*/ 0 w 60"/>
                <a:gd name="T43" fmla="*/ 0 h 348"/>
                <a:gd name="T44" fmla="*/ 0 w 60"/>
                <a:gd name="T45" fmla="*/ 0 h 348"/>
                <a:gd name="T46" fmla="*/ 0 w 60"/>
                <a:gd name="T47" fmla="*/ 0 h 348"/>
                <a:gd name="T48" fmla="*/ 0 w 60"/>
                <a:gd name="T49" fmla="*/ 0 h 348"/>
                <a:gd name="T50" fmla="*/ 0 w 60"/>
                <a:gd name="T51" fmla="*/ 0 h 348"/>
                <a:gd name="T52" fmla="*/ 0 w 60"/>
                <a:gd name="T53" fmla="*/ 0 h 348"/>
                <a:gd name="T54" fmla="*/ 0 w 60"/>
                <a:gd name="T55" fmla="*/ 0 h 348"/>
                <a:gd name="T56" fmla="*/ 0 w 60"/>
                <a:gd name="T57" fmla="*/ 0 h 348"/>
                <a:gd name="T58" fmla="*/ 0 w 60"/>
                <a:gd name="T59" fmla="*/ 0 h 348"/>
                <a:gd name="T60" fmla="*/ 0 w 60"/>
                <a:gd name="T61" fmla="*/ 0 h 348"/>
                <a:gd name="T62" fmla="*/ 0 w 60"/>
                <a:gd name="T63" fmla="*/ 0 h 348"/>
                <a:gd name="T64" fmla="*/ 0 w 60"/>
                <a:gd name="T65" fmla="*/ 0 h 348"/>
                <a:gd name="T66" fmla="*/ 0 w 60"/>
                <a:gd name="T67" fmla="*/ 0 h 3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4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1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8"/>
                  </a:lnTo>
                  <a:lnTo>
                    <a:pt x="0" y="327"/>
                  </a:lnTo>
                  <a:lnTo>
                    <a:pt x="7" y="327"/>
                  </a:lnTo>
                  <a:lnTo>
                    <a:pt x="13" y="327"/>
                  </a:lnTo>
                  <a:lnTo>
                    <a:pt x="20" y="327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9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1" name="Freeform 73"/>
            <p:cNvSpPr>
              <a:spLocks noEditPoints="1"/>
            </p:cNvSpPr>
            <p:nvPr userDrawn="1"/>
          </p:nvSpPr>
          <p:spPr bwMode="auto">
            <a:xfrm>
              <a:off x="5475" y="3837"/>
              <a:ext cx="59" cy="70"/>
            </a:xfrm>
            <a:custGeom>
              <a:avLst/>
              <a:gdLst>
                <a:gd name="T0" fmla="*/ 0 w 176"/>
                <a:gd name="T1" fmla="*/ 0 h 210"/>
                <a:gd name="T2" fmla="*/ 0 w 176"/>
                <a:gd name="T3" fmla="*/ 0 h 210"/>
                <a:gd name="T4" fmla="*/ 0 w 176"/>
                <a:gd name="T5" fmla="*/ 0 h 210"/>
                <a:gd name="T6" fmla="*/ 0 w 176"/>
                <a:gd name="T7" fmla="*/ 0 h 210"/>
                <a:gd name="T8" fmla="*/ 0 w 176"/>
                <a:gd name="T9" fmla="*/ 0 h 210"/>
                <a:gd name="T10" fmla="*/ 0 w 176"/>
                <a:gd name="T11" fmla="*/ 0 h 210"/>
                <a:gd name="T12" fmla="*/ 0 w 176"/>
                <a:gd name="T13" fmla="*/ 0 h 210"/>
                <a:gd name="T14" fmla="*/ 0 w 176"/>
                <a:gd name="T15" fmla="*/ 0 h 210"/>
                <a:gd name="T16" fmla="*/ 0 w 176"/>
                <a:gd name="T17" fmla="*/ 0 h 210"/>
                <a:gd name="T18" fmla="*/ 0 w 176"/>
                <a:gd name="T19" fmla="*/ 0 h 210"/>
                <a:gd name="T20" fmla="*/ 0 w 176"/>
                <a:gd name="T21" fmla="*/ 0 h 210"/>
                <a:gd name="T22" fmla="*/ 0 w 176"/>
                <a:gd name="T23" fmla="*/ 0 h 210"/>
                <a:gd name="T24" fmla="*/ 0 w 176"/>
                <a:gd name="T25" fmla="*/ 0 h 210"/>
                <a:gd name="T26" fmla="*/ 0 w 176"/>
                <a:gd name="T27" fmla="*/ 0 h 210"/>
                <a:gd name="T28" fmla="*/ 0 w 176"/>
                <a:gd name="T29" fmla="*/ 0 h 210"/>
                <a:gd name="T30" fmla="*/ 0 w 176"/>
                <a:gd name="T31" fmla="*/ 0 h 210"/>
                <a:gd name="T32" fmla="*/ 0 w 176"/>
                <a:gd name="T33" fmla="*/ 0 h 210"/>
                <a:gd name="T34" fmla="*/ 0 w 176"/>
                <a:gd name="T35" fmla="*/ 0 h 210"/>
                <a:gd name="T36" fmla="*/ 0 w 176"/>
                <a:gd name="T37" fmla="*/ 0 h 210"/>
                <a:gd name="T38" fmla="*/ 0 w 176"/>
                <a:gd name="T39" fmla="*/ 0 h 210"/>
                <a:gd name="T40" fmla="*/ 0 w 176"/>
                <a:gd name="T41" fmla="*/ 0 h 210"/>
                <a:gd name="T42" fmla="*/ 0 w 176"/>
                <a:gd name="T43" fmla="*/ 0 h 210"/>
                <a:gd name="T44" fmla="*/ 0 w 176"/>
                <a:gd name="T45" fmla="*/ 0 h 210"/>
                <a:gd name="T46" fmla="*/ 0 w 176"/>
                <a:gd name="T47" fmla="*/ 0 h 210"/>
                <a:gd name="T48" fmla="*/ 0 w 176"/>
                <a:gd name="T49" fmla="*/ 0 h 210"/>
                <a:gd name="T50" fmla="*/ 0 w 176"/>
                <a:gd name="T51" fmla="*/ 0 h 210"/>
                <a:gd name="T52" fmla="*/ 0 w 176"/>
                <a:gd name="T53" fmla="*/ 0 h 210"/>
                <a:gd name="T54" fmla="*/ 0 w 176"/>
                <a:gd name="T55" fmla="*/ 0 h 210"/>
                <a:gd name="T56" fmla="*/ 0 w 176"/>
                <a:gd name="T57" fmla="*/ 0 h 210"/>
                <a:gd name="T58" fmla="*/ 0 w 176"/>
                <a:gd name="T59" fmla="*/ 0 h 210"/>
                <a:gd name="T60" fmla="*/ 0 w 176"/>
                <a:gd name="T61" fmla="*/ 0 h 210"/>
                <a:gd name="T62" fmla="*/ 0 w 176"/>
                <a:gd name="T63" fmla="*/ 0 h 210"/>
                <a:gd name="T64" fmla="*/ 0 w 176"/>
                <a:gd name="T65" fmla="*/ 0 h 210"/>
                <a:gd name="T66" fmla="*/ 0 w 176"/>
                <a:gd name="T67" fmla="*/ 0 h 210"/>
                <a:gd name="T68" fmla="*/ 0 w 176"/>
                <a:gd name="T69" fmla="*/ 0 h 210"/>
                <a:gd name="T70" fmla="*/ 0 w 176"/>
                <a:gd name="T71" fmla="*/ 0 h 210"/>
                <a:gd name="T72" fmla="*/ 0 w 176"/>
                <a:gd name="T73" fmla="*/ 0 h 210"/>
                <a:gd name="T74" fmla="*/ 0 w 176"/>
                <a:gd name="T75" fmla="*/ 0 h 210"/>
                <a:gd name="T76" fmla="*/ 0 w 176"/>
                <a:gd name="T77" fmla="*/ 0 h 210"/>
                <a:gd name="T78" fmla="*/ 0 w 176"/>
                <a:gd name="T79" fmla="*/ 0 h 210"/>
                <a:gd name="T80" fmla="*/ 0 w 176"/>
                <a:gd name="T81" fmla="*/ 0 h 210"/>
                <a:gd name="T82" fmla="*/ 0 w 176"/>
                <a:gd name="T83" fmla="*/ 0 h 210"/>
                <a:gd name="T84" fmla="*/ 0 w 176"/>
                <a:gd name="T85" fmla="*/ 0 h 210"/>
                <a:gd name="T86" fmla="*/ 0 w 176"/>
                <a:gd name="T87" fmla="*/ 0 h 210"/>
                <a:gd name="T88" fmla="*/ 0 w 176"/>
                <a:gd name="T89" fmla="*/ 0 h 210"/>
                <a:gd name="T90" fmla="*/ 0 w 176"/>
                <a:gd name="T91" fmla="*/ 0 h 210"/>
                <a:gd name="T92" fmla="*/ 0 w 176"/>
                <a:gd name="T93" fmla="*/ 0 h 210"/>
                <a:gd name="T94" fmla="*/ 0 w 176"/>
                <a:gd name="T95" fmla="*/ 0 h 210"/>
                <a:gd name="T96" fmla="*/ 0 w 176"/>
                <a:gd name="T97" fmla="*/ 0 h 210"/>
                <a:gd name="T98" fmla="*/ 0 w 176"/>
                <a:gd name="T99" fmla="*/ 0 h 210"/>
                <a:gd name="T100" fmla="*/ 0 w 176"/>
                <a:gd name="T101" fmla="*/ 0 h 210"/>
                <a:gd name="T102" fmla="*/ 0 w 176"/>
                <a:gd name="T103" fmla="*/ 0 h 210"/>
                <a:gd name="T104" fmla="*/ 0 w 176"/>
                <a:gd name="T105" fmla="*/ 0 h 210"/>
                <a:gd name="T106" fmla="*/ 0 w 176"/>
                <a:gd name="T107" fmla="*/ 0 h 210"/>
                <a:gd name="T108" fmla="*/ 0 w 176"/>
                <a:gd name="T109" fmla="*/ 0 h 210"/>
                <a:gd name="T110" fmla="*/ 0 w 176"/>
                <a:gd name="T111" fmla="*/ 0 h 210"/>
                <a:gd name="T112" fmla="*/ 0 w 176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210">
                  <a:moveTo>
                    <a:pt x="153" y="92"/>
                  </a:moveTo>
                  <a:lnTo>
                    <a:pt x="152" y="78"/>
                  </a:lnTo>
                  <a:lnTo>
                    <a:pt x="147" y="65"/>
                  </a:lnTo>
                  <a:lnTo>
                    <a:pt x="145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5" y="42"/>
                  </a:lnTo>
                  <a:lnTo>
                    <a:pt x="131" y="38"/>
                  </a:lnTo>
                  <a:lnTo>
                    <a:pt x="127" y="34"/>
                  </a:lnTo>
                  <a:lnTo>
                    <a:pt x="121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70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2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6" y="78"/>
                  </a:lnTo>
                  <a:lnTo>
                    <a:pt x="24" y="92"/>
                  </a:lnTo>
                  <a:lnTo>
                    <a:pt x="153" y="92"/>
                  </a:lnTo>
                  <a:close/>
                  <a:moveTo>
                    <a:pt x="24" y="112"/>
                  </a:moveTo>
                  <a:lnTo>
                    <a:pt x="25" y="126"/>
                  </a:lnTo>
                  <a:lnTo>
                    <a:pt x="27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39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6" y="186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8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6" y="170"/>
                  </a:lnTo>
                  <a:lnTo>
                    <a:pt x="161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7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2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8" y="210"/>
                  </a:lnTo>
                  <a:lnTo>
                    <a:pt x="67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0" y="198"/>
                  </a:lnTo>
                  <a:lnTo>
                    <a:pt x="34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1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1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4" y="20"/>
                  </a:lnTo>
                  <a:lnTo>
                    <a:pt x="40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7" y="3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1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5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2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6" y="102"/>
                  </a:lnTo>
                  <a:lnTo>
                    <a:pt x="176" y="112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2" name="Freeform 74"/>
            <p:cNvSpPr>
              <a:spLocks/>
            </p:cNvSpPr>
            <p:nvPr userDrawn="1"/>
          </p:nvSpPr>
          <p:spPr bwMode="auto">
            <a:xfrm>
              <a:off x="4666" y="3993"/>
              <a:ext cx="55" cy="66"/>
            </a:xfrm>
            <a:custGeom>
              <a:avLst/>
              <a:gdLst>
                <a:gd name="T0" fmla="*/ 0 w 165"/>
                <a:gd name="T1" fmla="*/ 0 h 199"/>
                <a:gd name="T2" fmla="*/ 0 w 165"/>
                <a:gd name="T3" fmla="*/ 0 h 199"/>
                <a:gd name="T4" fmla="*/ 0 w 165"/>
                <a:gd name="T5" fmla="*/ 0 h 199"/>
                <a:gd name="T6" fmla="*/ 0 w 165"/>
                <a:gd name="T7" fmla="*/ 0 h 199"/>
                <a:gd name="T8" fmla="*/ 0 w 165"/>
                <a:gd name="T9" fmla="*/ 0 h 199"/>
                <a:gd name="T10" fmla="*/ 0 w 165"/>
                <a:gd name="T11" fmla="*/ 0 h 199"/>
                <a:gd name="T12" fmla="*/ 0 w 165"/>
                <a:gd name="T13" fmla="*/ 0 h 199"/>
                <a:gd name="T14" fmla="*/ 0 w 165"/>
                <a:gd name="T15" fmla="*/ 0 h 199"/>
                <a:gd name="T16" fmla="*/ 0 w 165"/>
                <a:gd name="T17" fmla="*/ 0 h 199"/>
                <a:gd name="T18" fmla="*/ 0 w 165"/>
                <a:gd name="T19" fmla="*/ 0 h 199"/>
                <a:gd name="T20" fmla="*/ 0 w 165"/>
                <a:gd name="T21" fmla="*/ 0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5" h="199">
                  <a:moveTo>
                    <a:pt x="29" y="178"/>
                  </a:moveTo>
                  <a:lnTo>
                    <a:pt x="165" y="178"/>
                  </a:lnTo>
                  <a:lnTo>
                    <a:pt x="165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0" y="0"/>
                  </a:lnTo>
                  <a:lnTo>
                    <a:pt x="160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3" name="Freeform 75"/>
            <p:cNvSpPr>
              <a:spLocks noEditPoints="1"/>
            </p:cNvSpPr>
            <p:nvPr userDrawn="1"/>
          </p:nvSpPr>
          <p:spPr bwMode="auto">
            <a:xfrm>
              <a:off x="4728" y="3991"/>
              <a:ext cx="61" cy="70"/>
            </a:xfrm>
            <a:custGeom>
              <a:avLst/>
              <a:gdLst>
                <a:gd name="T0" fmla="*/ 0 w 184"/>
                <a:gd name="T1" fmla="*/ 0 h 209"/>
                <a:gd name="T2" fmla="*/ 0 w 184"/>
                <a:gd name="T3" fmla="*/ 0 h 209"/>
                <a:gd name="T4" fmla="*/ 0 w 184"/>
                <a:gd name="T5" fmla="*/ 0 h 209"/>
                <a:gd name="T6" fmla="*/ 0 w 184"/>
                <a:gd name="T7" fmla="*/ 0 h 209"/>
                <a:gd name="T8" fmla="*/ 0 w 184"/>
                <a:gd name="T9" fmla="*/ 0 h 209"/>
                <a:gd name="T10" fmla="*/ 0 w 184"/>
                <a:gd name="T11" fmla="*/ 0 h 209"/>
                <a:gd name="T12" fmla="*/ 0 w 184"/>
                <a:gd name="T13" fmla="*/ 0 h 209"/>
                <a:gd name="T14" fmla="*/ 0 w 184"/>
                <a:gd name="T15" fmla="*/ 0 h 209"/>
                <a:gd name="T16" fmla="*/ 0 w 184"/>
                <a:gd name="T17" fmla="*/ 0 h 209"/>
                <a:gd name="T18" fmla="*/ 0 w 184"/>
                <a:gd name="T19" fmla="*/ 0 h 209"/>
                <a:gd name="T20" fmla="*/ 0 w 184"/>
                <a:gd name="T21" fmla="*/ 0 h 209"/>
                <a:gd name="T22" fmla="*/ 0 w 184"/>
                <a:gd name="T23" fmla="*/ 0 h 209"/>
                <a:gd name="T24" fmla="*/ 0 w 184"/>
                <a:gd name="T25" fmla="*/ 0 h 209"/>
                <a:gd name="T26" fmla="*/ 0 w 184"/>
                <a:gd name="T27" fmla="*/ 0 h 209"/>
                <a:gd name="T28" fmla="*/ 0 w 184"/>
                <a:gd name="T29" fmla="*/ 0 h 209"/>
                <a:gd name="T30" fmla="*/ 0 w 184"/>
                <a:gd name="T31" fmla="*/ 0 h 209"/>
                <a:gd name="T32" fmla="*/ 0 w 184"/>
                <a:gd name="T33" fmla="*/ 0 h 209"/>
                <a:gd name="T34" fmla="*/ 0 w 184"/>
                <a:gd name="T35" fmla="*/ 0 h 209"/>
                <a:gd name="T36" fmla="*/ 0 w 184"/>
                <a:gd name="T37" fmla="*/ 0 h 209"/>
                <a:gd name="T38" fmla="*/ 0 w 184"/>
                <a:gd name="T39" fmla="*/ 0 h 209"/>
                <a:gd name="T40" fmla="*/ 0 w 184"/>
                <a:gd name="T41" fmla="*/ 0 h 209"/>
                <a:gd name="T42" fmla="*/ 0 w 184"/>
                <a:gd name="T43" fmla="*/ 0 h 209"/>
                <a:gd name="T44" fmla="*/ 0 w 184"/>
                <a:gd name="T45" fmla="*/ 0 h 209"/>
                <a:gd name="T46" fmla="*/ 0 w 184"/>
                <a:gd name="T47" fmla="*/ 0 h 209"/>
                <a:gd name="T48" fmla="*/ 0 w 184"/>
                <a:gd name="T49" fmla="*/ 0 h 209"/>
                <a:gd name="T50" fmla="*/ 0 w 184"/>
                <a:gd name="T51" fmla="*/ 0 h 209"/>
                <a:gd name="T52" fmla="*/ 0 w 184"/>
                <a:gd name="T53" fmla="*/ 0 h 209"/>
                <a:gd name="T54" fmla="*/ 0 w 184"/>
                <a:gd name="T55" fmla="*/ 0 h 209"/>
                <a:gd name="T56" fmla="*/ 0 w 184"/>
                <a:gd name="T57" fmla="*/ 0 h 209"/>
                <a:gd name="T58" fmla="*/ 0 w 184"/>
                <a:gd name="T59" fmla="*/ 0 h 209"/>
                <a:gd name="T60" fmla="*/ 0 w 184"/>
                <a:gd name="T61" fmla="*/ 0 h 209"/>
                <a:gd name="T62" fmla="*/ 0 w 184"/>
                <a:gd name="T63" fmla="*/ 0 h 209"/>
                <a:gd name="T64" fmla="*/ 0 w 184"/>
                <a:gd name="T65" fmla="*/ 0 h 209"/>
                <a:gd name="T66" fmla="*/ 0 w 184"/>
                <a:gd name="T67" fmla="*/ 0 h 209"/>
                <a:gd name="T68" fmla="*/ 0 w 184"/>
                <a:gd name="T69" fmla="*/ 0 h 209"/>
                <a:gd name="T70" fmla="*/ 0 w 184"/>
                <a:gd name="T71" fmla="*/ 0 h 209"/>
                <a:gd name="T72" fmla="*/ 0 w 184"/>
                <a:gd name="T73" fmla="*/ 0 h 209"/>
                <a:gd name="T74" fmla="*/ 0 w 184"/>
                <a:gd name="T75" fmla="*/ 0 h 209"/>
                <a:gd name="T76" fmla="*/ 0 w 184"/>
                <a:gd name="T77" fmla="*/ 0 h 209"/>
                <a:gd name="T78" fmla="*/ 0 w 184"/>
                <a:gd name="T79" fmla="*/ 0 h 209"/>
                <a:gd name="T80" fmla="*/ 0 w 184"/>
                <a:gd name="T81" fmla="*/ 0 h 209"/>
                <a:gd name="T82" fmla="*/ 0 w 184"/>
                <a:gd name="T83" fmla="*/ 0 h 209"/>
                <a:gd name="T84" fmla="*/ 0 w 184"/>
                <a:gd name="T85" fmla="*/ 0 h 209"/>
                <a:gd name="T86" fmla="*/ 0 w 184"/>
                <a:gd name="T87" fmla="*/ 0 h 209"/>
                <a:gd name="T88" fmla="*/ 0 w 184"/>
                <a:gd name="T89" fmla="*/ 0 h 209"/>
                <a:gd name="T90" fmla="*/ 0 w 184"/>
                <a:gd name="T91" fmla="*/ 0 h 209"/>
                <a:gd name="T92" fmla="*/ 0 w 184"/>
                <a:gd name="T93" fmla="*/ 0 h 209"/>
                <a:gd name="T94" fmla="*/ 0 w 184"/>
                <a:gd name="T95" fmla="*/ 0 h 209"/>
                <a:gd name="T96" fmla="*/ 0 w 184"/>
                <a:gd name="T97" fmla="*/ 0 h 209"/>
                <a:gd name="T98" fmla="*/ 0 w 184"/>
                <a:gd name="T99" fmla="*/ 0 h 209"/>
                <a:gd name="T100" fmla="*/ 0 w 184"/>
                <a:gd name="T101" fmla="*/ 0 h 209"/>
                <a:gd name="T102" fmla="*/ 0 w 184"/>
                <a:gd name="T103" fmla="*/ 0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9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1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4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5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4" name="Freeform 76"/>
            <p:cNvSpPr>
              <a:spLocks/>
            </p:cNvSpPr>
            <p:nvPr userDrawn="1"/>
          </p:nvSpPr>
          <p:spPr bwMode="auto">
            <a:xfrm>
              <a:off x="4828" y="3993"/>
              <a:ext cx="55" cy="66"/>
            </a:xfrm>
            <a:custGeom>
              <a:avLst/>
              <a:gdLst>
                <a:gd name="T0" fmla="*/ 0 w 167"/>
                <a:gd name="T1" fmla="*/ 0 h 199"/>
                <a:gd name="T2" fmla="*/ 0 w 167"/>
                <a:gd name="T3" fmla="*/ 0 h 199"/>
                <a:gd name="T4" fmla="*/ 0 w 167"/>
                <a:gd name="T5" fmla="*/ 0 h 199"/>
                <a:gd name="T6" fmla="*/ 0 w 167"/>
                <a:gd name="T7" fmla="*/ 0 h 199"/>
                <a:gd name="T8" fmla="*/ 0 w 167"/>
                <a:gd name="T9" fmla="*/ 0 h 199"/>
                <a:gd name="T10" fmla="*/ 0 w 167"/>
                <a:gd name="T11" fmla="*/ 0 h 199"/>
                <a:gd name="T12" fmla="*/ 0 w 167"/>
                <a:gd name="T13" fmla="*/ 0 h 199"/>
                <a:gd name="T14" fmla="*/ 0 w 167"/>
                <a:gd name="T15" fmla="*/ 0 h 199"/>
                <a:gd name="T16" fmla="*/ 0 w 167"/>
                <a:gd name="T17" fmla="*/ 0 h 199"/>
                <a:gd name="T18" fmla="*/ 0 w 167"/>
                <a:gd name="T19" fmla="*/ 0 h 199"/>
                <a:gd name="T20" fmla="*/ 0 w 167"/>
                <a:gd name="T21" fmla="*/ 0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" h="199">
                  <a:moveTo>
                    <a:pt x="29" y="178"/>
                  </a:moveTo>
                  <a:lnTo>
                    <a:pt x="167" y="178"/>
                  </a:lnTo>
                  <a:lnTo>
                    <a:pt x="167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1" y="0"/>
                  </a:lnTo>
                  <a:lnTo>
                    <a:pt x="161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5" name="Freeform 77"/>
            <p:cNvSpPr>
              <a:spLocks noEditPoints="1"/>
            </p:cNvSpPr>
            <p:nvPr userDrawn="1"/>
          </p:nvSpPr>
          <p:spPr bwMode="auto">
            <a:xfrm>
              <a:off x="4889" y="3991"/>
              <a:ext cx="61" cy="70"/>
            </a:xfrm>
            <a:custGeom>
              <a:avLst/>
              <a:gdLst>
                <a:gd name="T0" fmla="*/ 0 w 183"/>
                <a:gd name="T1" fmla="*/ 0 h 209"/>
                <a:gd name="T2" fmla="*/ 0 w 183"/>
                <a:gd name="T3" fmla="*/ 0 h 209"/>
                <a:gd name="T4" fmla="*/ 0 w 183"/>
                <a:gd name="T5" fmla="*/ 0 h 209"/>
                <a:gd name="T6" fmla="*/ 0 w 183"/>
                <a:gd name="T7" fmla="*/ 0 h 209"/>
                <a:gd name="T8" fmla="*/ 0 w 183"/>
                <a:gd name="T9" fmla="*/ 0 h 209"/>
                <a:gd name="T10" fmla="*/ 0 w 183"/>
                <a:gd name="T11" fmla="*/ 0 h 209"/>
                <a:gd name="T12" fmla="*/ 0 w 183"/>
                <a:gd name="T13" fmla="*/ 0 h 209"/>
                <a:gd name="T14" fmla="*/ 0 w 183"/>
                <a:gd name="T15" fmla="*/ 0 h 209"/>
                <a:gd name="T16" fmla="*/ 0 w 183"/>
                <a:gd name="T17" fmla="*/ 0 h 209"/>
                <a:gd name="T18" fmla="*/ 0 w 183"/>
                <a:gd name="T19" fmla="*/ 0 h 209"/>
                <a:gd name="T20" fmla="*/ 0 w 183"/>
                <a:gd name="T21" fmla="*/ 0 h 209"/>
                <a:gd name="T22" fmla="*/ 0 w 183"/>
                <a:gd name="T23" fmla="*/ 0 h 209"/>
                <a:gd name="T24" fmla="*/ 0 w 183"/>
                <a:gd name="T25" fmla="*/ 0 h 209"/>
                <a:gd name="T26" fmla="*/ 0 w 183"/>
                <a:gd name="T27" fmla="*/ 0 h 209"/>
                <a:gd name="T28" fmla="*/ 0 w 183"/>
                <a:gd name="T29" fmla="*/ 0 h 209"/>
                <a:gd name="T30" fmla="*/ 0 w 183"/>
                <a:gd name="T31" fmla="*/ 0 h 209"/>
                <a:gd name="T32" fmla="*/ 0 w 183"/>
                <a:gd name="T33" fmla="*/ 0 h 209"/>
                <a:gd name="T34" fmla="*/ 0 w 183"/>
                <a:gd name="T35" fmla="*/ 0 h 209"/>
                <a:gd name="T36" fmla="*/ 0 w 183"/>
                <a:gd name="T37" fmla="*/ 0 h 209"/>
                <a:gd name="T38" fmla="*/ 0 w 183"/>
                <a:gd name="T39" fmla="*/ 0 h 209"/>
                <a:gd name="T40" fmla="*/ 0 w 183"/>
                <a:gd name="T41" fmla="*/ 0 h 209"/>
                <a:gd name="T42" fmla="*/ 0 w 183"/>
                <a:gd name="T43" fmla="*/ 0 h 209"/>
                <a:gd name="T44" fmla="*/ 0 w 183"/>
                <a:gd name="T45" fmla="*/ 0 h 209"/>
                <a:gd name="T46" fmla="*/ 0 w 183"/>
                <a:gd name="T47" fmla="*/ 0 h 209"/>
                <a:gd name="T48" fmla="*/ 0 w 183"/>
                <a:gd name="T49" fmla="*/ 0 h 209"/>
                <a:gd name="T50" fmla="*/ 0 w 183"/>
                <a:gd name="T51" fmla="*/ 0 h 209"/>
                <a:gd name="T52" fmla="*/ 0 w 183"/>
                <a:gd name="T53" fmla="*/ 0 h 209"/>
                <a:gd name="T54" fmla="*/ 0 w 183"/>
                <a:gd name="T55" fmla="*/ 0 h 209"/>
                <a:gd name="T56" fmla="*/ 0 w 183"/>
                <a:gd name="T57" fmla="*/ 0 h 209"/>
                <a:gd name="T58" fmla="*/ 0 w 183"/>
                <a:gd name="T59" fmla="*/ 0 h 209"/>
                <a:gd name="T60" fmla="*/ 0 w 183"/>
                <a:gd name="T61" fmla="*/ 0 h 209"/>
                <a:gd name="T62" fmla="*/ 0 w 183"/>
                <a:gd name="T63" fmla="*/ 0 h 209"/>
                <a:gd name="T64" fmla="*/ 0 w 183"/>
                <a:gd name="T65" fmla="*/ 0 h 209"/>
                <a:gd name="T66" fmla="*/ 0 w 183"/>
                <a:gd name="T67" fmla="*/ 0 h 209"/>
                <a:gd name="T68" fmla="*/ 0 w 183"/>
                <a:gd name="T69" fmla="*/ 0 h 209"/>
                <a:gd name="T70" fmla="*/ 0 w 183"/>
                <a:gd name="T71" fmla="*/ 0 h 209"/>
                <a:gd name="T72" fmla="*/ 0 w 183"/>
                <a:gd name="T73" fmla="*/ 0 h 209"/>
                <a:gd name="T74" fmla="*/ 0 w 183"/>
                <a:gd name="T75" fmla="*/ 0 h 209"/>
                <a:gd name="T76" fmla="*/ 0 w 183"/>
                <a:gd name="T77" fmla="*/ 0 h 209"/>
                <a:gd name="T78" fmla="*/ 0 w 183"/>
                <a:gd name="T79" fmla="*/ 0 h 209"/>
                <a:gd name="T80" fmla="*/ 0 w 183"/>
                <a:gd name="T81" fmla="*/ 0 h 209"/>
                <a:gd name="T82" fmla="*/ 0 w 183"/>
                <a:gd name="T83" fmla="*/ 0 h 209"/>
                <a:gd name="T84" fmla="*/ 0 w 183"/>
                <a:gd name="T85" fmla="*/ 0 h 209"/>
                <a:gd name="T86" fmla="*/ 0 w 183"/>
                <a:gd name="T87" fmla="*/ 0 h 209"/>
                <a:gd name="T88" fmla="*/ 0 w 183"/>
                <a:gd name="T89" fmla="*/ 0 h 209"/>
                <a:gd name="T90" fmla="*/ 0 w 183"/>
                <a:gd name="T91" fmla="*/ 0 h 209"/>
                <a:gd name="T92" fmla="*/ 0 w 183"/>
                <a:gd name="T93" fmla="*/ 0 h 209"/>
                <a:gd name="T94" fmla="*/ 0 w 183"/>
                <a:gd name="T95" fmla="*/ 0 h 209"/>
                <a:gd name="T96" fmla="*/ 0 w 183"/>
                <a:gd name="T97" fmla="*/ 0 h 209"/>
                <a:gd name="T98" fmla="*/ 0 w 183"/>
                <a:gd name="T99" fmla="*/ 0 h 209"/>
                <a:gd name="T100" fmla="*/ 0 w 183"/>
                <a:gd name="T101" fmla="*/ 0 h 209"/>
                <a:gd name="T102" fmla="*/ 0 w 183"/>
                <a:gd name="T103" fmla="*/ 0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8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2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8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7" y="180"/>
                  </a:lnTo>
                  <a:lnTo>
                    <a:pt x="112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9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4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8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2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69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3" y="182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2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4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7" y="182"/>
                  </a:lnTo>
                  <a:lnTo>
                    <a:pt x="5" y="178"/>
                  </a:lnTo>
                  <a:lnTo>
                    <a:pt x="3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8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29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6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" name="Freeform 78"/>
            <p:cNvSpPr>
              <a:spLocks noEditPoints="1"/>
            </p:cNvSpPr>
            <p:nvPr userDrawn="1"/>
          </p:nvSpPr>
          <p:spPr bwMode="auto">
            <a:xfrm>
              <a:off x="4959" y="3991"/>
              <a:ext cx="61" cy="93"/>
            </a:xfrm>
            <a:custGeom>
              <a:avLst/>
              <a:gdLst>
                <a:gd name="T0" fmla="*/ 0 w 184"/>
                <a:gd name="T1" fmla="*/ 0 h 277"/>
                <a:gd name="T2" fmla="*/ 0 w 184"/>
                <a:gd name="T3" fmla="*/ 0 h 277"/>
                <a:gd name="T4" fmla="*/ 0 w 184"/>
                <a:gd name="T5" fmla="*/ 0 h 277"/>
                <a:gd name="T6" fmla="*/ 0 w 184"/>
                <a:gd name="T7" fmla="*/ 0 h 277"/>
                <a:gd name="T8" fmla="*/ 0 w 184"/>
                <a:gd name="T9" fmla="*/ 0 h 277"/>
                <a:gd name="T10" fmla="*/ 0 w 184"/>
                <a:gd name="T11" fmla="*/ 0 h 277"/>
                <a:gd name="T12" fmla="*/ 0 w 184"/>
                <a:gd name="T13" fmla="*/ 0 h 277"/>
                <a:gd name="T14" fmla="*/ 0 w 184"/>
                <a:gd name="T15" fmla="*/ 0 h 277"/>
                <a:gd name="T16" fmla="*/ 0 w 184"/>
                <a:gd name="T17" fmla="*/ 0 h 277"/>
                <a:gd name="T18" fmla="*/ 0 w 184"/>
                <a:gd name="T19" fmla="*/ 0 h 277"/>
                <a:gd name="T20" fmla="*/ 0 w 184"/>
                <a:gd name="T21" fmla="*/ 0 h 277"/>
                <a:gd name="T22" fmla="*/ 0 w 184"/>
                <a:gd name="T23" fmla="*/ 0 h 277"/>
                <a:gd name="T24" fmla="*/ 0 w 184"/>
                <a:gd name="T25" fmla="*/ 0 h 277"/>
                <a:gd name="T26" fmla="*/ 0 w 184"/>
                <a:gd name="T27" fmla="*/ 0 h 277"/>
                <a:gd name="T28" fmla="*/ 0 w 184"/>
                <a:gd name="T29" fmla="*/ 0 h 277"/>
                <a:gd name="T30" fmla="*/ 0 w 184"/>
                <a:gd name="T31" fmla="*/ 0 h 277"/>
                <a:gd name="T32" fmla="*/ 0 w 184"/>
                <a:gd name="T33" fmla="*/ 0 h 277"/>
                <a:gd name="T34" fmla="*/ 0 w 184"/>
                <a:gd name="T35" fmla="*/ 0 h 277"/>
                <a:gd name="T36" fmla="*/ 0 w 184"/>
                <a:gd name="T37" fmla="*/ 0 h 277"/>
                <a:gd name="T38" fmla="*/ 0 w 184"/>
                <a:gd name="T39" fmla="*/ 0 h 277"/>
                <a:gd name="T40" fmla="*/ 0 w 184"/>
                <a:gd name="T41" fmla="*/ 0 h 277"/>
                <a:gd name="T42" fmla="*/ 0 w 184"/>
                <a:gd name="T43" fmla="*/ 0 h 277"/>
                <a:gd name="T44" fmla="*/ 0 w 184"/>
                <a:gd name="T45" fmla="*/ 0 h 277"/>
                <a:gd name="T46" fmla="*/ 0 w 184"/>
                <a:gd name="T47" fmla="*/ 0 h 277"/>
                <a:gd name="T48" fmla="*/ 0 w 184"/>
                <a:gd name="T49" fmla="*/ 0 h 277"/>
                <a:gd name="T50" fmla="*/ 0 w 184"/>
                <a:gd name="T51" fmla="*/ 0 h 277"/>
                <a:gd name="T52" fmla="*/ 0 w 184"/>
                <a:gd name="T53" fmla="*/ 0 h 277"/>
                <a:gd name="T54" fmla="*/ 0 w 184"/>
                <a:gd name="T55" fmla="*/ 0 h 277"/>
                <a:gd name="T56" fmla="*/ 0 w 184"/>
                <a:gd name="T57" fmla="*/ 0 h 277"/>
                <a:gd name="T58" fmla="*/ 0 w 184"/>
                <a:gd name="T59" fmla="*/ 0 h 277"/>
                <a:gd name="T60" fmla="*/ 0 w 184"/>
                <a:gd name="T61" fmla="*/ 0 h 277"/>
                <a:gd name="T62" fmla="*/ 0 w 184"/>
                <a:gd name="T63" fmla="*/ 0 h 277"/>
                <a:gd name="T64" fmla="*/ 0 w 184"/>
                <a:gd name="T65" fmla="*/ 0 h 277"/>
                <a:gd name="T66" fmla="*/ 0 w 184"/>
                <a:gd name="T67" fmla="*/ 0 h 277"/>
                <a:gd name="T68" fmla="*/ 0 w 184"/>
                <a:gd name="T69" fmla="*/ 0 h 277"/>
                <a:gd name="T70" fmla="*/ 0 w 184"/>
                <a:gd name="T71" fmla="*/ 0 h 277"/>
                <a:gd name="T72" fmla="*/ 0 w 184"/>
                <a:gd name="T73" fmla="*/ 0 h 277"/>
                <a:gd name="T74" fmla="*/ 0 w 184"/>
                <a:gd name="T75" fmla="*/ 0 h 277"/>
                <a:gd name="T76" fmla="*/ 0 w 184"/>
                <a:gd name="T77" fmla="*/ 0 h 277"/>
                <a:gd name="T78" fmla="*/ 0 w 184"/>
                <a:gd name="T79" fmla="*/ 0 h 277"/>
                <a:gd name="T80" fmla="*/ 0 w 184"/>
                <a:gd name="T81" fmla="*/ 0 h 277"/>
                <a:gd name="T82" fmla="*/ 0 w 184"/>
                <a:gd name="T83" fmla="*/ 0 h 277"/>
                <a:gd name="T84" fmla="*/ 0 w 184"/>
                <a:gd name="T85" fmla="*/ 0 h 277"/>
                <a:gd name="T86" fmla="*/ 0 w 184"/>
                <a:gd name="T87" fmla="*/ 0 h 277"/>
                <a:gd name="T88" fmla="*/ 0 w 184"/>
                <a:gd name="T89" fmla="*/ 0 h 277"/>
                <a:gd name="T90" fmla="*/ 0 w 184"/>
                <a:gd name="T91" fmla="*/ 0 h 277"/>
                <a:gd name="T92" fmla="*/ 0 w 184"/>
                <a:gd name="T93" fmla="*/ 0 h 277"/>
                <a:gd name="T94" fmla="*/ 0 w 184"/>
                <a:gd name="T95" fmla="*/ 0 h 277"/>
                <a:gd name="T96" fmla="*/ 0 w 184"/>
                <a:gd name="T97" fmla="*/ 0 h 277"/>
                <a:gd name="T98" fmla="*/ 0 w 184"/>
                <a:gd name="T99" fmla="*/ 0 h 277"/>
                <a:gd name="T100" fmla="*/ 0 w 184"/>
                <a:gd name="T101" fmla="*/ 0 h 277"/>
                <a:gd name="T102" fmla="*/ 0 w 184"/>
                <a:gd name="T103" fmla="*/ 0 h 277"/>
                <a:gd name="T104" fmla="*/ 0 w 184"/>
                <a:gd name="T105" fmla="*/ 0 h 277"/>
                <a:gd name="T106" fmla="*/ 0 w 184"/>
                <a:gd name="T107" fmla="*/ 0 h 277"/>
                <a:gd name="T108" fmla="*/ 0 w 184"/>
                <a:gd name="T109" fmla="*/ 0 h 277"/>
                <a:gd name="T110" fmla="*/ 0 w 184"/>
                <a:gd name="T111" fmla="*/ 0 h 2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4" h="277">
                  <a:moveTo>
                    <a:pt x="94" y="20"/>
                  </a:moveTo>
                  <a:lnTo>
                    <a:pt x="85" y="20"/>
                  </a:lnTo>
                  <a:lnTo>
                    <a:pt x="76" y="21"/>
                  </a:lnTo>
                  <a:lnTo>
                    <a:pt x="68" y="23"/>
                  </a:lnTo>
                  <a:lnTo>
                    <a:pt x="61" y="27"/>
                  </a:lnTo>
                  <a:lnTo>
                    <a:pt x="54" y="31"/>
                  </a:lnTo>
                  <a:lnTo>
                    <a:pt x="49" y="35"/>
                  </a:lnTo>
                  <a:lnTo>
                    <a:pt x="44" y="40"/>
                  </a:lnTo>
                  <a:lnTo>
                    <a:pt x="39" y="45"/>
                  </a:lnTo>
                  <a:lnTo>
                    <a:pt x="36" y="51"/>
                  </a:lnTo>
                  <a:lnTo>
                    <a:pt x="33" y="58"/>
                  </a:lnTo>
                  <a:lnTo>
                    <a:pt x="31" y="65"/>
                  </a:lnTo>
                  <a:lnTo>
                    <a:pt x="29" y="72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26" y="119"/>
                  </a:lnTo>
                  <a:lnTo>
                    <a:pt x="29" y="135"/>
                  </a:lnTo>
                  <a:lnTo>
                    <a:pt x="31" y="142"/>
                  </a:lnTo>
                  <a:lnTo>
                    <a:pt x="34" y="150"/>
                  </a:lnTo>
                  <a:lnTo>
                    <a:pt x="37" y="156"/>
                  </a:lnTo>
                  <a:lnTo>
                    <a:pt x="40" y="163"/>
                  </a:lnTo>
                  <a:lnTo>
                    <a:pt x="45" y="168"/>
                  </a:lnTo>
                  <a:lnTo>
                    <a:pt x="50" y="173"/>
                  </a:lnTo>
                  <a:lnTo>
                    <a:pt x="56" y="178"/>
                  </a:lnTo>
                  <a:lnTo>
                    <a:pt x="62" y="182"/>
                  </a:lnTo>
                  <a:lnTo>
                    <a:pt x="70" y="185"/>
                  </a:lnTo>
                  <a:lnTo>
                    <a:pt x="77" y="188"/>
                  </a:lnTo>
                  <a:lnTo>
                    <a:pt x="86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1" y="188"/>
                  </a:lnTo>
                  <a:lnTo>
                    <a:pt x="118" y="185"/>
                  </a:lnTo>
                  <a:lnTo>
                    <a:pt x="125" y="182"/>
                  </a:lnTo>
                  <a:lnTo>
                    <a:pt x="130" y="178"/>
                  </a:lnTo>
                  <a:lnTo>
                    <a:pt x="135" y="173"/>
                  </a:lnTo>
                  <a:lnTo>
                    <a:pt x="140" y="168"/>
                  </a:lnTo>
                  <a:lnTo>
                    <a:pt x="144" y="163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42"/>
                  </a:lnTo>
                  <a:lnTo>
                    <a:pt x="156" y="135"/>
                  </a:lnTo>
                  <a:lnTo>
                    <a:pt x="159" y="119"/>
                  </a:lnTo>
                  <a:lnTo>
                    <a:pt x="159" y="104"/>
                  </a:lnTo>
                  <a:lnTo>
                    <a:pt x="159" y="89"/>
                  </a:lnTo>
                  <a:lnTo>
                    <a:pt x="156" y="74"/>
                  </a:lnTo>
                  <a:lnTo>
                    <a:pt x="154" y="67"/>
                  </a:lnTo>
                  <a:lnTo>
                    <a:pt x="152" y="60"/>
                  </a:lnTo>
                  <a:lnTo>
                    <a:pt x="148" y="53"/>
                  </a:lnTo>
                  <a:lnTo>
                    <a:pt x="144" y="47"/>
                  </a:lnTo>
                  <a:lnTo>
                    <a:pt x="140" y="41"/>
                  </a:lnTo>
                  <a:lnTo>
                    <a:pt x="135" y="36"/>
                  </a:lnTo>
                  <a:lnTo>
                    <a:pt x="130" y="31"/>
                  </a:lnTo>
                  <a:lnTo>
                    <a:pt x="125" y="28"/>
                  </a:lnTo>
                  <a:lnTo>
                    <a:pt x="118" y="24"/>
                  </a:lnTo>
                  <a:lnTo>
                    <a:pt x="111" y="22"/>
                  </a:lnTo>
                  <a:lnTo>
                    <a:pt x="103" y="20"/>
                  </a:lnTo>
                  <a:lnTo>
                    <a:pt x="94" y="20"/>
                  </a:lnTo>
                  <a:close/>
                  <a:moveTo>
                    <a:pt x="0" y="5"/>
                  </a:moveTo>
                  <a:lnTo>
                    <a:pt x="23" y="5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9" y="33"/>
                  </a:lnTo>
                  <a:lnTo>
                    <a:pt x="35" y="24"/>
                  </a:lnTo>
                  <a:lnTo>
                    <a:pt x="43" y="17"/>
                  </a:lnTo>
                  <a:lnTo>
                    <a:pt x="51" y="11"/>
                  </a:lnTo>
                  <a:lnTo>
                    <a:pt x="61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6" y="4"/>
                  </a:lnTo>
                  <a:lnTo>
                    <a:pt x="134" y="8"/>
                  </a:lnTo>
                  <a:lnTo>
                    <a:pt x="142" y="13"/>
                  </a:lnTo>
                  <a:lnTo>
                    <a:pt x="149" y="18"/>
                  </a:lnTo>
                  <a:lnTo>
                    <a:pt x="156" y="24"/>
                  </a:lnTo>
                  <a:lnTo>
                    <a:pt x="161" y="31"/>
                  </a:lnTo>
                  <a:lnTo>
                    <a:pt x="167" y="38"/>
                  </a:lnTo>
                  <a:lnTo>
                    <a:pt x="171" y="46"/>
                  </a:lnTo>
                  <a:lnTo>
                    <a:pt x="175" y="55"/>
                  </a:lnTo>
                  <a:lnTo>
                    <a:pt x="179" y="64"/>
                  </a:lnTo>
                  <a:lnTo>
                    <a:pt x="181" y="74"/>
                  </a:lnTo>
                  <a:lnTo>
                    <a:pt x="183" y="84"/>
                  </a:lnTo>
                  <a:lnTo>
                    <a:pt x="184" y="94"/>
                  </a:lnTo>
                  <a:lnTo>
                    <a:pt x="184" y="104"/>
                  </a:lnTo>
                  <a:lnTo>
                    <a:pt x="184" y="115"/>
                  </a:lnTo>
                  <a:lnTo>
                    <a:pt x="183" y="125"/>
                  </a:lnTo>
                  <a:lnTo>
                    <a:pt x="181" y="136"/>
                  </a:lnTo>
                  <a:lnTo>
                    <a:pt x="179" y="144"/>
                  </a:lnTo>
                  <a:lnTo>
                    <a:pt x="175" y="154"/>
                  </a:lnTo>
                  <a:lnTo>
                    <a:pt x="171" y="163"/>
                  </a:lnTo>
                  <a:lnTo>
                    <a:pt x="167" y="170"/>
                  </a:lnTo>
                  <a:lnTo>
                    <a:pt x="161" y="178"/>
                  </a:lnTo>
                  <a:lnTo>
                    <a:pt x="156" y="185"/>
                  </a:lnTo>
                  <a:lnTo>
                    <a:pt x="149" y="191"/>
                  </a:lnTo>
                  <a:lnTo>
                    <a:pt x="142" y="196"/>
                  </a:lnTo>
                  <a:lnTo>
                    <a:pt x="134" y="200"/>
                  </a:lnTo>
                  <a:lnTo>
                    <a:pt x="126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4" y="209"/>
                  </a:lnTo>
                  <a:lnTo>
                    <a:pt x="73" y="207"/>
                  </a:lnTo>
                  <a:lnTo>
                    <a:pt x="63" y="204"/>
                  </a:lnTo>
                  <a:lnTo>
                    <a:pt x="53" y="198"/>
                  </a:lnTo>
                  <a:lnTo>
                    <a:pt x="45" y="193"/>
                  </a:lnTo>
                  <a:lnTo>
                    <a:pt x="37" y="185"/>
                  </a:lnTo>
                  <a:lnTo>
                    <a:pt x="31" y="176"/>
                  </a:lnTo>
                  <a:lnTo>
                    <a:pt x="26" y="166"/>
                  </a:lnTo>
                  <a:lnTo>
                    <a:pt x="25" y="166"/>
                  </a:lnTo>
                  <a:lnTo>
                    <a:pt x="25" y="277"/>
                  </a:lnTo>
                  <a:lnTo>
                    <a:pt x="0" y="27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7" name="Freeform 79"/>
            <p:cNvSpPr>
              <a:spLocks noEditPoints="1"/>
            </p:cNvSpPr>
            <p:nvPr userDrawn="1"/>
          </p:nvSpPr>
          <p:spPr bwMode="auto">
            <a:xfrm>
              <a:off x="5029" y="3991"/>
              <a:ext cx="63" cy="70"/>
            </a:xfrm>
            <a:custGeom>
              <a:avLst/>
              <a:gdLst>
                <a:gd name="T0" fmla="*/ 0 w 188"/>
                <a:gd name="T1" fmla="*/ 0 h 209"/>
                <a:gd name="T2" fmla="*/ 0 w 188"/>
                <a:gd name="T3" fmla="*/ 0 h 209"/>
                <a:gd name="T4" fmla="*/ 0 w 188"/>
                <a:gd name="T5" fmla="*/ 0 h 209"/>
                <a:gd name="T6" fmla="*/ 0 w 188"/>
                <a:gd name="T7" fmla="*/ 0 h 209"/>
                <a:gd name="T8" fmla="*/ 0 w 188"/>
                <a:gd name="T9" fmla="*/ 0 h 209"/>
                <a:gd name="T10" fmla="*/ 0 w 188"/>
                <a:gd name="T11" fmla="*/ 0 h 209"/>
                <a:gd name="T12" fmla="*/ 0 w 188"/>
                <a:gd name="T13" fmla="*/ 0 h 209"/>
                <a:gd name="T14" fmla="*/ 0 w 188"/>
                <a:gd name="T15" fmla="*/ 0 h 209"/>
                <a:gd name="T16" fmla="*/ 0 w 188"/>
                <a:gd name="T17" fmla="*/ 0 h 209"/>
                <a:gd name="T18" fmla="*/ 0 w 188"/>
                <a:gd name="T19" fmla="*/ 0 h 209"/>
                <a:gd name="T20" fmla="*/ 0 w 188"/>
                <a:gd name="T21" fmla="*/ 0 h 209"/>
                <a:gd name="T22" fmla="*/ 0 w 188"/>
                <a:gd name="T23" fmla="*/ 0 h 209"/>
                <a:gd name="T24" fmla="*/ 0 w 188"/>
                <a:gd name="T25" fmla="*/ 0 h 209"/>
                <a:gd name="T26" fmla="*/ 0 w 188"/>
                <a:gd name="T27" fmla="*/ 0 h 209"/>
                <a:gd name="T28" fmla="*/ 0 w 188"/>
                <a:gd name="T29" fmla="*/ 0 h 209"/>
                <a:gd name="T30" fmla="*/ 0 w 188"/>
                <a:gd name="T31" fmla="*/ 0 h 209"/>
                <a:gd name="T32" fmla="*/ 0 w 188"/>
                <a:gd name="T33" fmla="*/ 0 h 209"/>
                <a:gd name="T34" fmla="*/ 0 w 188"/>
                <a:gd name="T35" fmla="*/ 0 h 209"/>
                <a:gd name="T36" fmla="*/ 0 w 188"/>
                <a:gd name="T37" fmla="*/ 0 h 209"/>
                <a:gd name="T38" fmla="*/ 0 w 188"/>
                <a:gd name="T39" fmla="*/ 0 h 209"/>
                <a:gd name="T40" fmla="*/ 0 w 188"/>
                <a:gd name="T41" fmla="*/ 0 h 209"/>
                <a:gd name="T42" fmla="*/ 0 w 188"/>
                <a:gd name="T43" fmla="*/ 0 h 209"/>
                <a:gd name="T44" fmla="*/ 0 w 188"/>
                <a:gd name="T45" fmla="*/ 0 h 209"/>
                <a:gd name="T46" fmla="*/ 0 w 188"/>
                <a:gd name="T47" fmla="*/ 0 h 209"/>
                <a:gd name="T48" fmla="*/ 0 w 188"/>
                <a:gd name="T49" fmla="*/ 0 h 209"/>
                <a:gd name="T50" fmla="*/ 0 w 188"/>
                <a:gd name="T51" fmla="*/ 0 h 209"/>
                <a:gd name="T52" fmla="*/ 0 w 188"/>
                <a:gd name="T53" fmla="*/ 0 h 209"/>
                <a:gd name="T54" fmla="*/ 0 w 188"/>
                <a:gd name="T55" fmla="*/ 0 h 209"/>
                <a:gd name="T56" fmla="*/ 0 w 188"/>
                <a:gd name="T57" fmla="*/ 0 h 209"/>
                <a:gd name="T58" fmla="*/ 0 w 188"/>
                <a:gd name="T59" fmla="*/ 0 h 209"/>
                <a:gd name="T60" fmla="*/ 0 w 188"/>
                <a:gd name="T61" fmla="*/ 0 h 209"/>
                <a:gd name="T62" fmla="*/ 0 w 188"/>
                <a:gd name="T63" fmla="*/ 0 h 209"/>
                <a:gd name="T64" fmla="*/ 0 w 188"/>
                <a:gd name="T65" fmla="*/ 0 h 209"/>
                <a:gd name="T66" fmla="*/ 0 w 188"/>
                <a:gd name="T67" fmla="*/ 0 h 209"/>
                <a:gd name="T68" fmla="*/ 0 w 188"/>
                <a:gd name="T69" fmla="*/ 0 h 209"/>
                <a:gd name="T70" fmla="*/ 0 w 188"/>
                <a:gd name="T71" fmla="*/ 0 h 209"/>
                <a:gd name="T72" fmla="*/ 0 w 188"/>
                <a:gd name="T73" fmla="*/ 0 h 209"/>
                <a:gd name="T74" fmla="*/ 0 w 188"/>
                <a:gd name="T75" fmla="*/ 0 h 209"/>
                <a:gd name="T76" fmla="*/ 0 w 188"/>
                <a:gd name="T77" fmla="*/ 0 h 209"/>
                <a:gd name="T78" fmla="*/ 0 w 188"/>
                <a:gd name="T79" fmla="*/ 0 h 209"/>
                <a:gd name="T80" fmla="*/ 0 w 188"/>
                <a:gd name="T81" fmla="*/ 0 h 209"/>
                <a:gd name="T82" fmla="*/ 0 w 188"/>
                <a:gd name="T83" fmla="*/ 0 h 209"/>
                <a:gd name="T84" fmla="*/ 0 w 18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09">
                  <a:moveTo>
                    <a:pt x="25" y="104"/>
                  </a:moveTo>
                  <a:lnTo>
                    <a:pt x="25" y="112"/>
                  </a:lnTo>
                  <a:lnTo>
                    <a:pt x="26" y="121"/>
                  </a:lnTo>
                  <a:lnTo>
                    <a:pt x="27" y="128"/>
                  </a:lnTo>
                  <a:lnTo>
                    <a:pt x="29" y="136"/>
                  </a:lnTo>
                  <a:lnTo>
                    <a:pt x="31" y="143"/>
                  </a:lnTo>
                  <a:lnTo>
                    <a:pt x="35" y="150"/>
                  </a:lnTo>
                  <a:lnTo>
                    <a:pt x="38" y="156"/>
                  </a:lnTo>
                  <a:lnTo>
                    <a:pt x="42" y="163"/>
                  </a:lnTo>
                  <a:lnTo>
                    <a:pt x="47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2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3" y="121"/>
                  </a:lnTo>
                  <a:lnTo>
                    <a:pt x="163" y="112"/>
                  </a:lnTo>
                  <a:lnTo>
                    <a:pt x="164" y="104"/>
                  </a:lnTo>
                  <a:lnTo>
                    <a:pt x="163" y="97"/>
                  </a:lnTo>
                  <a:lnTo>
                    <a:pt x="163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2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3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7" y="41"/>
                  </a:lnTo>
                  <a:lnTo>
                    <a:pt x="42" y="46"/>
                  </a:lnTo>
                  <a:lnTo>
                    <a:pt x="38" y="53"/>
                  </a:lnTo>
                  <a:lnTo>
                    <a:pt x="35" y="59"/>
                  </a:lnTo>
                  <a:lnTo>
                    <a:pt x="31" y="67"/>
                  </a:lnTo>
                  <a:lnTo>
                    <a:pt x="29" y="74"/>
                  </a:lnTo>
                  <a:lnTo>
                    <a:pt x="27" y="82"/>
                  </a:lnTo>
                  <a:lnTo>
                    <a:pt x="26" y="89"/>
                  </a:lnTo>
                  <a:lnTo>
                    <a:pt x="25" y="97"/>
                  </a:lnTo>
                  <a:lnTo>
                    <a:pt x="25" y="104"/>
                  </a:lnTo>
                  <a:close/>
                  <a:moveTo>
                    <a:pt x="188" y="104"/>
                  </a:moveTo>
                  <a:lnTo>
                    <a:pt x="188" y="115"/>
                  </a:lnTo>
                  <a:lnTo>
                    <a:pt x="187" y="125"/>
                  </a:lnTo>
                  <a:lnTo>
                    <a:pt x="185" y="136"/>
                  </a:lnTo>
                  <a:lnTo>
                    <a:pt x="182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70" y="171"/>
                  </a:lnTo>
                  <a:lnTo>
                    <a:pt x="163" y="179"/>
                  </a:lnTo>
                  <a:lnTo>
                    <a:pt x="158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5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1" y="185"/>
                  </a:lnTo>
                  <a:lnTo>
                    <a:pt x="25" y="179"/>
                  </a:lnTo>
                  <a:lnTo>
                    <a:pt x="20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7" y="145"/>
                  </a:lnTo>
                  <a:lnTo>
                    <a:pt x="3" y="136"/>
                  </a:lnTo>
                  <a:lnTo>
                    <a:pt x="2" y="125"/>
                  </a:lnTo>
                  <a:lnTo>
                    <a:pt x="1" y="115"/>
                  </a:lnTo>
                  <a:lnTo>
                    <a:pt x="0" y="104"/>
                  </a:lnTo>
                  <a:lnTo>
                    <a:pt x="1" y="94"/>
                  </a:lnTo>
                  <a:lnTo>
                    <a:pt x="2" y="84"/>
                  </a:lnTo>
                  <a:lnTo>
                    <a:pt x="3" y="74"/>
                  </a:lnTo>
                  <a:lnTo>
                    <a:pt x="7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20" y="38"/>
                  </a:lnTo>
                  <a:lnTo>
                    <a:pt x="25" y="31"/>
                  </a:lnTo>
                  <a:lnTo>
                    <a:pt x="31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5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8" y="23"/>
                  </a:lnTo>
                  <a:lnTo>
                    <a:pt x="163" y="31"/>
                  </a:lnTo>
                  <a:lnTo>
                    <a:pt x="170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2" y="64"/>
                  </a:lnTo>
                  <a:lnTo>
                    <a:pt x="185" y="74"/>
                  </a:lnTo>
                  <a:lnTo>
                    <a:pt x="187" y="84"/>
                  </a:lnTo>
                  <a:lnTo>
                    <a:pt x="188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8" name="Freeform 80"/>
            <p:cNvSpPr>
              <a:spLocks/>
            </p:cNvSpPr>
            <p:nvPr userDrawn="1"/>
          </p:nvSpPr>
          <p:spPr bwMode="auto">
            <a:xfrm>
              <a:off x="5100" y="3991"/>
              <a:ext cx="54" cy="70"/>
            </a:xfrm>
            <a:custGeom>
              <a:avLst/>
              <a:gdLst>
                <a:gd name="T0" fmla="*/ 0 w 161"/>
                <a:gd name="T1" fmla="*/ 0 h 209"/>
                <a:gd name="T2" fmla="*/ 0 w 161"/>
                <a:gd name="T3" fmla="*/ 0 h 209"/>
                <a:gd name="T4" fmla="*/ 0 w 161"/>
                <a:gd name="T5" fmla="*/ 0 h 209"/>
                <a:gd name="T6" fmla="*/ 0 w 161"/>
                <a:gd name="T7" fmla="*/ 0 h 209"/>
                <a:gd name="T8" fmla="*/ 0 w 161"/>
                <a:gd name="T9" fmla="*/ 0 h 209"/>
                <a:gd name="T10" fmla="*/ 0 w 161"/>
                <a:gd name="T11" fmla="*/ 0 h 209"/>
                <a:gd name="T12" fmla="*/ 0 w 161"/>
                <a:gd name="T13" fmla="*/ 0 h 209"/>
                <a:gd name="T14" fmla="*/ 0 w 161"/>
                <a:gd name="T15" fmla="*/ 0 h 209"/>
                <a:gd name="T16" fmla="*/ 0 w 161"/>
                <a:gd name="T17" fmla="*/ 0 h 209"/>
                <a:gd name="T18" fmla="*/ 0 w 161"/>
                <a:gd name="T19" fmla="*/ 0 h 209"/>
                <a:gd name="T20" fmla="*/ 0 w 161"/>
                <a:gd name="T21" fmla="*/ 0 h 209"/>
                <a:gd name="T22" fmla="*/ 0 w 161"/>
                <a:gd name="T23" fmla="*/ 0 h 209"/>
                <a:gd name="T24" fmla="*/ 0 w 161"/>
                <a:gd name="T25" fmla="*/ 0 h 209"/>
                <a:gd name="T26" fmla="*/ 0 w 161"/>
                <a:gd name="T27" fmla="*/ 0 h 209"/>
                <a:gd name="T28" fmla="*/ 0 w 161"/>
                <a:gd name="T29" fmla="*/ 0 h 209"/>
                <a:gd name="T30" fmla="*/ 0 w 161"/>
                <a:gd name="T31" fmla="*/ 0 h 209"/>
                <a:gd name="T32" fmla="*/ 0 w 161"/>
                <a:gd name="T33" fmla="*/ 0 h 209"/>
                <a:gd name="T34" fmla="*/ 0 w 161"/>
                <a:gd name="T35" fmla="*/ 0 h 209"/>
                <a:gd name="T36" fmla="*/ 0 w 161"/>
                <a:gd name="T37" fmla="*/ 0 h 209"/>
                <a:gd name="T38" fmla="*/ 0 w 161"/>
                <a:gd name="T39" fmla="*/ 0 h 209"/>
                <a:gd name="T40" fmla="*/ 0 w 161"/>
                <a:gd name="T41" fmla="*/ 0 h 209"/>
                <a:gd name="T42" fmla="*/ 0 w 161"/>
                <a:gd name="T43" fmla="*/ 0 h 209"/>
                <a:gd name="T44" fmla="*/ 0 w 161"/>
                <a:gd name="T45" fmla="*/ 0 h 209"/>
                <a:gd name="T46" fmla="*/ 0 w 161"/>
                <a:gd name="T47" fmla="*/ 0 h 209"/>
                <a:gd name="T48" fmla="*/ 0 w 161"/>
                <a:gd name="T49" fmla="*/ 0 h 209"/>
                <a:gd name="T50" fmla="*/ 0 w 161"/>
                <a:gd name="T51" fmla="*/ 0 h 209"/>
                <a:gd name="T52" fmla="*/ 0 w 161"/>
                <a:gd name="T53" fmla="*/ 0 h 209"/>
                <a:gd name="T54" fmla="*/ 0 w 161"/>
                <a:gd name="T55" fmla="*/ 0 h 209"/>
                <a:gd name="T56" fmla="*/ 0 w 161"/>
                <a:gd name="T57" fmla="*/ 0 h 209"/>
                <a:gd name="T58" fmla="*/ 0 w 161"/>
                <a:gd name="T59" fmla="*/ 0 h 209"/>
                <a:gd name="T60" fmla="*/ 0 w 161"/>
                <a:gd name="T61" fmla="*/ 0 h 209"/>
                <a:gd name="T62" fmla="*/ 0 w 161"/>
                <a:gd name="T63" fmla="*/ 0 h 209"/>
                <a:gd name="T64" fmla="*/ 0 w 161"/>
                <a:gd name="T65" fmla="*/ 0 h 209"/>
                <a:gd name="T66" fmla="*/ 0 w 161"/>
                <a:gd name="T67" fmla="*/ 0 h 209"/>
                <a:gd name="T68" fmla="*/ 0 w 161"/>
                <a:gd name="T69" fmla="*/ 0 h 209"/>
                <a:gd name="T70" fmla="*/ 0 w 161"/>
                <a:gd name="T71" fmla="*/ 0 h 209"/>
                <a:gd name="T72" fmla="*/ 0 w 161"/>
                <a:gd name="T73" fmla="*/ 0 h 209"/>
                <a:gd name="T74" fmla="*/ 0 w 161"/>
                <a:gd name="T75" fmla="*/ 0 h 209"/>
                <a:gd name="T76" fmla="*/ 0 w 161"/>
                <a:gd name="T77" fmla="*/ 0 h 209"/>
                <a:gd name="T78" fmla="*/ 0 w 161"/>
                <a:gd name="T79" fmla="*/ 0 h 209"/>
                <a:gd name="T80" fmla="*/ 0 w 161"/>
                <a:gd name="T81" fmla="*/ 0 h 209"/>
                <a:gd name="T82" fmla="*/ 0 w 161"/>
                <a:gd name="T83" fmla="*/ 0 h 209"/>
                <a:gd name="T84" fmla="*/ 0 w 161"/>
                <a:gd name="T85" fmla="*/ 0 h 209"/>
                <a:gd name="T86" fmla="*/ 0 w 161"/>
                <a:gd name="T87" fmla="*/ 0 h 209"/>
                <a:gd name="T88" fmla="*/ 0 w 161"/>
                <a:gd name="T89" fmla="*/ 0 h 209"/>
                <a:gd name="T90" fmla="*/ 0 w 161"/>
                <a:gd name="T91" fmla="*/ 0 h 209"/>
                <a:gd name="T92" fmla="*/ 0 w 161"/>
                <a:gd name="T93" fmla="*/ 0 h 2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1" h="209">
                  <a:moveTo>
                    <a:pt x="129" y="63"/>
                  </a:moveTo>
                  <a:lnTo>
                    <a:pt x="128" y="53"/>
                  </a:lnTo>
                  <a:lnTo>
                    <a:pt x="125" y="44"/>
                  </a:lnTo>
                  <a:lnTo>
                    <a:pt x="120" y="36"/>
                  </a:lnTo>
                  <a:lnTo>
                    <a:pt x="113" y="31"/>
                  </a:lnTo>
                  <a:lnTo>
                    <a:pt x="106" y="25"/>
                  </a:lnTo>
                  <a:lnTo>
                    <a:pt x="97" y="22"/>
                  </a:lnTo>
                  <a:lnTo>
                    <a:pt x="88" y="20"/>
                  </a:lnTo>
                  <a:lnTo>
                    <a:pt x="78" y="20"/>
                  </a:lnTo>
                  <a:lnTo>
                    <a:pt x="70" y="20"/>
                  </a:lnTo>
                  <a:lnTo>
                    <a:pt x="61" y="21"/>
                  </a:lnTo>
                  <a:lnTo>
                    <a:pt x="54" y="24"/>
                  </a:lnTo>
                  <a:lnTo>
                    <a:pt x="46" y="28"/>
                  </a:lnTo>
                  <a:lnTo>
                    <a:pt x="40" y="32"/>
                  </a:lnTo>
                  <a:lnTo>
                    <a:pt x="36" y="37"/>
                  </a:lnTo>
                  <a:lnTo>
                    <a:pt x="33" y="42"/>
                  </a:lnTo>
                  <a:lnTo>
                    <a:pt x="32" y="45"/>
                  </a:lnTo>
                  <a:lnTo>
                    <a:pt x="31" y="49"/>
                  </a:lnTo>
                  <a:lnTo>
                    <a:pt x="31" y="54"/>
                  </a:lnTo>
                  <a:lnTo>
                    <a:pt x="32" y="61"/>
                  </a:lnTo>
                  <a:lnTo>
                    <a:pt x="36" y="68"/>
                  </a:lnTo>
                  <a:lnTo>
                    <a:pt x="40" y="73"/>
                  </a:lnTo>
                  <a:lnTo>
                    <a:pt x="45" y="77"/>
                  </a:lnTo>
                  <a:lnTo>
                    <a:pt x="52" y="81"/>
                  </a:lnTo>
                  <a:lnTo>
                    <a:pt x="58" y="84"/>
                  </a:lnTo>
                  <a:lnTo>
                    <a:pt x="66" y="86"/>
                  </a:lnTo>
                  <a:lnTo>
                    <a:pt x="72" y="87"/>
                  </a:lnTo>
                  <a:lnTo>
                    <a:pt x="105" y="95"/>
                  </a:lnTo>
                  <a:lnTo>
                    <a:pt x="114" y="97"/>
                  </a:lnTo>
                  <a:lnTo>
                    <a:pt x="125" y="100"/>
                  </a:lnTo>
                  <a:lnTo>
                    <a:pt x="135" y="105"/>
                  </a:lnTo>
                  <a:lnTo>
                    <a:pt x="142" y="111"/>
                  </a:lnTo>
                  <a:lnTo>
                    <a:pt x="147" y="114"/>
                  </a:lnTo>
                  <a:lnTo>
                    <a:pt x="150" y="118"/>
                  </a:lnTo>
                  <a:lnTo>
                    <a:pt x="153" y="123"/>
                  </a:lnTo>
                  <a:lnTo>
                    <a:pt x="155" y="127"/>
                  </a:lnTo>
                  <a:lnTo>
                    <a:pt x="158" y="132"/>
                  </a:lnTo>
                  <a:lnTo>
                    <a:pt x="160" y="138"/>
                  </a:lnTo>
                  <a:lnTo>
                    <a:pt x="161" y="143"/>
                  </a:lnTo>
                  <a:lnTo>
                    <a:pt x="161" y="150"/>
                  </a:lnTo>
                  <a:lnTo>
                    <a:pt x="161" y="157"/>
                  </a:lnTo>
                  <a:lnTo>
                    <a:pt x="159" y="165"/>
                  </a:lnTo>
                  <a:lnTo>
                    <a:pt x="156" y="171"/>
                  </a:lnTo>
                  <a:lnTo>
                    <a:pt x="153" y="178"/>
                  </a:lnTo>
                  <a:lnTo>
                    <a:pt x="150" y="183"/>
                  </a:lnTo>
                  <a:lnTo>
                    <a:pt x="146" y="188"/>
                  </a:lnTo>
                  <a:lnTo>
                    <a:pt x="140" y="192"/>
                  </a:lnTo>
                  <a:lnTo>
                    <a:pt x="135" y="196"/>
                  </a:lnTo>
                  <a:lnTo>
                    <a:pt x="129" y="199"/>
                  </a:lnTo>
                  <a:lnTo>
                    <a:pt x="123" y="202"/>
                  </a:lnTo>
                  <a:lnTo>
                    <a:pt x="117" y="205"/>
                  </a:lnTo>
                  <a:lnTo>
                    <a:pt x="109" y="206"/>
                  </a:lnTo>
                  <a:lnTo>
                    <a:pt x="95" y="209"/>
                  </a:lnTo>
                  <a:lnTo>
                    <a:pt x="81" y="209"/>
                  </a:lnTo>
                  <a:lnTo>
                    <a:pt x="72" y="209"/>
                  </a:lnTo>
                  <a:lnTo>
                    <a:pt x="65" y="208"/>
                  </a:lnTo>
                  <a:lnTo>
                    <a:pt x="57" y="207"/>
                  </a:lnTo>
                  <a:lnTo>
                    <a:pt x="50" y="206"/>
                  </a:lnTo>
                  <a:lnTo>
                    <a:pt x="43" y="203"/>
                  </a:lnTo>
                  <a:lnTo>
                    <a:pt x="37" y="200"/>
                  </a:lnTo>
                  <a:lnTo>
                    <a:pt x="30" y="197"/>
                  </a:lnTo>
                  <a:lnTo>
                    <a:pt x="25" y="193"/>
                  </a:lnTo>
                  <a:lnTo>
                    <a:pt x="19" y="189"/>
                  </a:lnTo>
                  <a:lnTo>
                    <a:pt x="15" y="183"/>
                  </a:lnTo>
                  <a:lnTo>
                    <a:pt x="11" y="178"/>
                  </a:lnTo>
                  <a:lnTo>
                    <a:pt x="7" y="171"/>
                  </a:lnTo>
                  <a:lnTo>
                    <a:pt x="5" y="164"/>
                  </a:lnTo>
                  <a:lnTo>
                    <a:pt x="3" y="156"/>
                  </a:lnTo>
                  <a:lnTo>
                    <a:pt x="1" y="149"/>
                  </a:lnTo>
                  <a:lnTo>
                    <a:pt x="0" y="140"/>
                  </a:lnTo>
                  <a:lnTo>
                    <a:pt x="24" y="140"/>
                  </a:lnTo>
                  <a:lnTo>
                    <a:pt x="25" y="145"/>
                  </a:lnTo>
                  <a:lnTo>
                    <a:pt x="26" y="151"/>
                  </a:lnTo>
                  <a:lnTo>
                    <a:pt x="27" y="156"/>
                  </a:lnTo>
                  <a:lnTo>
                    <a:pt x="29" y="161"/>
                  </a:lnTo>
                  <a:lnTo>
                    <a:pt x="32" y="166"/>
                  </a:lnTo>
                  <a:lnTo>
                    <a:pt x="34" y="169"/>
                  </a:lnTo>
                  <a:lnTo>
                    <a:pt x="38" y="173"/>
                  </a:lnTo>
                  <a:lnTo>
                    <a:pt x="42" y="177"/>
                  </a:lnTo>
                  <a:lnTo>
                    <a:pt x="51" y="182"/>
                  </a:lnTo>
                  <a:lnTo>
                    <a:pt x="60" y="186"/>
                  </a:lnTo>
                  <a:lnTo>
                    <a:pt x="71" y="189"/>
                  </a:lnTo>
                  <a:lnTo>
                    <a:pt x="82" y="189"/>
                  </a:lnTo>
                  <a:lnTo>
                    <a:pt x="92" y="189"/>
                  </a:lnTo>
                  <a:lnTo>
                    <a:pt x="100" y="188"/>
                  </a:lnTo>
                  <a:lnTo>
                    <a:pt x="110" y="184"/>
                  </a:lnTo>
                  <a:lnTo>
                    <a:pt x="119" y="181"/>
                  </a:lnTo>
                  <a:lnTo>
                    <a:pt x="125" y="176"/>
                  </a:lnTo>
                  <a:lnTo>
                    <a:pt x="132" y="169"/>
                  </a:lnTo>
                  <a:lnTo>
                    <a:pt x="134" y="165"/>
                  </a:lnTo>
                  <a:lnTo>
                    <a:pt x="135" y="161"/>
                  </a:lnTo>
                  <a:lnTo>
                    <a:pt x="136" y="156"/>
                  </a:lnTo>
                  <a:lnTo>
                    <a:pt x="137" y="152"/>
                  </a:lnTo>
                  <a:lnTo>
                    <a:pt x="136" y="143"/>
                  </a:lnTo>
                  <a:lnTo>
                    <a:pt x="133" y="137"/>
                  </a:lnTo>
                  <a:lnTo>
                    <a:pt x="128" y="131"/>
                  </a:lnTo>
                  <a:lnTo>
                    <a:pt x="123" y="127"/>
                  </a:lnTo>
                  <a:lnTo>
                    <a:pt x="117" y="123"/>
                  </a:lnTo>
                  <a:lnTo>
                    <a:pt x="109" y="119"/>
                  </a:lnTo>
                  <a:lnTo>
                    <a:pt x="101" y="117"/>
                  </a:lnTo>
                  <a:lnTo>
                    <a:pt x="93" y="115"/>
                  </a:lnTo>
                  <a:lnTo>
                    <a:pt x="63" y="109"/>
                  </a:lnTo>
                  <a:lnTo>
                    <a:pt x="51" y="105"/>
                  </a:lnTo>
                  <a:lnTo>
                    <a:pt x="40" y="101"/>
                  </a:lnTo>
                  <a:lnTo>
                    <a:pt x="31" y="97"/>
                  </a:lnTo>
                  <a:lnTo>
                    <a:pt x="23" y="91"/>
                  </a:lnTo>
                  <a:lnTo>
                    <a:pt x="19" y="88"/>
                  </a:lnTo>
                  <a:lnTo>
                    <a:pt x="16" y="85"/>
                  </a:lnTo>
                  <a:lnTo>
                    <a:pt x="13" y="81"/>
                  </a:lnTo>
                  <a:lnTo>
                    <a:pt x="11" y="76"/>
                  </a:lnTo>
                  <a:lnTo>
                    <a:pt x="10" y="72"/>
                  </a:lnTo>
                  <a:lnTo>
                    <a:pt x="7" y="67"/>
                  </a:lnTo>
                  <a:lnTo>
                    <a:pt x="7" y="61"/>
                  </a:lnTo>
                  <a:lnTo>
                    <a:pt x="6" y="56"/>
                  </a:lnTo>
                  <a:lnTo>
                    <a:pt x="7" y="48"/>
                  </a:lnTo>
                  <a:lnTo>
                    <a:pt x="8" y="42"/>
                  </a:lnTo>
                  <a:lnTo>
                    <a:pt x="11" y="35"/>
                  </a:lnTo>
                  <a:lnTo>
                    <a:pt x="14" y="30"/>
                  </a:lnTo>
                  <a:lnTo>
                    <a:pt x="17" y="24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2" y="6"/>
                  </a:lnTo>
                  <a:lnTo>
                    <a:pt x="55" y="3"/>
                  </a:lnTo>
                  <a:lnTo>
                    <a:pt x="68" y="1"/>
                  </a:lnTo>
                  <a:lnTo>
                    <a:pt x="81" y="0"/>
                  </a:lnTo>
                  <a:lnTo>
                    <a:pt x="96" y="1"/>
                  </a:lnTo>
                  <a:lnTo>
                    <a:pt x="109" y="4"/>
                  </a:lnTo>
                  <a:lnTo>
                    <a:pt x="115" y="6"/>
                  </a:lnTo>
                  <a:lnTo>
                    <a:pt x="121" y="8"/>
                  </a:lnTo>
                  <a:lnTo>
                    <a:pt x="127" y="11"/>
                  </a:lnTo>
                  <a:lnTo>
                    <a:pt x="132" y="16"/>
                  </a:lnTo>
                  <a:lnTo>
                    <a:pt x="136" y="19"/>
                  </a:lnTo>
                  <a:lnTo>
                    <a:pt x="140" y="24"/>
                  </a:lnTo>
                  <a:lnTo>
                    <a:pt x="145" y="30"/>
                  </a:lnTo>
                  <a:lnTo>
                    <a:pt x="148" y="35"/>
                  </a:lnTo>
                  <a:lnTo>
                    <a:pt x="150" y="42"/>
                  </a:lnTo>
                  <a:lnTo>
                    <a:pt x="152" y="48"/>
                  </a:lnTo>
                  <a:lnTo>
                    <a:pt x="153" y="56"/>
                  </a:lnTo>
                  <a:lnTo>
                    <a:pt x="154" y="63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9" name="Rectangle 81"/>
            <p:cNvSpPr>
              <a:spLocks noChangeArrowheads="1"/>
            </p:cNvSpPr>
            <p:nvPr userDrawn="1"/>
          </p:nvSpPr>
          <p:spPr bwMode="auto">
            <a:xfrm>
              <a:off x="5166" y="3968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50" name="Freeform 82"/>
            <p:cNvSpPr>
              <a:spLocks noEditPoints="1"/>
            </p:cNvSpPr>
            <p:nvPr userDrawn="1"/>
          </p:nvSpPr>
          <p:spPr bwMode="auto">
            <a:xfrm>
              <a:off x="5186" y="3991"/>
              <a:ext cx="63" cy="70"/>
            </a:xfrm>
            <a:custGeom>
              <a:avLst/>
              <a:gdLst>
                <a:gd name="T0" fmla="*/ 0 w 188"/>
                <a:gd name="T1" fmla="*/ 0 h 209"/>
                <a:gd name="T2" fmla="*/ 0 w 188"/>
                <a:gd name="T3" fmla="*/ 0 h 209"/>
                <a:gd name="T4" fmla="*/ 0 w 188"/>
                <a:gd name="T5" fmla="*/ 0 h 209"/>
                <a:gd name="T6" fmla="*/ 0 w 188"/>
                <a:gd name="T7" fmla="*/ 0 h 209"/>
                <a:gd name="T8" fmla="*/ 0 w 188"/>
                <a:gd name="T9" fmla="*/ 0 h 209"/>
                <a:gd name="T10" fmla="*/ 0 w 188"/>
                <a:gd name="T11" fmla="*/ 0 h 209"/>
                <a:gd name="T12" fmla="*/ 0 w 188"/>
                <a:gd name="T13" fmla="*/ 0 h 209"/>
                <a:gd name="T14" fmla="*/ 0 w 188"/>
                <a:gd name="T15" fmla="*/ 0 h 209"/>
                <a:gd name="T16" fmla="*/ 0 w 188"/>
                <a:gd name="T17" fmla="*/ 0 h 209"/>
                <a:gd name="T18" fmla="*/ 0 w 188"/>
                <a:gd name="T19" fmla="*/ 0 h 209"/>
                <a:gd name="T20" fmla="*/ 0 w 188"/>
                <a:gd name="T21" fmla="*/ 0 h 209"/>
                <a:gd name="T22" fmla="*/ 0 w 188"/>
                <a:gd name="T23" fmla="*/ 0 h 209"/>
                <a:gd name="T24" fmla="*/ 0 w 188"/>
                <a:gd name="T25" fmla="*/ 0 h 209"/>
                <a:gd name="T26" fmla="*/ 0 w 188"/>
                <a:gd name="T27" fmla="*/ 0 h 209"/>
                <a:gd name="T28" fmla="*/ 0 w 188"/>
                <a:gd name="T29" fmla="*/ 0 h 209"/>
                <a:gd name="T30" fmla="*/ 0 w 188"/>
                <a:gd name="T31" fmla="*/ 0 h 209"/>
                <a:gd name="T32" fmla="*/ 0 w 188"/>
                <a:gd name="T33" fmla="*/ 0 h 209"/>
                <a:gd name="T34" fmla="*/ 0 w 188"/>
                <a:gd name="T35" fmla="*/ 0 h 209"/>
                <a:gd name="T36" fmla="*/ 0 w 188"/>
                <a:gd name="T37" fmla="*/ 0 h 209"/>
                <a:gd name="T38" fmla="*/ 0 w 188"/>
                <a:gd name="T39" fmla="*/ 0 h 209"/>
                <a:gd name="T40" fmla="*/ 0 w 188"/>
                <a:gd name="T41" fmla="*/ 0 h 209"/>
                <a:gd name="T42" fmla="*/ 0 w 188"/>
                <a:gd name="T43" fmla="*/ 0 h 209"/>
                <a:gd name="T44" fmla="*/ 0 w 188"/>
                <a:gd name="T45" fmla="*/ 0 h 209"/>
                <a:gd name="T46" fmla="*/ 0 w 188"/>
                <a:gd name="T47" fmla="*/ 0 h 209"/>
                <a:gd name="T48" fmla="*/ 0 w 188"/>
                <a:gd name="T49" fmla="*/ 0 h 209"/>
                <a:gd name="T50" fmla="*/ 0 w 188"/>
                <a:gd name="T51" fmla="*/ 0 h 209"/>
                <a:gd name="T52" fmla="*/ 0 w 188"/>
                <a:gd name="T53" fmla="*/ 0 h 209"/>
                <a:gd name="T54" fmla="*/ 0 w 188"/>
                <a:gd name="T55" fmla="*/ 0 h 209"/>
                <a:gd name="T56" fmla="*/ 0 w 188"/>
                <a:gd name="T57" fmla="*/ 0 h 209"/>
                <a:gd name="T58" fmla="*/ 0 w 188"/>
                <a:gd name="T59" fmla="*/ 0 h 209"/>
                <a:gd name="T60" fmla="*/ 0 w 188"/>
                <a:gd name="T61" fmla="*/ 0 h 209"/>
                <a:gd name="T62" fmla="*/ 0 w 188"/>
                <a:gd name="T63" fmla="*/ 0 h 209"/>
                <a:gd name="T64" fmla="*/ 0 w 188"/>
                <a:gd name="T65" fmla="*/ 0 h 209"/>
                <a:gd name="T66" fmla="*/ 0 w 188"/>
                <a:gd name="T67" fmla="*/ 0 h 209"/>
                <a:gd name="T68" fmla="*/ 0 w 188"/>
                <a:gd name="T69" fmla="*/ 0 h 209"/>
                <a:gd name="T70" fmla="*/ 0 w 188"/>
                <a:gd name="T71" fmla="*/ 0 h 209"/>
                <a:gd name="T72" fmla="*/ 0 w 188"/>
                <a:gd name="T73" fmla="*/ 0 h 209"/>
                <a:gd name="T74" fmla="*/ 0 w 188"/>
                <a:gd name="T75" fmla="*/ 0 h 209"/>
                <a:gd name="T76" fmla="*/ 0 w 188"/>
                <a:gd name="T77" fmla="*/ 0 h 209"/>
                <a:gd name="T78" fmla="*/ 0 w 188"/>
                <a:gd name="T79" fmla="*/ 0 h 209"/>
                <a:gd name="T80" fmla="*/ 0 w 188"/>
                <a:gd name="T81" fmla="*/ 0 h 209"/>
                <a:gd name="T82" fmla="*/ 0 w 188"/>
                <a:gd name="T83" fmla="*/ 0 h 209"/>
                <a:gd name="T84" fmla="*/ 0 w 18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09">
                  <a:moveTo>
                    <a:pt x="24" y="104"/>
                  </a:moveTo>
                  <a:lnTo>
                    <a:pt x="24" y="112"/>
                  </a:lnTo>
                  <a:lnTo>
                    <a:pt x="25" y="121"/>
                  </a:lnTo>
                  <a:lnTo>
                    <a:pt x="27" y="128"/>
                  </a:lnTo>
                  <a:lnTo>
                    <a:pt x="28" y="136"/>
                  </a:lnTo>
                  <a:lnTo>
                    <a:pt x="31" y="143"/>
                  </a:lnTo>
                  <a:lnTo>
                    <a:pt x="33" y="150"/>
                  </a:lnTo>
                  <a:lnTo>
                    <a:pt x="38" y="156"/>
                  </a:lnTo>
                  <a:lnTo>
                    <a:pt x="41" y="163"/>
                  </a:lnTo>
                  <a:lnTo>
                    <a:pt x="46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1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1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2" y="121"/>
                  </a:lnTo>
                  <a:lnTo>
                    <a:pt x="163" y="112"/>
                  </a:lnTo>
                  <a:lnTo>
                    <a:pt x="163" y="104"/>
                  </a:lnTo>
                  <a:lnTo>
                    <a:pt x="163" y="97"/>
                  </a:lnTo>
                  <a:lnTo>
                    <a:pt x="162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1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1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6" y="41"/>
                  </a:lnTo>
                  <a:lnTo>
                    <a:pt x="41" y="46"/>
                  </a:lnTo>
                  <a:lnTo>
                    <a:pt x="38" y="53"/>
                  </a:lnTo>
                  <a:lnTo>
                    <a:pt x="33" y="59"/>
                  </a:lnTo>
                  <a:lnTo>
                    <a:pt x="31" y="67"/>
                  </a:lnTo>
                  <a:lnTo>
                    <a:pt x="28" y="74"/>
                  </a:lnTo>
                  <a:lnTo>
                    <a:pt x="27" y="82"/>
                  </a:lnTo>
                  <a:lnTo>
                    <a:pt x="25" y="89"/>
                  </a:lnTo>
                  <a:lnTo>
                    <a:pt x="24" y="97"/>
                  </a:lnTo>
                  <a:lnTo>
                    <a:pt x="24" y="104"/>
                  </a:lnTo>
                  <a:close/>
                  <a:moveTo>
                    <a:pt x="188" y="104"/>
                  </a:moveTo>
                  <a:lnTo>
                    <a:pt x="187" y="115"/>
                  </a:lnTo>
                  <a:lnTo>
                    <a:pt x="186" y="125"/>
                  </a:lnTo>
                  <a:lnTo>
                    <a:pt x="184" y="136"/>
                  </a:lnTo>
                  <a:lnTo>
                    <a:pt x="181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68" y="171"/>
                  </a:lnTo>
                  <a:lnTo>
                    <a:pt x="163" y="179"/>
                  </a:lnTo>
                  <a:lnTo>
                    <a:pt x="157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4" y="205"/>
                  </a:lnTo>
                  <a:lnTo>
                    <a:pt x="114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0" y="185"/>
                  </a:lnTo>
                  <a:lnTo>
                    <a:pt x="24" y="179"/>
                  </a:lnTo>
                  <a:lnTo>
                    <a:pt x="18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6" y="145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1" y="84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18" y="38"/>
                  </a:lnTo>
                  <a:lnTo>
                    <a:pt x="24" y="31"/>
                  </a:lnTo>
                  <a:lnTo>
                    <a:pt x="30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4" y="2"/>
                  </a:lnTo>
                  <a:lnTo>
                    <a:pt x="124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7" y="23"/>
                  </a:lnTo>
                  <a:lnTo>
                    <a:pt x="163" y="31"/>
                  </a:lnTo>
                  <a:lnTo>
                    <a:pt x="168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6" y="84"/>
                  </a:lnTo>
                  <a:lnTo>
                    <a:pt x="187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" name="Freeform 83"/>
            <p:cNvSpPr>
              <a:spLocks/>
            </p:cNvSpPr>
            <p:nvPr userDrawn="1"/>
          </p:nvSpPr>
          <p:spPr bwMode="auto">
            <a:xfrm>
              <a:off x="5253" y="3993"/>
              <a:ext cx="59" cy="66"/>
            </a:xfrm>
            <a:custGeom>
              <a:avLst/>
              <a:gdLst>
                <a:gd name="T0" fmla="*/ 0 w 177"/>
                <a:gd name="T1" fmla="*/ 0 h 199"/>
                <a:gd name="T2" fmla="*/ 0 w 177"/>
                <a:gd name="T3" fmla="*/ 0 h 199"/>
                <a:gd name="T4" fmla="*/ 0 w 177"/>
                <a:gd name="T5" fmla="*/ 0 h 199"/>
                <a:gd name="T6" fmla="*/ 0 w 177"/>
                <a:gd name="T7" fmla="*/ 0 h 199"/>
                <a:gd name="T8" fmla="*/ 0 w 177"/>
                <a:gd name="T9" fmla="*/ 0 h 199"/>
                <a:gd name="T10" fmla="*/ 0 w 177"/>
                <a:gd name="T11" fmla="*/ 0 h 199"/>
                <a:gd name="T12" fmla="*/ 0 w 177"/>
                <a:gd name="T13" fmla="*/ 0 h 199"/>
                <a:gd name="T14" fmla="*/ 0 w 177"/>
                <a:gd name="T15" fmla="*/ 0 h 199"/>
                <a:gd name="T16" fmla="*/ 0 w 177"/>
                <a:gd name="T17" fmla="*/ 0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9">
                  <a:moveTo>
                    <a:pt x="0" y="0"/>
                  </a:moveTo>
                  <a:lnTo>
                    <a:pt x="27" y="0"/>
                  </a:lnTo>
                  <a:lnTo>
                    <a:pt x="90" y="175"/>
                  </a:lnTo>
                  <a:lnTo>
                    <a:pt x="91" y="175"/>
                  </a:lnTo>
                  <a:lnTo>
                    <a:pt x="151" y="0"/>
                  </a:lnTo>
                  <a:lnTo>
                    <a:pt x="177" y="0"/>
                  </a:lnTo>
                  <a:lnTo>
                    <a:pt x="102" y="199"/>
                  </a:lnTo>
                  <a:lnTo>
                    <a:pt x="77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2" name="Freeform 84"/>
            <p:cNvSpPr>
              <a:spLocks noEditPoints="1"/>
            </p:cNvSpPr>
            <p:nvPr userDrawn="1"/>
          </p:nvSpPr>
          <p:spPr bwMode="auto">
            <a:xfrm>
              <a:off x="5316" y="3991"/>
              <a:ext cx="62" cy="70"/>
            </a:xfrm>
            <a:custGeom>
              <a:avLst/>
              <a:gdLst>
                <a:gd name="T0" fmla="*/ 0 w 184"/>
                <a:gd name="T1" fmla="*/ 0 h 209"/>
                <a:gd name="T2" fmla="*/ 0 w 184"/>
                <a:gd name="T3" fmla="*/ 0 h 209"/>
                <a:gd name="T4" fmla="*/ 0 w 184"/>
                <a:gd name="T5" fmla="*/ 0 h 209"/>
                <a:gd name="T6" fmla="*/ 0 w 184"/>
                <a:gd name="T7" fmla="*/ 0 h 209"/>
                <a:gd name="T8" fmla="*/ 0 w 184"/>
                <a:gd name="T9" fmla="*/ 0 h 209"/>
                <a:gd name="T10" fmla="*/ 0 w 184"/>
                <a:gd name="T11" fmla="*/ 0 h 209"/>
                <a:gd name="T12" fmla="*/ 0 w 184"/>
                <a:gd name="T13" fmla="*/ 0 h 209"/>
                <a:gd name="T14" fmla="*/ 0 w 184"/>
                <a:gd name="T15" fmla="*/ 0 h 209"/>
                <a:gd name="T16" fmla="*/ 0 w 184"/>
                <a:gd name="T17" fmla="*/ 0 h 209"/>
                <a:gd name="T18" fmla="*/ 0 w 184"/>
                <a:gd name="T19" fmla="*/ 0 h 209"/>
                <a:gd name="T20" fmla="*/ 0 w 184"/>
                <a:gd name="T21" fmla="*/ 0 h 209"/>
                <a:gd name="T22" fmla="*/ 0 w 184"/>
                <a:gd name="T23" fmla="*/ 0 h 209"/>
                <a:gd name="T24" fmla="*/ 0 w 184"/>
                <a:gd name="T25" fmla="*/ 0 h 209"/>
                <a:gd name="T26" fmla="*/ 0 w 184"/>
                <a:gd name="T27" fmla="*/ 0 h 209"/>
                <a:gd name="T28" fmla="*/ 0 w 184"/>
                <a:gd name="T29" fmla="*/ 0 h 209"/>
                <a:gd name="T30" fmla="*/ 0 w 184"/>
                <a:gd name="T31" fmla="*/ 0 h 209"/>
                <a:gd name="T32" fmla="*/ 0 w 184"/>
                <a:gd name="T33" fmla="*/ 0 h 209"/>
                <a:gd name="T34" fmla="*/ 0 w 184"/>
                <a:gd name="T35" fmla="*/ 0 h 209"/>
                <a:gd name="T36" fmla="*/ 0 w 184"/>
                <a:gd name="T37" fmla="*/ 0 h 209"/>
                <a:gd name="T38" fmla="*/ 0 w 184"/>
                <a:gd name="T39" fmla="*/ 0 h 209"/>
                <a:gd name="T40" fmla="*/ 0 w 184"/>
                <a:gd name="T41" fmla="*/ 0 h 209"/>
                <a:gd name="T42" fmla="*/ 0 w 184"/>
                <a:gd name="T43" fmla="*/ 0 h 209"/>
                <a:gd name="T44" fmla="*/ 0 w 184"/>
                <a:gd name="T45" fmla="*/ 0 h 209"/>
                <a:gd name="T46" fmla="*/ 0 w 184"/>
                <a:gd name="T47" fmla="*/ 0 h 209"/>
                <a:gd name="T48" fmla="*/ 0 w 184"/>
                <a:gd name="T49" fmla="*/ 0 h 209"/>
                <a:gd name="T50" fmla="*/ 0 w 184"/>
                <a:gd name="T51" fmla="*/ 0 h 209"/>
                <a:gd name="T52" fmla="*/ 0 w 184"/>
                <a:gd name="T53" fmla="*/ 0 h 209"/>
                <a:gd name="T54" fmla="*/ 0 w 184"/>
                <a:gd name="T55" fmla="*/ 0 h 209"/>
                <a:gd name="T56" fmla="*/ 0 w 184"/>
                <a:gd name="T57" fmla="*/ 0 h 209"/>
                <a:gd name="T58" fmla="*/ 0 w 184"/>
                <a:gd name="T59" fmla="*/ 0 h 209"/>
                <a:gd name="T60" fmla="*/ 0 w 184"/>
                <a:gd name="T61" fmla="*/ 0 h 209"/>
                <a:gd name="T62" fmla="*/ 0 w 184"/>
                <a:gd name="T63" fmla="*/ 0 h 209"/>
                <a:gd name="T64" fmla="*/ 0 w 184"/>
                <a:gd name="T65" fmla="*/ 0 h 209"/>
                <a:gd name="T66" fmla="*/ 0 w 184"/>
                <a:gd name="T67" fmla="*/ 0 h 209"/>
                <a:gd name="T68" fmla="*/ 0 w 184"/>
                <a:gd name="T69" fmla="*/ 0 h 209"/>
                <a:gd name="T70" fmla="*/ 0 w 184"/>
                <a:gd name="T71" fmla="*/ 0 h 209"/>
                <a:gd name="T72" fmla="*/ 0 w 184"/>
                <a:gd name="T73" fmla="*/ 0 h 209"/>
                <a:gd name="T74" fmla="*/ 0 w 184"/>
                <a:gd name="T75" fmla="*/ 0 h 209"/>
                <a:gd name="T76" fmla="*/ 0 w 184"/>
                <a:gd name="T77" fmla="*/ 0 h 209"/>
                <a:gd name="T78" fmla="*/ 0 w 184"/>
                <a:gd name="T79" fmla="*/ 0 h 209"/>
                <a:gd name="T80" fmla="*/ 0 w 184"/>
                <a:gd name="T81" fmla="*/ 0 h 209"/>
                <a:gd name="T82" fmla="*/ 0 w 184"/>
                <a:gd name="T83" fmla="*/ 0 h 209"/>
                <a:gd name="T84" fmla="*/ 0 w 184"/>
                <a:gd name="T85" fmla="*/ 0 h 209"/>
                <a:gd name="T86" fmla="*/ 0 w 184"/>
                <a:gd name="T87" fmla="*/ 0 h 209"/>
                <a:gd name="T88" fmla="*/ 0 w 184"/>
                <a:gd name="T89" fmla="*/ 0 h 209"/>
                <a:gd name="T90" fmla="*/ 0 w 184"/>
                <a:gd name="T91" fmla="*/ 0 h 209"/>
                <a:gd name="T92" fmla="*/ 0 w 184"/>
                <a:gd name="T93" fmla="*/ 0 h 209"/>
                <a:gd name="T94" fmla="*/ 0 w 184"/>
                <a:gd name="T95" fmla="*/ 0 h 209"/>
                <a:gd name="T96" fmla="*/ 0 w 184"/>
                <a:gd name="T97" fmla="*/ 0 h 209"/>
                <a:gd name="T98" fmla="*/ 0 w 184"/>
                <a:gd name="T99" fmla="*/ 0 h 209"/>
                <a:gd name="T100" fmla="*/ 0 w 184"/>
                <a:gd name="T101" fmla="*/ 0 h 209"/>
                <a:gd name="T102" fmla="*/ 0 w 184"/>
                <a:gd name="T103" fmla="*/ 0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1" y="103"/>
                  </a:lnTo>
                  <a:lnTo>
                    <a:pt x="116" y="104"/>
                  </a:lnTo>
                  <a:lnTo>
                    <a:pt x="84" y="109"/>
                  </a:lnTo>
                  <a:lnTo>
                    <a:pt x="54" y="115"/>
                  </a:lnTo>
                  <a:lnTo>
                    <a:pt x="47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7" y="166"/>
                  </a:lnTo>
                  <a:lnTo>
                    <a:pt x="31" y="172"/>
                  </a:lnTo>
                  <a:lnTo>
                    <a:pt x="37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4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9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2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1" y="1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6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3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4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1" y="63"/>
                  </a:lnTo>
                  <a:lnTo>
                    <a:pt x="161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2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3"/>
                  </a:lnTo>
                  <a:lnTo>
                    <a:pt x="152" y="202"/>
                  </a:lnTo>
                  <a:lnTo>
                    <a:pt x="148" y="198"/>
                  </a:lnTo>
                  <a:lnTo>
                    <a:pt x="144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2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4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4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19" y="86"/>
                  </a:lnTo>
                  <a:lnTo>
                    <a:pt x="124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6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9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5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1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3" name="Freeform 85"/>
            <p:cNvSpPr>
              <a:spLocks/>
            </p:cNvSpPr>
            <p:nvPr userDrawn="1"/>
          </p:nvSpPr>
          <p:spPr bwMode="auto">
            <a:xfrm>
              <a:off x="5386" y="3991"/>
              <a:ext cx="54" cy="68"/>
            </a:xfrm>
            <a:custGeom>
              <a:avLst/>
              <a:gdLst>
                <a:gd name="T0" fmla="*/ 0 w 160"/>
                <a:gd name="T1" fmla="*/ 0 h 204"/>
                <a:gd name="T2" fmla="*/ 0 w 160"/>
                <a:gd name="T3" fmla="*/ 0 h 204"/>
                <a:gd name="T4" fmla="*/ 0 w 160"/>
                <a:gd name="T5" fmla="*/ 0 h 204"/>
                <a:gd name="T6" fmla="*/ 0 w 160"/>
                <a:gd name="T7" fmla="*/ 0 h 204"/>
                <a:gd name="T8" fmla="*/ 0 w 160"/>
                <a:gd name="T9" fmla="*/ 0 h 204"/>
                <a:gd name="T10" fmla="*/ 0 w 160"/>
                <a:gd name="T11" fmla="*/ 0 h 204"/>
                <a:gd name="T12" fmla="*/ 0 w 160"/>
                <a:gd name="T13" fmla="*/ 0 h 204"/>
                <a:gd name="T14" fmla="*/ 0 w 160"/>
                <a:gd name="T15" fmla="*/ 0 h 204"/>
                <a:gd name="T16" fmla="*/ 0 w 160"/>
                <a:gd name="T17" fmla="*/ 0 h 204"/>
                <a:gd name="T18" fmla="*/ 0 w 160"/>
                <a:gd name="T19" fmla="*/ 0 h 204"/>
                <a:gd name="T20" fmla="*/ 0 w 160"/>
                <a:gd name="T21" fmla="*/ 0 h 204"/>
                <a:gd name="T22" fmla="*/ 0 w 160"/>
                <a:gd name="T23" fmla="*/ 0 h 204"/>
                <a:gd name="T24" fmla="*/ 0 w 160"/>
                <a:gd name="T25" fmla="*/ 0 h 204"/>
                <a:gd name="T26" fmla="*/ 0 w 160"/>
                <a:gd name="T27" fmla="*/ 0 h 204"/>
                <a:gd name="T28" fmla="*/ 0 w 160"/>
                <a:gd name="T29" fmla="*/ 0 h 204"/>
                <a:gd name="T30" fmla="*/ 0 w 160"/>
                <a:gd name="T31" fmla="*/ 0 h 204"/>
                <a:gd name="T32" fmla="*/ 0 w 160"/>
                <a:gd name="T33" fmla="*/ 0 h 204"/>
                <a:gd name="T34" fmla="*/ 0 w 160"/>
                <a:gd name="T35" fmla="*/ 0 h 204"/>
                <a:gd name="T36" fmla="*/ 0 w 160"/>
                <a:gd name="T37" fmla="*/ 0 h 204"/>
                <a:gd name="T38" fmla="*/ 0 w 160"/>
                <a:gd name="T39" fmla="*/ 0 h 204"/>
                <a:gd name="T40" fmla="*/ 0 w 160"/>
                <a:gd name="T41" fmla="*/ 0 h 204"/>
                <a:gd name="T42" fmla="*/ 0 w 160"/>
                <a:gd name="T43" fmla="*/ 0 h 204"/>
                <a:gd name="T44" fmla="*/ 0 w 160"/>
                <a:gd name="T45" fmla="*/ 0 h 204"/>
                <a:gd name="T46" fmla="*/ 0 w 160"/>
                <a:gd name="T47" fmla="*/ 0 h 204"/>
                <a:gd name="T48" fmla="*/ 0 w 160"/>
                <a:gd name="T49" fmla="*/ 0 h 204"/>
                <a:gd name="T50" fmla="*/ 0 w 160"/>
                <a:gd name="T51" fmla="*/ 0 h 204"/>
                <a:gd name="T52" fmla="*/ 0 w 160"/>
                <a:gd name="T53" fmla="*/ 0 h 204"/>
                <a:gd name="T54" fmla="*/ 0 w 160"/>
                <a:gd name="T55" fmla="*/ 0 h 204"/>
                <a:gd name="T56" fmla="*/ 0 w 160"/>
                <a:gd name="T57" fmla="*/ 0 h 204"/>
                <a:gd name="T58" fmla="*/ 0 w 160"/>
                <a:gd name="T59" fmla="*/ 0 h 204"/>
                <a:gd name="T60" fmla="*/ 0 w 160"/>
                <a:gd name="T61" fmla="*/ 0 h 204"/>
                <a:gd name="T62" fmla="*/ 0 w 160"/>
                <a:gd name="T63" fmla="*/ 0 h 204"/>
                <a:gd name="T64" fmla="*/ 0 w 160"/>
                <a:gd name="T65" fmla="*/ 0 h 204"/>
                <a:gd name="T66" fmla="*/ 0 w 160"/>
                <a:gd name="T67" fmla="*/ 0 h 204"/>
                <a:gd name="T68" fmla="*/ 0 w 160"/>
                <a:gd name="T69" fmla="*/ 0 h 204"/>
                <a:gd name="T70" fmla="*/ 0 w 160"/>
                <a:gd name="T71" fmla="*/ 0 h 204"/>
                <a:gd name="T72" fmla="*/ 0 w 160"/>
                <a:gd name="T73" fmla="*/ 0 h 204"/>
                <a:gd name="T74" fmla="*/ 0 w 160"/>
                <a:gd name="T75" fmla="*/ 0 h 204"/>
                <a:gd name="T76" fmla="*/ 0 w 160"/>
                <a:gd name="T77" fmla="*/ 0 h 204"/>
                <a:gd name="T78" fmla="*/ 0 w 160"/>
                <a:gd name="T79" fmla="*/ 0 h 204"/>
                <a:gd name="T80" fmla="*/ 0 w 160"/>
                <a:gd name="T81" fmla="*/ 0 h 204"/>
                <a:gd name="T82" fmla="*/ 0 w 160"/>
                <a:gd name="T83" fmla="*/ 0 h 204"/>
                <a:gd name="T84" fmla="*/ 0 w 160"/>
                <a:gd name="T85" fmla="*/ 0 h 204"/>
                <a:gd name="T86" fmla="*/ 0 w 160"/>
                <a:gd name="T87" fmla="*/ 0 h 204"/>
                <a:gd name="T88" fmla="*/ 0 w 160"/>
                <a:gd name="T89" fmla="*/ 0 h 204"/>
                <a:gd name="T90" fmla="*/ 0 w 160"/>
                <a:gd name="T91" fmla="*/ 0 h 204"/>
                <a:gd name="T92" fmla="*/ 0 w 160"/>
                <a:gd name="T93" fmla="*/ 0 h 204"/>
                <a:gd name="T94" fmla="*/ 0 w 160"/>
                <a:gd name="T95" fmla="*/ 0 h 204"/>
                <a:gd name="T96" fmla="*/ 0 w 160"/>
                <a:gd name="T97" fmla="*/ 0 h 204"/>
                <a:gd name="T98" fmla="*/ 0 w 160"/>
                <a:gd name="T99" fmla="*/ 0 h 204"/>
                <a:gd name="T100" fmla="*/ 0 w 160"/>
                <a:gd name="T101" fmla="*/ 0 h 204"/>
                <a:gd name="T102" fmla="*/ 0 w 160"/>
                <a:gd name="T103" fmla="*/ 0 h 204"/>
                <a:gd name="T104" fmla="*/ 0 w 160"/>
                <a:gd name="T105" fmla="*/ 0 h 204"/>
                <a:gd name="T106" fmla="*/ 0 w 160"/>
                <a:gd name="T107" fmla="*/ 0 h 204"/>
                <a:gd name="T108" fmla="*/ 0 w 160"/>
                <a:gd name="T109" fmla="*/ 0 h 204"/>
                <a:gd name="T110" fmla="*/ 0 w 160"/>
                <a:gd name="T111" fmla="*/ 0 h 204"/>
                <a:gd name="T112" fmla="*/ 0 w 160"/>
                <a:gd name="T113" fmla="*/ 0 h 204"/>
                <a:gd name="T114" fmla="*/ 0 w 160"/>
                <a:gd name="T115" fmla="*/ 0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0" h="204">
                  <a:moveTo>
                    <a:pt x="0" y="5"/>
                  </a:moveTo>
                  <a:lnTo>
                    <a:pt x="23" y="5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9" y="31"/>
                  </a:lnTo>
                  <a:lnTo>
                    <a:pt x="34" y="23"/>
                  </a:lnTo>
                  <a:lnTo>
                    <a:pt x="41" y="17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7" y="1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3" y="5"/>
                  </a:lnTo>
                  <a:lnTo>
                    <a:pt x="129" y="8"/>
                  </a:lnTo>
                  <a:lnTo>
                    <a:pt x="136" y="11"/>
                  </a:lnTo>
                  <a:lnTo>
                    <a:pt x="140" y="16"/>
                  </a:lnTo>
                  <a:lnTo>
                    <a:pt x="145" y="20"/>
                  </a:lnTo>
                  <a:lnTo>
                    <a:pt x="149" y="25"/>
                  </a:lnTo>
                  <a:lnTo>
                    <a:pt x="152" y="31"/>
                  </a:lnTo>
                  <a:lnTo>
                    <a:pt x="155" y="37"/>
                  </a:lnTo>
                  <a:lnTo>
                    <a:pt x="157" y="44"/>
                  </a:lnTo>
                  <a:lnTo>
                    <a:pt x="159" y="59"/>
                  </a:lnTo>
                  <a:lnTo>
                    <a:pt x="160" y="76"/>
                  </a:lnTo>
                  <a:lnTo>
                    <a:pt x="160" y="204"/>
                  </a:lnTo>
                  <a:lnTo>
                    <a:pt x="136" y="204"/>
                  </a:lnTo>
                  <a:lnTo>
                    <a:pt x="136" y="80"/>
                  </a:lnTo>
                  <a:lnTo>
                    <a:pt x="136" y="68"/>
                  </a:lnTo>
                  <a:lnTo>
                    <a:pt x="133" y="56"/>
                  </a:lnTo>
                  <a:lnTo>
                    <a:pt x="130" y="46"/>
                  </a:lnTo>
                  <a:lnTo>
                    <a:pt x="126" y="37"/>
                  </a:lnTo>
                  <a:lnTo>
                    <a:pt x="123" y="33"/>
                  </a:lnTo>
                  <a:lnTo>
                    <a:pt x="119" y="30"/>
                  </a:lnTo>
                  <a:lnTo>
                    <a:pt x="115" y="27"/>
                  </a:lnTo>
                  <a:lnTo>
                    <a:pt x="110" y="24"/>
                  </a:lnTo>
                  <a:lnTo>
                    <a:pt x="105" y="22"/>
                  </a:lnTo>
                  <a:lnTo>
                    <a:pt x="99" y="21"/>
                  </a:lnTo>
                  <a:lnTo>
                    <a:pt x="92" y="20"/>
                  </a:lnTo>
                  <a:lnTo>
                    <a:pt x="86" y="20"/>
                  </a:lnTo>
                  <a:lnTo>
                    <a:pt x="78" y="20"/>
                  </a:lnTo>
                  <a:lnTo>
                    <a:pt x="72" y="21"/>
                  </a:lnTo>
                  <a:lnTo>
                    <a:pt x="65" y="23"/>
                  </a:lnTo>
                  <a:lnTo>
                    <a:pt x="60" y="25"/>
                  </a:lnTo>
                  <a:lnTo>
                    <a:pt x="55" y="28"/>
                  </a:lnTo>
                  <a:lnTo>
                    <a:pt x="49" y="31"/>
                  </a:lnTo>
                  <a:lnTo>
                    <a:pt x="45" y="35"/>
                  </a:lnTo>
                  <a:lnTo>
                    <a:pt x="41" y="40"/>
                  </a:lnTo>
                  <a:lnTo>
                    <a:pt x="36" y="44"/>
                  </a:lnTo>
                  <a:lnTo>
                    <a:pt x="33" y="49"/>
                  </a:lnTo>
                  <a:lnTo>
                    <a:pt x="31" y="55"/>
                  </a:lnTo>
                  <a:lnTo>
                    <a:pt x="29" y="61"/>
                  </a:lnTo>
                  <a:lnTo>
                    <a:pt x="24" y="74"/>
                  </a:lnTo>
                  <a:lnTo>
                    <a:pt x="23" y="88"/>
                  </a:lnTo>
                  <a:lnTo>
                    <a:pt x="23" y="204"/>
                  </a:lnTo>
                  <a:lnTo>
                    <a:pt x="0" y="20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4" name="Freeform 86"/>
            <p:cNvSpPr>
              <a:spLocks noEditPoints="1"/>
            </p:cNvSpPr>
            <p:nvPr userDrawn="1"/>
          </p:nvSpPr>
          <p:spPr bwMode="auto">
            <a:xfrm>
              <a:off x="5443" y="3968"/>
              <a:ext cx="20" cy="116"/>
            </a:xfrm>
            <a:custGeom>
              <a:avLst/>
              <a:gdLst>
                <a:gd name="T0" fmla="*/ 0 w 60"/>
                <a:gd name="T1" fmla="*/ 0 h 348"/>
                <a:gd name="T2" fmla="*/ 0 w 60"/>
                <a:gd name="T3" fmla="*/ 0 h 348"/>
                <a:gd name="T4" fmla="*/ 0 w 60"/>
                <a:gd name="T5" fmla="*/ 0 h 348"/>
                <a:gd name="T6" fmla="*/ 0 w 60"/>
                <a:gd name="T7" fmla="*/ 0 h 348"/>
                <a:gd name="T8" fmla="*/ 0 w 60"/>
                <a:gd name="T9" fmla="*/ 0 h 348"/>
                <a:gd name="T10" fmla="*/ 0 w 60"/>
                <a:gd name="T11" fmla="*/ 0 h 348"/>
                <a:gd name="T12" fmla="*/ 0 w 60"/>
                <a:gd name="T13" fmla="*/ 0 h 348"/>
                <a:gd name="T14" fmla="*/ 0 w 60"/>
                <a:gd name="T15" fmla="*/ 0 h 348"/>
                <a:gd name="T16" fmla="*/ 0 w 60"/>
                <a:gd name="T17" fmla="*/ 0 h 348"/>
                <a:gd name="T18" fmla="*/ 0 w 60"/>
                <a:gd name="T19" fmla="*/ 0 h 348"/>
                <a:gd name="T20" fmla="*/ 0 w 60"/>
                <a:gd name="T21" fmla="*/ 0 h 348"/>
                <a:gd name="T22" fmla="*/ 0 w 60"/>
                <a:gd name="T23" fmla="*/ 0 h 348"/>
                <a:gd name="T24" fmla="*/ 0 w 60"/>
                <a:gd name="T25" fmla="*/ 0 h 348"/>
                <a:gd name="T26" fmla="*/ 0 w 60"/>
                <a:gd name="T27" fmla="*/ 0 h 348"/>
                <a:gd name="T28" fmla="*/ 0 w 60"/>
                <a:gd name="T29" fmla="*/ 0 h 348"/>
                <a:gd name="T30" fmla="*/ 0 w 60"/>
                <a:gd name="T31" fmla="*/ 0 h 348"/>
                <a:gd name="T32" fmla="*/ 0 w 60"/>
                <a:gd name="T33" fmla="*/ 0 h 348"/>
                <a:gd name="T34" fmla="*/ 0 w 60"/>
                <a:gd name="T35" fmla="*/ 0 h 348"/>
                <a:gd name="T36" fmla="*/ 0 w 60"/>
                <a:gd name="T37" fmla="*/ 0 h 348"/>
                <a:gd name="T38" fmla="*/ 0 w 60"/>
                <a:gd name="T39" fmla="*/ 0 h 348"/>
                <a:gd name="T40" fmla="*/ 0 w 60"/>
                <a:gd name="T41" fmla="*/ 0 h 348"/>
                <a:gd name="T42" fmla="*/ 0 w 60"/>
                <a:gd name="T43" fmla="*/ 0 h 348"/>
                <a:gd name="T44" fmla="*/ 0 w 60"/>
                <a:gd name="T45" fmla="*/ 0 h 348"/>
                <a:gd name="T46" fmla="*/ 0 w 60"/>
                <a:gd name="T47" fmla="*/ 0 h 348"/>
                <a:gd name="T48" fmla="*/ 0 w 60"/>
                <a:gd name="T49" fmla="*/ 0 h 348"/>
                <a:gd name="T50" fmla="*/ 0 w 60"/>
                <a:gd name="T51" fmla="*/ 0 h 348"/>
                <a:gd name="T52" fmla="*/ 0 w 60"/>
                <a:gd name="T53" fmla="*/ 0 h 348"/>
                <a:gd name="T54" fmla="*/ 0 w 60"/>
                <a:gd name="T55" fmla="*/ 0 h 348"/>
                <a:gd name="T56" fmla="*/ 0 w 60"/>
                <a:gd name="T57" fmla="*/ 0 h 348"/>
                <a:gd name="T58" fmla="*/ 0 w 60"/>
                <a:gd name="T59" fmla="*/ 0 h 348"/>
                <a:gd name="T60" fmla="*/ 0 w 60"/>
                <a:gd name="T61" fmla="*/ 0 h 348"/>
                <a:gd name="T62" fmla="*/ 0 w 60"/>
                <a:gd name="T63" fmla="*/ 0 h 348"/>
                <a:gd name="T64" fmla="*/ 0 w 60"/>
                <a:gd name="T65" fmla="*/ 0 h 348"/>
                <a:gd name="T66" fmla="*/ 0 w 60"/>
                <a:gd name="T67" fmla="*/ 0 h 3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5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2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7"/>
                  </a:lnTo>
                  <a:lnTo>
                    <a:pt x="0" y="328"/>
                  </a:lnTo>
                  <a:lnTo>
                    <a:pt x="7" y="328"/>
                  </a:lnTo>
                  <a:lnTo>
                    <a:pt x="13" y="328"/>
                  </a:lnTo>
                  <a:lnTo>
                    <a:pt x="20" y="328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8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5" name="Freeform 87"/>
            <p:cNvSpPr>
              <a:spLocks noEditPoints="1"/>
            </p:cNvSpPr>
            <p:nvPr userDrawn="1"/>
          </p:nvSpPr>
          <p:spPr bwMode="auto">
            <a:xfrm>
              <a:off x="5475" y="3991"/>
              <a:ext cx="59" cy="70"/>
            </a:xfrm>
            <a:custGeom>
              <a:avLst/>
              <a:gdLst>
                <a:gd name="T0" fmla="*/ 0 w 176"/>
                <a:gd name="T1" fmla="*/ 0 h 209"/>
                <a:gd name="T2" fmla="*/ 0 w 176"/>
                <a:gd name="T3" fmla="*/ 0 h 209"/>
                <a:gd name="T4" fmla="*/ 0 w 176"/>
                <a:gd name="T5" fmla="*/ 0 h 209"/>
                <a:gd name="T6" fmla="*/ 0 w 176"/>
                <a:gd name="T7" fmla="*/ 0 h 209"/>
                <a:gd name="T8" fmla="*/ 0 w 176"/>
                <a:gd name="T9" fmla="*/ 0 h 209"/>
                <a:gd name="T10" fmla="*/ 0 w 176"/>
                <a:gd name="T11" fmla="*/ 0 h 209"/>
                <a:gd name="T12" fmla="*/ 0 w 176"/>
                <a:gd name="T13" fmla="*/ 0 h 209"/>
                <a:gd name="T14" fmla="*/ 0 w 176"/>
                <a:gd name="T15" fmla="*/ 0 h 209"/>
                <a:gd name="T16" fmla="*/ 0 w 176"/>
                <a:gd name="T17" fmla="*/ 0 h 209"/>
                <a:gd name="T18" fmla="*/ 0 w 176"/>
                <a:gd name="T19" fmla="*/ 0 h 209"/>
                <a:gd name="T20" fmla="*/ 0 w 176"/>
                <a:gd name="T21" fmla="*/ 0 h 209"/>
                <a:gd name="T22" fmla="*/ 0 w 176"/>
                <a:gd name="T23" fmla="*/ 0 h 209"/>
                <a:gd name="T24" fmla="*/ 0 w 176"/>
                <a:gd name="T25" fmla="*/ 0 h 209"/>
                <a:gd name="T26" fmla="*/ 0 w 176"/>
                <a:gd name="T27" fmla="*/ 0 h 209"/>
                <a:gd name="T28" fmla="*/ 0 w 176"/>
                <a:gd name="T29" fmla="*/ 0 h 209"/>
                <a:gd name="T30" fmla="*/ 0 w 176"/>
                <a:gd name="T31" fmla="*/ 0 h 209"/>
                <a:gd name="T32" fmla="*/ 0 w 176"/>
                <a:gd name="T33" fmla="*/ 0 h 209"/>
                <a:gd name="T34" fmla="*/ 0 w 176"/>
                <a:gd name="T35" fmla="*/ 0 h 209"/>
                <a:gd name="T36" fmla="*/ 0 w 176"/>
                <a:gd name="T37" fmla="*/ 0 h 209"/>
                <a:gd name="T38" fmla="*/ 0 w 176"/>
                <a:gd name="T39" fmla="*/ 0 h 209"/>
                <a:gd name="T40" fmla="*/ 0 w 176"/>
                <a:gd name="T41" fmla="*/ 0 h 209"/>
                <a:gd name="T42" fmla="*/ 0 w 176"/>
                <a:gd name="T43" fmla="*/ 0 h 209"/>
                <a:gd name="T44" fmla="*/ 0 w 176"/>
                <a:gd name="T45" fmla="*/ 0 h 209"/>
                <a:gd name="T46" fmla="*/ 0 w 176"/>
                <a:gd name="T47" fmla="*/ 0 h 209"/>
                <a:gd name="T48" fmla="*/ 0 w 176"/>
                <a:gd name="T49" fmla="*/ 0 h 209"/>
                <a:gd name="T50" fmla="*/ 0 w 176"/>
                <a:gd name="T51" fmla="*/ 0 h 209"/>
                <a:gd name="T52" fmla="*/ 0 w 176"/>
                <a:gd name="T53" fmla="*/ 0 h 209"/>
                <a:gd name="T54" fmla="*/ 0 w 176"/>
                <a:gd name="T55" fmla="*/ 0 h 209"/>
                <a:gd name="T56" fmla="*/ 0 w 176"/>
                <a:gd name="T57" fmla="*/ 0 h 209"/>
                <a:gd name="T58" fmla="*/ 0 w 176"/>
                <a:gd name="T59" fmla="*/ 0 h 209"/>
                <a:gd name="T60" fmla="*/ 0 w 176"/>
                <a:gd name="T61" fmla="*/ 0 h 209"/>
                <a:gd name="T62" fmla="*/ 0 w 176"/>
                <a:gd name="T63" fmla="*/ 0 h 209"/>
                <a:gd name="T64" fmla="*/ 0 w 176"/>
                <a:gd name="T65" fmla="*/ 0 h 209"/>
                <a:gd name="T66" fmla="*/ 0 w 176"/>
                <a:gd name="T67" fmla="*/ 0 h 209"/>
                <a:gd name="T68" fmla="*/ 0 w 176"/>
                <a:gd name="T69" fmla="*/ 0 h 209"/>
                <a:gd name="T70" fmla="*/ 0 w 176"/>
                <a:gd name="T71" fmla="*/ 0 h 209"/>
                <a:gd name="T72" fmla="*/ 0 w 176"/>
                <a:gd name="T73" fmla="*/ 0 h 209"/>
                <a:gd name="T74" fmla="*/ 0 w 176"/>
                <a:gd name="T75" fmla="*/ 0 h 209"/>
                <a:gd name="T76" fmla="*/ 0 w 176"/>
                <a:gd name="T77" fmla="*/ 0 h 209"/>
                <a:gd name="T78" fmla="*/ 0 w 176"/>
                <a:gd name="T79" fmla="*/ 0 h 209"/>
                <a:gd name="T80" fmla="*/ 0 w 176"/>
                <a:gd name="T81" fmla="*/ 0 h 209"/>
                <a:gd name="T82" fmla="*/ 0 w 176"/>
                <a:gd name="T83" fmla="*/ 0 h 209"/>
                <a:gd name="T84" fmla="*/ 0 w 176"/>
                <a:gd name="T85" fmla="*/ 0 h 209"/>
                <a:gd name="T86" fmla="*/ 0 w 176"/>
                <a:gd name="T87" fmla="*/ 0 h 209"/>
                <a:gd name="T88" fmla="*/ 0 w 176"/>
                <a:gd name="T89" fmla="*/ 0 h 209"/>
                <a:gd name="T90" fmla="*/ 0 w 176"/>
                <a:gd name="T91" fmla="*/ 0 h 209"/>
                <a:gd name="T92" fmla="*/ 0 w 176"/>
                <a:gd name="T93" fmla="*/ 0 h 209"/>
                <a:gd name="T94" fmla="*/ 0 w 176"/>
                <a:gd name="T95" fmla="*/ 0 h 209"/>
                <a:gd name="T96" fmla="*/ 0 w 176"/>
                <a:gd name="T97" fmla="*/ 0 h 209"/>
                <a:gd name="T98" fmla="*/ 0 w 176"/>
                <a:gd name="T99" fmla="*/ 0 h 209"/>
                <a:gd name="T100" fmla="*/ 0 w 176"/>
                <a:gd name="T101" fmla="*/ 0 h 209"/>
                <a:gd name="T102" fmla="*/ 0 w 176"/>
                <a:gd name="T103" fmla="*/ 0 h 209"/>
                <a:gd name="T104" fmla="*/ 0 w 176"/>
                <a:gd name="T105" fmla="*/ 0 h 209"/>
                <a:gd name="T106" fmla="*/ 0 w 176"/>
                <a:gd name="T107" fmla="*/ 0 h 209"/>
                <a:gd name="T108" fmla="*/ 0 w 176"/>
                <a:gd name="T109" fmla="*/ 0 h 209"/>
                <a:gd name="T110" fmla="*/ 0 w 176"/>
                <a:gd name="T111" fmla="*/ 0 h 209"/>
                <a:gd name="T112" fmla="*/ 0 w 176"/>
                <a:gd name="T113" fmla="*/ 0 h 2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209">
                  <a:moveTo>
                    <a:pt x="153" y="90"/>
                  </a:moveTo>
                  <a:lnTo>
                    <a:pt x="152" y="77"/>
                  </a:lnTo>
                  <a:lnTo>
                    <a:pt x="147" y="64"/>
                  </a:lnTo>
                  <a:lnTo>
                    <a:pt x="145" y="58"/>
                  </a:lnTo>
                  <a:lnTo>
                    <a:pt x="142" y="53"/>
                  </a:lnTo>
                  <a:lnTo>
                    <a:pt x="139" y="47"/>
                  </a:lnTo>
                  <a:lnTo>
                    <a:pt x="135" y="42"/>
                  </a:lnTo>
                  <a:lnTo>
                    <a:pt x="131" y="37"/>
                  </a:lnTo>
                  <a:lnTo>
                    <a:pt x="127" y="33"/>
                  </a:lnTo>
                  <a:lnTo>
                    <a:pt x="121" y="29"/>
                  </a:lnTo>
                  <a:lnTo>
                    <a:pt x="116" y="25"/>
                  </a:lnTo>
                  <a:lnTo>
                    <a:pt x="110" y="23"/>
                  </a:lnTo>
                  <a:lnTo>
                    <a:pt x="103" y="21"/>
                  </a:lnTo>
                  <a:lnTo>
                    <a:pt x="97" y="20"/>
                  </a:lnTo>
                  <a:lnTo>
                    <a:pt x="90" y="20"/>
                  </a:lnTo>
                  <a:lnTo>
                    <a:pt x="83" y="20"/>
                  </a:lnTo>
                  <a:lnTo>
                    <a:pt x="76" y="21"/>
                  </a:lnTo>
                  <a:lnTo>
                    <a:pt x="70" y="23"/>
                  </a:lnTo>
                  <a:lnTo>
                    <a:pt x="63" y="25"/>
                  </a:lnTo>
                  <a:lnTo>
                    <a:pt x="58" y="29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4"/>
                  </a:lnTo>
                  <a:lnTo>
                    <a:pt x="26" y="77"/>
                  </a:lnTo>
                  <a:lnTo>
                    <a:pt x="24" y="90"/>
                  </a:lnTo>
                  <a:lnTo>
                    <a:pt x="153" y="90"/>
                  </a:lnTo>
                  <a:close/>
                  <a:moveTo>
                    <a:pt x="24" y="111"/>
                  </a:moveTo>
                  <a:lnTo>
                    <a:pt x="25" y="125"/>
                  </a:lnTo>
                  <a:lnTo>
                    <a:pt x="27" y="138"/>
                  </a:lnTo>
                  <a:lnTo>
                    <a:pt x="30" y="144"/>
                  </a:lnTo>
                  <a:lnTo>
                    <a:pt x="33" y="151"/>
                  </a:lnTo>
                  <a:lnTo>
                    <a:pt x="36" y="157"/>
                  </a:lnTo>
                  <a:lnTo>
                    <a:pt x="39" y="164"/>
                  </a:lnTo>
                  <a:lnTo>
                    <a:pt x="44" y="169"/>
                  </a:lnTo>
                  <a:lnTo>
                    <a:pt x="49" y="173"/>
                  </a:lnTo>
                  <a:lnTo>
                    <a:pt x="54" y="178"/>
                  </a:lnTo>
                  <a:lnTo>
                    <a:pt x="60" y="182"/>
                  </a:lnTo>
                  <a:lnTo>
                    <a:pt x="66" y="185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89"/>
                  </a:lnTo>
                  <a:lnTo>
                    <a:pt x="102" y="189"/>
                  </a:lnTo>
                  <a:lnTo>
                    <a:pt x="113" y="185"/>
                  </a:lnTo>
                  <a:lnTo>
                    <a:pt x="122" y="181"/>
                  </a:lnTo>
                  <a:lnTo>
                    <a:pt x="131" y="176"/>
                  </a:lnTo>
                  <a:lnTo>
                    <a:pt x="138" y="168"/>
                  </a:lnTo>
                  <a:lnTo>
                    <a:pt x="144" y="159"/>
                  </a:lnTo>
                  <a:lnTo>
                    <a:pt x="148" y="150"/>
                  </a:lnTo>
                  <a:lnTo>
                    <a:pt x="152" y="138"/>
                  </a:lnTo>
                  <a:lnTo>
                    <a:pt x="176" y="138"/>
                  </a:lnTo>
                  <a:lnTo>
                    <a:pt x="171" y="154"/>
                  </a:lnTo>
                  <a:lnTo>
                    <a:pt x="166" y="168"/>
                  </a:lnTo>
                  <a:lnTo>
                    <a:pt x="161" y="175"/>
                  </a:lnTo>
                  <a:lnTo>
                    <a:pt x="157" y="181"/>
                  </a:lnTo>
                  <a:lnTo>
                    <a:pt x="153" y="186"/>
                  </a:lnTo>
                  <a:lnTo>
                    <a:pt x="147" y="191"/>
                  </a:lnTo>
                  <a:lnTo>
                    <a:pt x="142" y="195"/>
                  </a:lnTo>
                  <a:lnTo>
                    <a:pt x="137" y="198"/>
                  </a:lnTo>
                  <a:lnTo>
                    <a:pt x="130" y="202"/>
                  </a:lnTo>
                  <a:lnTo>
                    <a:pt x="122" y="205"/>
                  </a:lnTo>
                  <a:lnTo>
                    <a:pt x="115" y="207"/>
                  </a:lnTo>
                  <a:lnTo>
                    <a:pt x="107" y="208"/>
                  </a:lnTo>
                  <a:lnTo>
                    <a:pt x="99" y="209"/>
                  </a:lnTo>
                  <a:lnTo>
                    <a:pt x="90" y="209"/>
                  </a:lnTo>
                  <a:lnTo>
                    <a:pt x="78" y="209"/>
                  </a:lnTo>
                  <a:lnTo>
                    <a:pt x="67" y="207"/>
                  </a:lnTo>
                  <a:lnTo>
                    <a:pt x="58" y="205"/>
                  </a:lnTo>
                  <a:lnTo>
                    <a:pt x="49" y="200"/>
                  </a:lnTo>
                  <a:lnTo>
                    <a:pt x="40" y="196"/>
                  </a:lnTo>
                  <a:lnTo>
                    <a:pt x="34" y="191"/>
                  </a:lnTo>
                  <a:lnTo>
                    <a:pt x="27" y="185"/>
                  </a:lnTo>
                  <a:lnTo>
                    <a:pt x="21" y="178"/>
                  </a:lnTo>
                  <a:lnTo>
                    <a:pt x="16" y="170"/>
                  </a:lnTo>
                  <a:lnTo>
                    <a:pt x="11" y="163"/>
                  </a:lnTo>
                  <a:lnTo>
                    <a:pt x="8" y="154"/>
                  </a:lnTo>
                  <a:lnTo>
                    <a:pt x="5" y="144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5" y="67"/>
                  </a:lnTo>
                  <a:lnTo>
                    <a:pt x="8" y="57"/>
                  </a:lnTo>
                  <a:lnTo>
                    <a:pt x="11" y="48"/>
                  </a:lnTo>
                  <a:lnTo>
                    <a:pt x="16" y="41"/>
                  </a:lnTo>
                  <a:lnTo>
                    <a:pt x="21" y="32"/>
                  </a:lnTo>
                  <a:lnTo>
                    <a:pt x="27" y="25"/>
                  </a:lnTo>
                  <a:lnTo>
                    <a:pt x="34" y="19"/>
                  </a:lnTo>
                  <a:lnTo>
                    <a:pt x="40" y="14"/>
                  </a:lnTo>
                  <a:lnTo>
                    <a:pt x="49" y="8"/>
                  </a:lnTo>
                  <a:lnTo>
                    <a:pt x="58" y="5"/>
                  </a:lnTo>
                  <a:lnTo>
                    <a:pt x="67" y="2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2"/>
                  </a:lnTo>
                  <a:lnTo>
                    <a:pt x="121" y="5"/>
                  </a:lnTo>
                  <a:lnTo>
                    <a:pt x="130" y="9"/>
                  </a:lnTo>
                  <a:lnTo>
                    <a:pt x="139" y="15"/>
                  </a:lnTo>
                  <a:lnTo>
                    <a:pt x="145" y="20"/>
                  </a:lnTo>
                  <a:lnTo>
                    <a:pt x="152" y="27"/>
                  </a:lnTo>
                  <a:lnTo>
                    <a:pt x="158" y="34"/>
                  </a:lnTo>
                  <a:lnTo>
                    <a:pt x="162" y="43"/>
                  </a:lnTo>
                  <a:lnTo>
                    <a:pt x="167" y="51"/>
                  </a:lnTo>
                  <a:lnTo>
                    <a:pt x="170" y="60"/>
                  </a:lnTo>
                  <a:lnTo>
                    <a:pt x="173" y="70"/>
                  </a:lnTo>
                  <a:lnTo>
                    <a:pt x="175" y="80"/>
                  </a:lnTo>
                  <a:lnTo>
                    <a:pt x="176" y="90"/>
                  </a:lnTo>
                  <a:lnTo>
                    <a:pt x="176" y="101"/>
                  </a:lnTo>
                  <a:lnTo>
                    <a:pt x="176" y="111"/>
                  </a:lnTo>
                  <a:lnTo>
                    <a:pt x="24" y="111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557338"/>
            <a:ext cx="8316913" cy="1871662"/>
          </a:xfrm>
        </p:spPr>
        <p:txBody>
          <a:bodyPr/>
          <a:lstStyle>
            <a:lvl1pPr>
              <a:defRPr sz="59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478213"/>
            <a:ext cx="8316913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5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261100"/>
            <a:ext cx="2386013" cy="352425"/>
          </a:xfrm>
        </p:spPr>
        <p:txBody>
          <a:bodyPr/>
          <a:lstStyle>
            <a:lvl1pPr algn="l">
              <a:defRPr sz="1500">
                <a:solidFill>
                  <a:srgbClr val="797777"/>
                </a:solidFill>
              </a:defRPr>
            </a:lvl1pPr>
          </a:lstStyle>
          <a:p>
            <a:pPr>
              <a:defRPr/>
            </a:pPr>
            <a:r>
              <a:rPr lang="sl-SI"/>
              <a:t>Ljubljana, </a:t>
            </a:r>
            <a:fld id="{F775B146-1447-4CF4-AD73-8522D98471C7}" type="datetime1">
              <a:rPr lang="sl-SI" smtClean="0"/>
              <a:pPr>
                <a:defRPr/>
              </a:pPr>
              <a:t>11.1.2016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20954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A86D05EE-FA5B-4723-858A-A35B5D3B658F}" type="datetime1">
              <a:rPr lang="sl-SI" smtClean="0"/>
              <a:pPr>
                <a:defRPr/>
              </a:pPr>
              <a:t>11.1.2016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8821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96088" y="749300"/>
            <a:ext cx="2116137" cy="591026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44500" y="749300"/>
            <a:ext cx="6199188" cy="591026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33A0A414-A70C-4BA5-9F39-EF4E869A69DF}" type="datetime1">
              <a:rPr lang="sl-SI" smtClean="0"/>
              <a:pPr>
                <a:defRPr/>
              </a:pPr>
              <a:t>11.1.2016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38944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slov in 4 vseb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sz="quarter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44500" y="1584325"/>
            <a:ext cx="3819525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416425" y="1584325"/>
            <a:ext cx="3819525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44500" y="4197350"/>
            <a:ext cx="3819525" cy="246221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416425" y="4197350"/>
            <a:ext cx="3819525" cy="246221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D9B4D55A-18A5-4A83-A365-7BD66E916A3A}" type="datetime1">
              <a:rPr lang="sl-SI" smtClean="0"/>
              <a:pPr>
                <a:defRPr/>
              </a:pPr>
              <a:t>11.1.2016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3838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slov in 2 vsebini nad besedi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44500" y="1584325"/>
            <a:ext cx="3819525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416425" y="1584325"/>
            <a:ext cx="3819525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3"/>
          </p:nvPr>
        </p:nvSpPr>
        <p:spPr>
          <a:xfrm>
            <a:off x="444500" y="4197350"/>
            <a:ext cx="7791450" cy="246221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791B1D53-3A0B-4151-9CF4-8A65CF4416AD}" type="datetime1">
              <a:rPr lang="sl-SI" smtClean="0"/>
              <a:pPr>
                <a:defRPr/>
              </a:pPr>
              <a:t>11.1.2016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343125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44500" y="749300"/>
            <a:ext cx="8467725" cy="59102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6C8863FB-B585-41D3-8012-3B0A33DE0BFC}" type="datetime1">
              <a:rPr lang="sl-SI" smtClean="0"/>
              <a:pPr>
                <a:defRPr/>
              </a:pPr>
              <a:t>11.1.2016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06586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9"/>
          <p:cNvGrpSpPr>
            <a:grpSpLocks/>
          </p:cNvGrpSpPr>
          <p:nvPr userDrawn="1"/>
        </p:nvGrpSpPr>
        <p:grpSpPr bwMode="auto">
          <a:xfrm>
            <a:off x="6300788" y="5168900"/>
            <a:ext cx="2297112" cy="1314450"/>
            <a:chOff x="4094" y="3256"/>
            <a:chExt cx="1447" cy="828"/>
          </a:xfrm>
        </p:grpSpPr>
        <p:sp>
          <p:nvSpPr>
            <p:cNvPr id="5" name="Freeform 90"/>
            <p:cNvSpPr>
              <a:spLocks/>
            </p:cNvSpPr>
            <p:nvPr userDrawn="1"/>
          </p:nvSpPr>
          <p:spPr bwMode="auto">
            <a:xfrm>
              <a:off x="5207" y="3256"/>
              <a:ext cx="154" cy="154"/>
            </a:xfrm>
            <a:custGeom>
              <a:avLst/>
              <a:gdLst>
                <a:gd name="T0" fmla="*/ 0 w 461"/>
                <a:gd name="T1" fmla="*/ 0 h 460"/>
                <a:gd name="T2" fmla="*/ 0 w 461"/>
                <a:gd name="T3" fmla="*/ 0 h 460"/>
                <a:gd name="T4" fmla="*/ 0 w 461"/>
                <a:gd name="T5" fmla="*/ 0 h 460"/>
                <a:gd name="T6" fmla="*/ 0 w 461"/>
                <a:gd name="T7" fmla="*/ 0 h 460"/>
                <a:gd name="T8" fmla="*/ 0 w 461"/>
                <a:gd name="T9" fmla="*/ 0 h 460"/>
                <a:gd name="T10" fmla="*/ 0 w 461"/>
                <a:gd name="T11" fmla="*/ 0 h 460"/>
                <a:gd name="T12" fmla="*/ 0 w 461"/>
                <a:gd name="T13" fmla="*/ 0 h 460"/>
                <a:gd name="T14" fmla="*/ 0 w 461"/>
                <a:gd name="T15" fmla="*/ 0 h 460"/>
                <a:gd name="T16" fmla="*/ 0 w 461"/>
                <a:gd name="T17" fmla="*/ 0 h 460"/>
                <a:gd name="T18" fmla="*/ 0 w 461"/>
                <a:gd name="T19" fmla="*/ 0 h 460"/>
                <a:gd name="T20" fmla="*/ 0 w 461"/>
                <a:gd name="T21" fmla="*/ 0 h 460"/>
                <a:gd name="T22" fmla="*/ 0 w 461"/>
                <a:gd name="T23" fmla="*/ 0 h 460"/>
                <a:gd name="T24" fmla="*/ 0 w 461"/>
                <a:gd name="T25" fmla="*/ 0 h 460"/>
                <a:gd name="T26" fmla="*/ 0 w 461"/>
                <a:gd name="T27" fmla="*/ 0 h 460"/>
                <a:gd name="T28" fmla="*/ 0 w 461"/>
                <a:gd name="T29" fmla="*/ 0 h 460"/>
                <a:gd name="T30" fmla="*/ 0 w 461"/>
                <a:gd name="T31" fmla="*/ 0 h 460"/>
                <a:gd name="T32" fmla="*/ 0 w 461"/>
                <a:gd name="T33" fmla="*/ 0 h 460"/>
                <a:gd name="T34" fmla="*/ 0 w 461"/>
                <a:gd name="T35" fmla="*/ 0 h 460"/>
                <a:gd name="T36" fmla="*/ 0 w 461"/>
                <a:gd name="T37" fmla="*/ 0 h 460"/>
                <a:gd name="T38" fmla="*/ 0 w 461"/>
                <a:gd name="T39" fmla="*/ 0 h 460"/>
                <a:gd name="T40" fmla="*/ 0 w 461"/>
                <a:gd name="T41" fmla="*/ 0 h 460"/>
                <a:gd name="T42" fmla="*/ 0 w 461"/>
                <a:gd name="T43" fmla="*/ 0 h 460"/>
                <a:gd name="T44" fmla="*/ 0 w 461"/>
                <a:gd name="T45" fmla="*/ 0 h 460"/>
                <a:gd name="T46" fmla="*/ 0 w 461"/>
                <a:gd name="T47" fmla="*/ 0 h 460"/>
                <a:gd name="T48" fmla="*/ 0 w 461"/>
                <a:gd name="T49" fmla="*/ 0 h 460"/>
                <a:gd name="T50" fmla="*/ 0 w 461"/>
                <a:gd name="T51" fmla="*/ 0 h 460"/>
                <a:gd name="T52" fmla="*/ 0 w 461"/>
                <a:gd name="T53" fmla="*/ 0 h 460"/>
                <a:gd name="T54" fmla="*/ 0 w 461"/>
                <a:gd name="T55" fmla="*/ 0 h 460"/>
                <a:gd name="T56" fmla="*/ 0 w 461"/>
                <a:gd name="T57" fmla="*/ 0 h 460"/>
                <a:gd name="T58" fmla="*/ 0 w 461"/>
                <a:gd name="T59" fmla="*/ 0 h 460"/>
                <a:gd name="T60" fmla="*/ 0 w 461"/>
                <a:gd name="T61" fmla="*/ 0 h 460"/>
                <a:gd name="T62" fmla="*/ 0 w 461"/>
                <a:gd name="T63" fmla="*/ 0 h 460"/>
                <a:gd name="T64" fmla="*/ 0 w 461"/>
                <a:gd name="T65" fmla="*/ 0 h 460"/>
                <a:gd name="T66" fmla="*/ 0 w 461"/>
                <a:gd name="T67" fmla="*/ 0 h 460"/>
                <a:gd name="T68" fmla="*/ 0 w 461"/>
                <a:gd name="T69" fmla="*/ 0 h 460"/>
                <a:gd name="T70" fmla="*/ 0 w 461"/>
                <a:gd name="T71" fmla="*/ 0 h 460"/>
                <a:gd name="T72" fmla="*/ 0 w 461"/>
                <a:gd name="T73" fmla="*/ 0 h 460"/>
                <a:gd name="T74" fmla="*/ 0 w 461"/>
                <a:gd name="T75" fmla="*/ 0 h 460"/>
                <a:gd name="T76" fmla="*/ 0 w 461"/>
                <a:gd name="T77" fmla="*/ 0 h 460"/>
                <a:gd name="T78" fmla="*/ 0 w 461"/>
                <a:gd name="T79" fmla="*/ 0 h 460"/>
                <a:gd name="T80" fmla="*/ 0 w 461"/>
                <a:gd name="T81" fmla="*/ 0 h 460"/>
                <a:gd name="T82" fmla="*/ 0 w 461"/>
                <a:gd name="T83" fmla="*/ 0 h 460"/>
                <a:gd name="T84" fmla="*/ 0 w 461"/>
                <a:gd name="T85" fmla="*/ 0 h 460"/>
                <a:gd name="T86" fmla="*/ 0 w 461"/>
                <a:gd name="T87" fmla="*/ 0 h 460"/>
                <a:gd name="T88" fmla="*/ 0 w 461"/>
                <a:gd name="T89" fmla="*/ 0 h 460"/>
                <a:gd name="T90" fmla="*/ 0 w 461"/>
                <a:gd name="T91" fmla="*/ 0 h 460"/>
                <a:gd name="T92" fmla="*/ 0 w 461"/>
                <a:gd name="T93" fmla="*/ 0 h 460"/>
                <a:gd name="T94" fmla="*/ 0 w 461"/>
                <a:gd name="T95" fmla="*/ 0 h 460"/>
                <a:gd name="T96" fmla="*/ 0 w 461"/>
                <a:gd name="T97" fmla="*/ 0 h 460"/>
                <a:gd name="T98" fmla="*/ 0 w 461"/>
                <a:gd name="T99" fmla="*/ 0 h 460"/>
                <a:gd name="T100" fmla="*/ 0 w 461"/>
                <a:gd name="T101" fmla="*/ 0 h 4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61" h="460">
                  <a:moveTo>
                    <a:pt x="461" y="230"/>
                  </a:moveTo>
                  <a:lnTo>
                    <a:pt x="461" y="242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7" y="276"/>
                  </a:lnTo>
                  <a:lnTo>
                    <a:pt x="453" y="287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0"/>
                  </a:lnTo>
                  <a:lnTo>
                    <a:pt x="433" y="340"/>
                  </a:lnTo>
                  <a:lnTo>
                    <a:pt x="421" y="359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7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7" y="456"/>
                  </a:lnTo>
                  <a:lnTo>
                    <a:pt x="265" y="458"/>
                  </a:lnTo>
                  <a:lnTo>
                    <a:pt x="254" y="459"/>
                  </a:lnTo>
                  <a:lnTo>
                    <a:pt x="243" y="460"/>
                  </a:lnTo>
                  <a:lnTo>
                    <a:pt x="231" y="460"/>
                  </a:lnTo>
                  <a:lnTo>
                    <a:pt x="219" y="460"/>
                  </a:lnTo>
                  <a:lnTo>
                    <a:pt x="207" y="459"/>
                  </a:lnTo>
                  <a:lnTo>
                    <a:pt x="195" y="458"/>
                  </a:lnTo>
                  <a:lnTo>
                    <a:pt x="184" y="456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1" y="443"/>
                  </a:lnTo>
                  <a:lnTo>
                    <a:pt x="130" y="437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59"/>
                  </a:lnTo>
                  <a:lnTo>
                    <a:pt x="28" y="340"/>
                  </a:lnTo>
                  <a:lnTo>
                    <a:pt x="18" y="320"/>
                  </a:lnTo>
                  <a:lnTo>
                    <a:pt x="14" y="310"/>
                  </a:lnTo>
                  <a:lnTo>
                    <a:pt x="10" y="299"/>
                  </a:lnTo>
                  <a:lnTo>
                    <a:pt x="7" y="287"/>
                  </a:lnTo>
                  <a:lnTo>
                    <a:pt x="5" y="276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1" y="242"/>
                  </a:lnTo>
                  <a:lnTo>
                    <a:pt x="0" y="230"/>
                  </a:lnTo>
                  <a:lnTo>
                    <a:pt x="1" y="218"/>
                  </a:lnTo>
                  <a:lnTo>
                    <a:pt x="1" y="206"/>
                  </a:lnTo>
                  <a:lnTo>
                    <a:pt x="3" y="195"/>
                  </a:lnTo>
                  <a:lnTo>
                    <a:pt x="5" y="184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4" y="151"/>
                  </a:lnTo>
                  <a:lnTo>
                    <a:pt x="18" y="140"/>
                  </a:lnTo>
                  <a:lnTo>
                    <a:pt x="28" y="121"/>
                  </a:lnTo>
                  <a:lnTo>
                    <a:pt x="40" y="102"/>
                  </a:lnTo>
                  <a:lnTo>
                    <a:pt x="53" y="84"/>
                  </a:lnTo>
                  <a:lnTo>
                    <a:pt x="68" y="67"/>
                  </a:lnTo>
                  <a:lnTo>
                    <a:pt x="84" y="53"/>
                  </a:lnTo>
                  <a:lnTo>
                    <a:pt x="101" y="39"/>
                  </a:lnTo>
                  <a:lnTo>
                    <a:pt x="111" y="33"/>
                  </a:lnTo>
                  <a:lnTo>
                    <a:pt x="121" y="28"/>
                  </a:lnTo>
                  <a:lnTo>
                    <a:pt x="130" y="23"/>
                  </a:lnTo>
                  <a:lnTo>
                    <a:pt x="141" y="18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4" y="4"/>
                  </a:lnTo>
                  <a:lnTo>
                    <a:pt x="195" y="2"/>
                  </a:lnTo>
                  <a:lnTo>
                    <a:pt x="207" y="1"/>
                  </a:lnTo>
                  <a:lnTo>
                    <a:pt x="219" y="0"/>
                  </a:lnTo>
                  <a:lnTo>
                    <a:pt x="231" y="0"/>
                  </a:lnTo>
                  <a:lnTo>
                    <a:pt x="243" y="0"/>
                  </a:lnTo>
                  <a:lnTo>
                    <a:pt x="254" y="1"/>
                  </a:lnTo>
                  <a:lnTo>
                    <a:pt x="265" y="2"/>
                  </a:lnTo>
                  <a:lnTo>
                    <a:pt x="277" y="4"/>
                  </a:lnTo>
                  <a:lnTo>
                    <a:pt x="288" y="8"/>
                  </a:lnTo>
                  <a:lnTo>
                    <a:pt x="299" y="10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39"/>
                  </a:lnTo>
                  <a:lnTo>
                    <a:pt x="377" y="53"/>
                  </a:lnTo>
                  <a:lnTo>
                    <a:pt x="393" y="67"/>
                  </a:lnTo>
                  <a:lnTo>
                    <a:pt x="408" y="84"/>
                  </a:lnTo>
                  <a:lnTo>
                    <a:pt x="421" y="102"/>
                  </a:lnTo>
                  <a:lnTo>
                    <a:pt x="433" y="121"/>
                  </a:lnTo>
                  <a:lnTo>
                    <a:pt x="443" y="140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7" y="184"/>
                  </a:lnTo>
                  <a:lnTo>
                    <a:pt x="458" y="195"/>
                  </a:lnTo>
                  <a:lnTo>
                    <a:pt x="460" y="206"/>
                  </a:lnTo>
                  <a:lnTo>
                    <a:pt x="461" y="218"/>
                  </a:lnTo>
                  <a:lnTo>
                    <a:pt x="461" y="23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" name="Freeform 91"/>
            <p:cNvSpPr>
              <a:spLocks/>
            </p:cNvSpPr>
            <p:nvPr userDrawn="1"/>
          </p:nvSpPr>
          <p:spPr bwMode="auto">
            <a:xfrm>
              <a:off x="5387" y="3512"/>
              <a:ext cx="154" cy="154"/>
            </a:xfrm>
            <a:custGeom>
              <a:avLst/>
              <a:gdLst>
                <a:gd name="T0" fmla="*/ 0 w 461"/>
                <a:gd name="T1" fmla="*/ 0 h 461"/>
                <a:gd name="T2" fmla="*/ 0 w 461"/>
                <a:gd name="T3" fmla="*/ 0 h 461"/>
                <a:gd name="T4" fmla="*/ 0 w 461"/>
                <a:gd name="T5" fmla="*/ 0 h 461"/>
                <a:gd name="T6" fmla="*/ 0 w 461"/>
                <a:gd name="T7" fmla="*/ 0 h 461"/>
                <a:gd name="T8" fmla="*/ 0 w 461"/>
                <a:gd name="T9" fmla="*/ 0 h 461"/>
                <a:gd name="T10" fmla="*/ 0 w 461"/>
                <a:gd name="T11" fmla="*/ 0 h 461"/>
                <a:gd name="T12" fmla="*/ 0 w 461"/>
                <a:gd name="T13" fmla="*/ 0 h 461"/>
                <a:gd name="T14" fmla="*/ 0 w 461"/>
                <a:gd name="T15" fmla="*/ 0 h 461"/>
                <a:gd name="T16" fmla="*/ 0 w 461"/>
                <a:gd name="T17" fmla="*/ 0 h 461"/>
                <a:gd name="T18" fmla="*/ 0 w 461"/>
                <a:gd name="T19" fmla="*/ 0 h 461"/>
                <a:gd name="T20" fmla="*/ 0 w 461"/>
                <a:gd name="T21" fmla="*/ 0 h 461"/>
                <a:gd name="T22" fmla="*/ 0 w 461"/>
                <a:gd name="T23" fmla="*/ 0 h 461"/>
                <a:gd name="T24" fmla="*/ 0 w 461"/>
                <a:gd name="T25" fmla="*/ 0 h 461"/>
                <a:gd name="T26" fmla="*/ 0 w 461"/>
                <a:gd name="T27" fmla="*/ 0 h 461"/>
                <a:gd name="T28" fmla="*/ 0 w 461"/>
                <a:gd name="T29" fmla="*/ 0 h 461"/>
                <a:gd name="T30" fmla="*/ 0 w 461"/>
                <a:gd name="T31" fmla="*/ 0 h 461"/>
                <a:gd name="T32" fmla="*/ 0 w 461"/>
                <a:gd name="T33" fmla="*/ 0 h 461"/>
                <a:gd name="T34" fmla="*/ 0 w 461"/>
                <a:gd name="T35" fmla="*/ 0 h 461"/>
                <a:gd name="T36" fmla="*/ 0 w 461"/>
                <a:gd name="T37" fmla="*/ 0 h 461"/>
                <a:gd name="T38" fmla="*/ 0 w 461"/>
                <a:gd name="T39" fmla="*/ 0 h 461"/>
                <a:gd name="T40" fmla="*/ 0 w 461"/>
                <a:gd name="T41" fmla="*/ 0 h 461"/>
                <a:gd name="T42" fmla="*/ 0 w 461"/>
                <a:gd name="T43" fmla="*/ 0 h 461"/>
                <a:gd name="T44" fmla="*/ 0 w 461"/>
                <a:gd name="T45" fmla="*/ 0 h 461"/>
                <a:gd name="T46" fmla="*/ 0 w 461"/>
                <a:gd name="T47" fmla="*/ 0 h 461"/>
                <a:gd name="T48" fmla="*/ 0 w 461"/>
                <a:gd name="T49" fmla="*/ 0 h 461"/>
                <a:gd name="T50" fmla="*/ 0 w 461"/>
                <a:gd name="T51" fmla="*/ 0 h 461"/>
                <a:gd name="T52" fmla="*/ 0 w 461"/>
                <a:gd name="T53" fmla="*/ 0 h 461"/>
                <a:gd name="T54" fmla="*/ 0 w 461"/>
                <a:gd name="T55" fmla="*/ 0 h 461"/>
                <a:gd name="T56" fmla="*/ 0 w 461"/>
                <a:gd name="T57" fmla="*/ 0 h 461"/>
                <a:gd name="T58" fmla="*/ 0 w 461"/>
                <a:gd name="T59" fmla="*/ 0 h 461"/>
                <a:gd name="T60" fmla="*/ 0 w 461"/>
                <a:gd name="T61" fmla="*/ 0 h 461"/>
                <a:gd name="T62" fmla="*/ 0 w 461"/>
                <a:gd name="T63" fmla="*/ 0 h 461"/>
                <a:gd name="T64" fmla="*/ 0 w 461"/>
                <a:gd name="T65" fmla="*/ 0 h 461"/>
                <a:gd name="T66" fmla="*/ 0 w 461"/>
                <a:gd name="T67" fmla="*/ 0 h 461"/>
                <a:gd name="T68" fmla="*/ 0 w 461"/>
                <a:gd name="T69" fmla="*/ 0 h 461"/>
                <a:gd name="T70" fmla="*/ 0 w 461"/>
                <a:gd name="T71" fmla="*/ 0 h 461"/>
                <a:gd name="T72" fmla="*/ 0 w 461"/>
                <a:gd name="T73" fmla="*/ 0 h 461"/>
                <a:gd name="T74" fmla="*/ 0 w 461"/>
                <a:gd name="T75" fmla="*/ 0 h 461"/>
                <a:gd name="T76" fmla="*/ 0 w 461"/>
                <a:gd name="T77" fmla="*/ 0 h 461"/>
                <a:gd name="T78" fmla="*/ 0 w 461"/>
                <a:gd name="T79" fmla="*/ 0 h 461"/>
                <a:gd name="T80" fmla="*/ 0 w 461"/>
                <a:gd name="T81" fmla="*/ 0 h 461"/>
                <a:gd name="T82" fmla="*/ 0 w 461"/>
                <a:gd name="T83" fmla="*/ 0 h 461"/>
                <a:gd name="T84" fmla="*/ 0 w 461"/>
                <a:gd name="T85" fmla="*/ 0 h 461"/>
                <a:gd name="T86" fmla="*/ 0 w 461"/>
                <a:gd name="T87" fmla="*/ 0 h 461"/>
                <a:gd name="T88" fmla="*/ 0 w 461"/>
                <a:gd name="T89" fmla="*/ 0 h 461"/>
                <a:gd name="T90" fmla="*/ 0 w 461"/>
                <a:gd name="T91" fmla="*/ 0 h 461"/>
                <a:gd name="T92" fmla="*/ 0 w 461"/>
                <a:gd name="T93" fmla="*/ 0 h 461"/>
                <a:gd name="T94" fmla="*/ 0 w 461"/>
                <a:gd name="T95" fmla="*/ 0 h 461"/>
                <a:gd name="T96" fmla="*/ 0 w 461"/>
                <a:gd name="T97" fmla="*/ 0 h 461"/>
                <a:gd name="T98" fmla="*/ 0 w 461"/>
                <a:gd name="T99" fmla="*/ 0 h 4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61" h="461">
                  <a:moveTo>
                    <a:pt x="461" y="231"/>
                  </a:moveTo>
                  <a:lnTo>
                    <a:pt x="460" y="243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6" y="278"/>
                  </a:lnTo>
                  <a:lnTo>
                    <a:pt x="453" y="288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1"/>
                  </a:lnTo>
                  <a:lnTo>
                    <a:pt x="433" y="340"/>
                  </a:lnTo>
                  <a:lnTo>
                    <a:pt x="421" y="360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9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6" y="457"/>
                  </a:lnTo>
                  <a:lnTo>
                    <a:pt x="265" y="458"/>
                  </a:lnTo>
                  <a:lnTo>
                    <a:pt x="254" y="460"/>
                  </a:lnTo>
                  <a:lnTo>
                    <a:pt x="242" y="461"/>
                  </a:lnTo>
                  <a:lnTo>
                    <a:pt x="230" y="461"/>
                  </a:lnTo>
                  <a:lnTo>
                    <a:pt x="218" y="461"/>
                  </a:lnTo>
                  <a:lnTo>
                    <a:pt x="206" y="460"/>
                  </a:lnTo>
                  <a:lnTo>
                    <a:pt x="195" y="458"/>
                  </a:lnTo>
                  <a:lnTo>
                    <a:pt x="183" y="457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0" y="443"/>
                  </a:lnTo>
                  <a:lnTo>
                    <a:pt x="130" y="439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60"/>
                  </a:lnTo>
                  <a:lnTo>
                    <a:pt x="28" y="340"/>
                  </a:lnTo>
                  <a:lnTo>
                    <a:pt x="18" y="321"/>
                  </a:lnTo>
                  <a:lnTo>
                    <a:pt x="14" y="310"/>
                  </a:lnTo>
                  <a:lnTo>
                    <a:pt x="11" y="299"/>
                  </a:lnTo>
                  <a:lnTo>
                    <a:pt x="7" y="288"/>
                  </a:lnTo>
                  <a:lnTo>
                    <a:pt x="4" y="278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19"/>
                  </a:lnTo>
                  <a:lnTo>
                    <a:pt x="1" y="207"/>
                  </a:lnTo>
                  <a:lnTo>
                    <a:pt x="3" y="195"/>
                  </a:lnTo>
                  <a:lnTo>
                    <a:pt x="4" y="185"/>
                  </a:lnTo>
                  <a:lnTo>
                    <a:pt x="7" y="173"/>
                  </a:lnTo>
                  <a:lnTo>
                    <a:pt x="11" y="162"/>
                  </a:lnTo>
                  <a:lnTo>
                    <a:pt x="14" y="151"/>
                  </a:lnTo>
                  <a:lnTo>
                    <a:pt x="18" y="141"/>
                  </a:lnTo>
                  <a:lnTo>
                    <a:pt x="28" y="121"/>
                  </a:lnTo>
                  <a:lnTo>
                    <a:pt x="40" y="101"/>
                  </a:lnTo>
                  <a:lnTo>
                    <a:pt x="53" y="84"/>
                  </a:lnTo>
                  <a:lnTo>
                    <a:pt x="68" y="68"/>
                  </a:lnTo>
                  <a:lnTo>
                    <a:pt x="84" y="53"/>
                  </a:lnTo>
                  <a:lnTo>
                    <a:pt x="101" y="40"/>
                  </a:lnTo>
                  <a:lnTo>
                    <a:pt x="121" y="28"/>
                  </a:lnTo>
                  <a:lnTo>
                    <a:pt x="140" y="18"/>
                  </a:lnTo>
                  <a:lnTo>
                    <a:pt x="151" y="14"/>
                  </a:lnTo>
                  <a:lnTo>
                    <a:pt x="162" y="11"/>
                  </a:lnTo>
                  <a:lnTo>
                    <a:pt x="173" y="8"/>
                  </a:lnTo>
                  <a:lnTo>
                    <a:pt x="183" y="5"/>
                  </a:lnTo>
                  <a:lnTo>
                    <a:pt x="195" y="3"/>
                  </a:lnTo>
                  <a:lnTo>
                    <a:pt x="206" y="1"/>
                  </a:lnTo>
                  <a:lnTo>
                    <a:pt x="218" y="1"/>
                  </a:lnTo>
                  <a:lnTo>
                    <a:pt x="230" y="0"/>
                  </a:lnTo>
                  <a:lnTo>
                    <a:pt x="242" y="1"/>
                  </a:lnTo>
                  <a:lnTo>
                    <a:pt x="254" y="1"/>
                  </a:lnTo>
                  <a:lnTo>
                    <a:pt x="265" y="3"/>
                  </a:lnTo>
                  <a:lnTo>
                    <a:pt x="276" y="5"/>
                  </a:lnTo>
                  <a:lnTo>
                    <a:pt x="288" y="8"/>
                  </a:lnTo>
                  <a:lnTo>
                    <a:pt x="299" y="11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40"/>
                  </a:lnTo>
                  <a:lnTo>
                    <a:pt x="377" y="53"/>
                  </a:lnTo>
                  <a:lnTo>
                    <a:pt x="393" y="68"/>
                  </a:lnTo>
                  <a:lnTo>
                    <a:pt x="408" y="84"/>
                  </a:lnTo>
                  <a:lnTo>
                    <a:pt x="421" y="101"/>
                  </a:lnTo>
                  <a:lnTo>
                    <a:pt x="433" y="121"/>
                  </a:lnTo>
                  <a:lnTo>
                    <a:pt x="443" y="141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6" y="185"/>
                  </a:lnTo>
                  <a:lnTo>
                    <a:pt x="458" y="195"/>
                  </a:lnTo>
                  <a:lnTo>
                    <a:pt x="460" y="207"/>
                  </a:lnTo>
                  <a:lnTo>
                    <a:pt x="460" y="219"/>
                  </a:lnTo>
                  <a:lnTo>
                    <a:pt x="461" y="231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92"/>
            <p:cNvSpPr>
              <a:spLocks/>
            </p:cNvSpPr>
            <p:nvPr userDrawn="1"/>
          </p:nvSpPr>
          <p:spPr bwMode="auto">
            <a:xfrm>
              <a:off x="5201" y="3283"/>
              <a:ext cx="338" cy="358"/>
            </a:xfrm>
            <a:custGeom>
              <a:avLst/>
              <a:gdLst>
                <a:gd name="T0" fmla="*/ 0 w 1014"/>
                <a:gd name="T1" fmla="*/ 0 h 1073"/>
                <a:gd name="T2" fmla="*/ 0 w 1014"/>
                <a:gd name="T3" fmla="*/ 0 h 1073"/>
                <a:gd name="T4" fmla="*/ 0 w 1014"/>
                <a:gd name="T5" fmla="*/ 0 h 1073"/>
                <a:gd name="T6" fmla="*/ 0 w 1014"/>
                <a:gd name="T7" fmla="*/ 0 h 1073"/>
                <a:gd name="T8" fmla="*/ 0 w 1014"/>
                <a:gd name="T9" fmla="*/ 0 h 1073"/>
                <a:gd name="T10" fmla="*/ 0 w 1014"/>
                <a:gd name="T11" fmla="*/ 0 h 1073"/>
                <a:gd name="T12" fmla="*/ 0 w 1014"/>
                <a:gd name="T13" fmla="*/ 0 h 1073"/>
                <a:gd name="T14" fmla="*/ 0 w 1014"/>
                <a:gd name="T15" fmla="*/ 0 h 1073"/>
                <a:gd name="T16" fmla="*/ 0 w 1014"/>
                <a:gd name="T17" fmla="*/ 0 h 1073"/>
                <a:gd name="T18" fmla="*/ 0 w 1014"/>
                <a:gd name="T19" fmla="*/ 0 h 1073"/>
                <a:gd name="T20" fmla="*/ 0 w 1014"/>
                <a:gd name="T21" fmla="*/ 0 h 1073"/>
                <a:gd name="T22" fmla="*/ 0 w 1014"/>
                <a:gd name="T23" fmla="*/ 0 h 1073"/>
                <a:gd name="T24" fmla="*/ 0 w 1014"/>
                <a:gd name="T25" fmla="*/ 0 h 1073"/>
                <a:gd name="T26" fmla="*/ 0 w 1014"/>
                <a:gd name="T27" fmla="*/ 0 h 1073"/>
                <a:gd name="T28" fmla="*/ 0 w 1014"/>
                <a:gd name="T29" fmla="*/ 0 h 1073"/>
                <a:gd name="T30" fmla="*/ 0 w 1014"/>
                <a:gd name="T31" fmla="*/ 0 h 1073"/>
                <a:gd name="T32" fmla="*/ 0 w 1014"/>
                <a:gd name="T33" fmla="*/ 0 h 1073"/>
                <a:gd name="T34" fmla="*/ 0 w 1014"/>
                <a:gd name="T35" fmla="*/ 0 h 1073"/>
                <a:gd name="T36" fmla="*/ 0 w 1014"/>
                <a:gd name="T37" fmla="*/ 0 h 1073"/>
                <a:gd name="T38" fmla="*/ 0 w 1014"/>
                <a:gd name="T39" fmla="*/ 0 h 1073"/>
                <a:gd name="T40" fmla="*/ 0 w 1014"/>
                <a:gd name="T41" fmla="*/ 0 h 1073"/>
                <a:gd name="T42" fmla="*/ 0 w 1014"/>
                <a:gd name="T43" fmla="*/ 0 h 1073"/>
                <a:gd name="T44" fmla="*/ 0 w 1014"/>
                <a:gd name="T45" fmla="*/ 0 h 1073"/>
                <a:gd name="T46" fmla="*/ 0 w 1014"/>
                <a:gd name="T47" fmla="*/ 0 h 1073"/>
                <a:gd name="T48" fmla="*/ 0 w 1014"/>
                <a:gd name="T49" fmla="*/ 0 h 1073"/>
                <a:gd name="T50" fmla="*/ 0 w 1014"/>
                <a:gd name="T51" fmla="*/ 0 h 1073"/>
                <a:gd name="T52" fmla="*/ 0 w 1014"/>
                <a:gd name="T53" fmla="*/ 0 h 1073"/>
                <a:gd name="T54" fmla="*/ 0 w 1014"/>
                <a:gd name="T55" fmla="*/ 0 h 1073"/>
                <a:gd name="T56" fmla="*/ 0 w 1014"/>
                <a:gd name="T57" fmla="*/ 0 h 1073"/>
                <a:gd name="T58" fmla="*/ 0 w 1014"/>
                <a:gd name="T59" fmla="*/ 0 h 1073"/>
                <a:gd name="T60" fmla="*/ 0 w 1014"/>
                <a:gd name="T61" fmla="*/ 0 h 1073"/>
                <a:gd name="T62" fmla="*/ 0 w 1014"/>
                <a:gd name="T63" fmla="*/ 0 h 1073"/>
                <a:gd name="T64" fmla="*/ 0 w 1014"/>
                <a:gd name="T65" fmla="*/ 0 h 1073"/>
                <a:gd name="T66" fmla="*/ 0 w 1014"/>
                <a:gd name="T67" fmla="*/ 0 h 1073"/>
                <a:gd name="T68" fmla="*/ 0 w 1014"/>
                <a:gd name="T69" fmla="*/ 0 h 1073"/>
                <a:gd name="T70" fmla="*/ 0 w 1014"/>
                <a:gd name="T71" fmla="*/ 0 h 1073"/>
                <a:gd name="T72" fmla="*/ 0 w 1014"/>
                <a:gd name="T73" fmla="*/ 0 h 1073"/>
                <a:gd name="T74" fmla="*/ 0 w 1014"/>
                <a:gd name="T75" fmla="*/ 0 h 1073"/>
                <a:gd name="T76" fmla="*/ 0 w 1014"/>
                <a:gd name="T77" fmla="*/ 0 h 1073"/>
                <a:gd name="T78" fmla="*/ 0 w 1014"/>
                <a:gd name="T79" fmla="*/ 0 h 1073"/>
                <a:gd name="T80" fmla="*/ 0 w 1014"/>
                <a:gd name="T81" fmla="*/ 0 h 1073"/>
                <a:gd name="T82" fmla="*/ 0 w 1014"/>
                <a:gd name="T83" fmla="*/ 0 h 1073"/>
                <a:gd name="T84" fmla="*/ 0 w 1014"/>
                <a:gd name="T85" fmla="*/ 0 h 1073"/>
                <a:gd name="T86" fmla="*/ 0 w 1014"/>
                <a:gd name="T87" fmla="*/ 0 h 1073"/>
                <a:gd name="T88" fmla="*/ 0 w 1014"/>
                <a:gd name="T89" fmla="*/ 0 h 1073"/>
                <a:gd name="T90" fmla="*/ 0 w 1014"/>
                <a:gd name="T91" fmla="*/ 0 h 1073"/>
                <a:gd name="T92" fmla="*/ 0 w 1014"/>
                <a:gd name="T93" fmla="*/ 0 h 1073"/>
                <a:gd name="T94" fmla="*/ 0 w 1014"/>
                <a:gd name="T95" fmla="*/ 0 h 1073"/>
                <a:gd name="T96" fmla="*/ 0 w 1014"/>
                <a:gd name="T97" fmla="*/ 0 h 1073"/>
                <a:gd name="T98" fmla="*/ 0 w 1014"/>
                <a:gd name="T99" fmla="*/ 0 h 1073"/>
                <a:gd name="T100" fmla="*/ 0 w 1014"/>
                <a:gd name="T101" fmla="*/ 0 h 1073"/>
                <a:gd name="T102" fmla="*/ 0 w 1014"/>
                <a:gd name="T103" fmla="*/ 0 h 1073"/>
                <a:gd name="T104" fmla="*/ 0 w 1014"/>
                <a:gd name="T105" fmla="*/ 0 h 1073"/>
                <a:gd name="T106" fmla="*/ 0 w 1014"/>
                <a:gd name="T107" fmla="*/ 0 h 1073"/>
                <a:gd name="T108" fmla="*/ 0 w 1014"/>
                <a:gd name="T109" fmla="*/ 0 h 10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14" h="1073">
                  <a:moveTo>
                    <a:pt x="546" y="0"/>
                  </a:moveTo>
                  <a:lnTo>
                    <a:pt x="1014" y="90"/>
                  </a:lnTo>
                  <a:lnTo>
                    <a:pt x="1011" y="104"/>
                  </a:lnTo>
                  <a:lnTo>
                    <a:pt x="1005" y="144"/>
                  </a:lnTo>
                  <a:lnTo>
                    <a:pt x="1001" y="171"/>
                  </a:lnTo>
                  <a:lnTo>
                    <a:pt x="994" y="201"/>
                  </a:lnTo>
                  <a:lnTo>
                    <a:pt x="988" y="235"/>
                  </a:lnTo>
                  <a:lnTo>
                    <a:pt x="979" y="271"/>
                  </a:lnTo>
                  <a:lnTo>
                    <a:pt x="970" y="308"/>
                  </a:lnTo>
                  <a:lnTo>
                    <a:pt x="960" y="346"/>
                  </a:lnTo>
                  <a:lnTo>
                    <a:pt x="948" y="383"/>
                  </a:lnTo>
                  <a:lnTo>
                    <a:pt x="934" y="419"/>
                  </a:lnTo>
                  <a:lnTo>
                    <a:pt x="927" y="436"/>
                  </a:lnTo>
                  <a:lnTo>
                    <a:pt x="920" y="453"/>
                  </a:lnTo>
                  <a:lnTo>
                    <a:pt x="912" y="469"/>
                  </a:lnTo>
                  <a:lnTo>
                    <a:pt x="903" y="484"/>
                  </a:lnTo>
                  <a:lnTo>
                    <a:pt x="895" y="498"/>
                  </a:lnTo>
                  <a:lnTo>
                    <a:pt x="886" y="512"/>
                  </a:lnTo>
                  <a:lnTo>
                    <a:pt x="876" y="524"/>
                  </a:lnTo>
                  <a:lnTo>
                    <a:pt x="868" y="535"/>
                  </a:lnTo>
                  <a:lnTo>
                    <a:pt x="857" y="544"/>
                  </a:lnTo>
                  <a:lnTo>
                    <a:pt x="847" y="553"/>
                  </a:lnTo>
                  <a:lnTo>
                    <a:pt x="838" y="562"/>
                  </a:lnTo>
                  <a:lnTo>
                    <a:pt x="828" y="569"/>
                  </a:lnTo>
                  <a:lnTo>
                    <a:pt x="807" y="582"/>
                  </a:lnTo>
                  <a:lnTo>
                    <a:pt x="787" y="594"/>
                  </a:lnTo>
                  <a:lnTo>
                    <a:pt x="765" y="604"/>
                  </a:lnTo>
                  <a:lnTo>
                    <a:pt x="745" y="612"/>
                  </a:lnTo>
                  <a:lnTo>
                    <a:pt x="723" y="621"/>
                  </a:lnTo>
                  <a:lnTo>
                    <a:pt x="701" y="629"/>
                  </a:lnTo>
                  <a:lnTo>
                    <a:pt x="680" y="636"/>
                  </a:lnTo>
                  <a:lnTo>
                    <a:pt x="659" y="645"/>
                  </a:lnTo>
                  <a:lnTo>
                    <a:pt x="638" y="653"/>
                  </a:lnTo>
                  <a:lnTo>
                    <a:pt x="616" y="664"/>
                  </a:lnTo>
                  <a:lnTo>
                    <a:pt x="596" y="677"/>
                  </a:lnTo>
                  <a:lnTo>
                    <a:pt x="575" y="691"/>
                  </a:lnTo>
                  <a:lnTo>
                    <a:pt x="564" y="700"/>
                  </a:lnTo>
                  <a:lnTo>
                    <a:pt x="555" y="709"/>
                  </a:lnTo>
                  <a:lnTo>
                    <a:pt x="545" y="718"/>
                  </a:lnTo>
                  <a:lnTo>
                    <a:pt x="534" y="729"/>
                  </a:lnTo>
                  <a:lnTo>
                    <a:pt x="524" y="740"/>
                  </a:lnTo>
                  <a:lnTo>
                    <a:pt x="516" y="752"/>
                  </a:lnTo>
                  <a:lnTo>
                    <a:pt x="508" y="765"/>
                  </a:lnTo>
                  <a:lnTo>
                    <a:pt x="501" y="777"/>
                  </a:lnTo>
                  <a:lnTo>
                    <a:pt x="494" y="791"/>
                  </a:lnTo>
                  <a:lnTo>
                    <a:pt x="489" y="804"/>
                  </a:lnTo>
                  <a:lnTo>
                    <a:pt x="483" y="818"/>
                  </a:lnTo>
                  <a:lnTo>
                    <a:pt x="479" y="832"/>
                  </a:lnTo>
                  <a:lnTo>
                    <a:pt x="471" y="860"/>
                  </a:lnTo>
                  <a:lnTo>
                    <a:pt x="466" y="889"/>
                  </a:lnTo>
                  <a:lnTo>
                    <a:pt x="463" y="917"/>
                  </a:lnTo>
                  <a:lnTo>
                    <a:pt x="461" y="944"/>
                  </a:lnTo>
                  <a:lnTo>
                    <a:pt x="459" y="970"/>
                  </a:lnTo>
                  <a:lnTo>
                    <a:pt x="461" y="995"/>
                  </a:lnTo>
                  <a:lnTo>
                    <a:pt x="461" y="1016"/>
                  </a:lnTo>
                  <a:lnTo>
                    <a:pt x="463" y="1035"/>
                  </a:lnTo>
                  <a:lnTo>
                    <a:pt x="465" y="1063"/>
                  </a:lnTo>
                  <a:lnTo>
                    <a:pt x="467" y="1073"/>
                  </a:lnTo>
                  <a:lnTo>
                    <a:pt x="0" y="988"/>
                  </a:lnTo>
                  <a:lnTo>
                    <a:pt x="4" y="971"/>
                  </a:lnTo>
                  <a:lnTo>
                    <a:pt x="11" y="926"/>
                  </a:lnTo>
                  <a:lnTo>
                    <a:pt x="18" y="895"/>
                  </a:lnTo>
                  <a:lnTo>
                    <a:pt x="25" y="861"/>
                  </a:lnTo>
                  <a:lnTo>
                    <a:pt x="34" y="823"/>
                  </a:lnTo>
                  <a:lnTo>
                    <a:pt x="45" y="783"/>
                  </a:lnTo>
                  <a:lnTo>
                    <a:pt x="57" y="742"/>
                  </a:lnTo>
                  <a:lnTo>
                    <a:pt x="71" y="701"/>
                  </a:lnTo>
                  <a:lnTo>
                    <a:pt x="79" y="680"/>
                  </a:lnTo>
                  <a:lnTo>
                    <a:pt x="87" y="660"/>
                  </a:lnTo>
                  <a:lnTo>
                    <a:pt x="95" y="641"/>
                  </a:lnTo>
                  <a:lnTo>
                    <a:pt x="104" y="622"/>
                  </a:lnTo>
                  <a:lnTo>
                    <a:pt x="114" y="604"/>
                  </a:lnTo>
                  <a:lnTo>
                    <a:pt x="124" y="587"/>
                  </a:lnTo>
                  <a:lnTo>
                    <a:pt x="134" y="570"/>
                  </a:lnTo>
                  <a:lnTo>
                    <a:pt x="145" y="555"/>
                  </a:lnTo>
                  <a:lnTo>
                    <a:pt x="157" y="541"/>
                  </a:lnTo>
                  <a:lnTo>
                    <a:pt x="169" y="528"/>
                  </a:lnTo>
                  <a:lnTo>
                    <a:pt x="181" y="516"/>
                  </a:lnTo>
                  <a:lnTo>
                    <a:pt x="194" y="507"/>
                  </a:lnTo>
                  <a:lnTo>
                    <a:pt x="219" y="491"/>
                  </a:lnTo>
                  <a:lnTo>
                    <a:pt x="243" y="477"/>
                  </a:lnTo>
                  <a:lnTo>
                    <a:pt x="267" y="466"/>
                  </a:lnTo>
                  <a:lnTo>
                    <a:pt x="291" y="455"/>
                  </a:lnTo>
                  <a:lnTo>
                    <a:pt x="338" y="434"/>
                  </a:lnTo>
                  <a:lnTo>
                    <a:pt x="383" y="414"/>
                  </a:lnTo>
                  <a:lnTo>
                    <a:pt x="403" y="402"/>
                  </a:lnTo>
                  <a:lnTo>
                    <a:pt x="424" y="390"/>
                  </a:lnTo>
                  <a:lnTo>
                    <a:pt x="442" y="376"/>
                  </a:lnTo>
                  <a:lnTo>
                    <a:pt x="461" y="361"/>
                  </a:lnTo>
                  <a:lnTo>
                    <a:pt x="469" y="352"/>
                  </a:lnTo>
                  <a:lnTo>
                    <a:pt x="478" y="343"/>
                  </a:lnTo>
                  <a:lnTo>
                    <a:pt x="486" y="334"/>
                  </a:lnTo>
                  <a:lnTo>
                    <a:pt x="494" y="324"/>
                  </a:lnTo>
                  <a:lnTo>
                    <a:pt x="502" y="312"/>
                  </a:lnTo>
                  <a:lnTo>
                    <a:pt x="508" y="300"/>
                  </a:lnTo>
                  <a:lnTo>
                    <a:pt x="516" y="288"/>
                  </a:lnTo>
                  <a:lnTo>
                    <a:pt x="522" y="274"/>
                  </a:lnTo>
                  <a:lnTo>
                    <a:pt x="533" y="247"/>
                  </a:lnTo>
                  <a:lnTo>
                    <a:pt x="542" y="220"/>
                  </a:lnTo>
                  <a:lnTo>
                    <a:pt x="549" y="194"/>
                  </a:lnTo>
                  <a:lnTo>
                    <a:pt x="553" y="170"/>
                  </a:lnTo>
                  <a:lnTo>
                    <a:pt x="557" y="146"/>
                  </a:lnTo>
                  <a:lnTo>
                    <a:pt x="559" y="123"/>
                  </a:lnTo>
                  <a:lnTo>
                    <a:pt x="560" y="102"/>
                  </a:lnTo>
                  <a:lnTo>
                    <a:pt x="559" y="82"/>
                  </a:lnTo>
                  <a:lnTo>
                    <a:pt x="558" y="64"/>
                  </a:lnTo>
                  <a:lnTo>
                    <a:pt x="556" y="48"/>
                  </a:lnTo>
                  <a:lnTo>
                    <a:pt x="553" y="33"/>
                  </a:lnTo>
                  <a:lnTo>
                    <a:pt x="551" y="22"/>
                  </a:lnTo>
                  <a:lnTo>
                    <a:pt x="548" y="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93"/>
            <p:cNvSpPr>
              <a:spLocks/>
            </p:cNvSpPr>
            <p:nvPr userDrawn="1"/>
          </p:nvSpPr>
          <p:spPr bwMode="auto">
            <a:xfrm>
              <a:off x="4094" y="3814"/>
              <a:ext cx="71" cy="91"/>
            </a:xfrm>
            <a:custGeom>
              <a:avLst/>
              <a:gdLst>
                <a:gd name="T0" fmla="*/ 0 w 214"/>
                <a:gd name="T1" fmla="*/ 0 h 274"/>
                <a:gd name="T2" fmla="*/ 0 w 214"/>
                <a:gd name="T3" fmla="*/ 0 h 274"/>
                <a:gd name="T4" fmla="*/ 0 w 214"/>
                <a:gd name="T5" fmla="*/ 0 h 274"/>
                <a:gd name="T6" fmla="*/ 0 w 214"/>
                <a:gd name="T7" fmla="*/ 0 h 274"/>
                <a:gd name="T8" fmla="*/ 0 w 214"/>
                <a:gd name="T9" fmla="*/ 0 h 274"/>
                <a:gd name="T10" fmla="*/ 0 w 214"/>
                <a:gd name="T11" fmla="*/ 0 h 274"/>
                <a:gd name="T12" fmla="*/ 0 w 214"/>
                <a:gd name="T13" fmla="*/ 0 h 274"/>
                <a:gd name="T14" fmla="*/ 0 w 214"/>
                <a:gd name="T15" fmla="*/ 0 h 274"/>
                <a:gd name="T16" fmla="*/ 0 w 214"/>
                <a:gd name="T17" fmla="*/ 0 h 274"/>
                <a:gd name="T18" fmla="*/ 0 w 214"/>
                <a:gd name="T19" fmla="*/ 0 h 274"/>
                <a:gd name="T20" fmla="*/ 0 w 214"/>
                <a:gd name="T21" fmla="*/ 0 h 2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4" h="274">
                  <a:moveTo>
                    <a:pt x="12" y="0"/>
                  </a:moveTo>
                  <a:lnTo>
                    <a:pt x="209" y="0"/>
                  </a:lnTo>
                  <a:lnTo>
                    <a:pt x="209" y="23"/>
                  </a:lnTo>
                  <a:lnTo>
                    <a:pt x="29" y="253"/>
                  </a:lnTo>
                  <a:lnTo>
                    <a:pt x="214" y="253"/>
                  </a:lnTo>
                  <a:lnTo>
                    <a:pt x="214" y="274"/>
                  </a:lnTo>
                  <a:lnTo>
                    <a:pt x="0" y="274"/>
                  </a:lnTo>
                  <a:lnTo>
                    <a:pt x="0" y="252"/>
                  </a:lnTo>
                  <a:lnTo>
                    <a:pt x="180" y="23"/>
                  </a:lnTo>
                  <a:lnTo>
                    <a:pt x="12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94"/>
            <p:cNvSpPr>
              <a:spLocks noEditPoints="1"/>
            </p:cNvSpPr>
            <p:nvPr userDrawn="1"/>
          </p:nvSpPr>
          <p:spPr bwMode="auto">
            <a:xfrm>
              <a:off x="4171" y="3837"/>
              <a:ext cx="61" cy="70"/>
            </a:xfrm>
            <a:custGeom>
              <a:avLst/>
              <a:gdLst>
                <a:gd name="T0" fmla="*/ 0 w 183"/>
                <a:gd name="T1" fmla="*/ 0 h 210"/>
                <a:gd name="T2" fmla="*/ 0 w 183"/>
                <a:gd name="T3" fmla="*/ 0 h 210"/>
                <a:gd name="T4" fmla="*/ 0 w 183"/>
                <a:gd name="T5" fmla="*/ 0 h 210"/>
                <a:gd name="T6" fmla="*/ 0 w 183"/>
                <a:gd name="T7" fmla="*/ 0 h 210"/>
                <a:gd name="T8" fmla="*/ 0 w 183"/>
                <a:gd name="T9" fmla="*/ 0 h 210"/>
                <a:gd name="T10" fmla="*/ 0 w 183"/>
                <a:gd name="T11" fmla="*/ 0 h 210"/>
                <a:gd name="T12" fmla="*/ 0 w 183"/>
                <a:gd name="T13" fmla="*/ 0 h 210"/>
                <a:gd name="T14" fmla="*/ 0 w 183"/>
                <a:gd name="T15" fmla="*/ 0 h 210"/>
                <a:gd name="T16" fmla="*/ 0 w 183"/>
                <a:gd name="T17" fmla="*/ 0 h 210"/>
                <a:gd name="T18" fmla="*/ 0 w 183"/>
                <a:gd name="T19" fmla="*/ 0 h 210"/>
                <a:gd name="T20" fmla="*/ 0 w 183"/>
                <a:gd name="T21" fmla="*/ 0 h 210"/>
                <a:gd name="T22" fmla="*/ 0 w 183"/>
                <a:gd name="T23" fmla="*/ 0 h 210"/>
                <a:gd name="T24" fmla="*/ 0 w 183"/>
                <a:gd name="T25" fmla="*/ 0 h 210"/>
                <a:gd name="T26" fmla="*/ 0 w 183"/>
                <a:gd name="T27" fmla="*/ 0 h 210"/>
                <a:gd name="T28" fmla="*/ 0 w 183"/>
                <a:gd name="T29" fmla="*/ 0 h 210"/>
                <a:gd name="T30" fmla="*/ 0 w 183"/>
                <a:gd name="T31" fmla="*/ 0 h 210"/>
                <a:gd name="T32" fmla="*/ 0 w 183"/>
                <a:gd name="T33" fmla="*/ 0 h 210"/>
                <a:gd name="T34" fmla="*/ 0 w 183"/>
                <a:gd name="T35" fmla="*/ 0 h 210"/>
                <a:gd name="T36" fmla="*/ 0 w 183"/>
                <a:gd name="T37" fmla="*/ 0 h 210"/>
                <a:gd name="T38" fmla="*/ 0 w 183"/>
                <a:gd name="T39" fmla="*/ 0 h 210"/>
                <a:gd name="T40" fmla="*/ 0 w 183"/>
                <a:gd name="T41" fmla="*/ 0 h 210"/>
                <a:gd name="T42" fmla="*/ 0 w 183"/>
                <a:gd name="T43" fmla="*/ 0 h 210"/>
                <a:gd name="T44" fmla="*/ 0 w 183"/>
                <a:gd name="T45" fmla="*/ 0 h 210"/>
                <a:gd name="T46" fmla="*/ 0 w 183"/>
                <a:gd name="T47" fmla="*/ 0 h 210"/>
                <a:gd name="T48" fmla="*/ 0 w 183"/>
                <a:gd name="T49" fmla="*/ 0 h 210"/>
                <a:gd name="T50" fmla="*/ 0 w 183"/>
                <a:gd name="T51" fmla="*/ 0 h 210"/>
                <a:gd name="T52" fmla="*/ 0 w 183"/>
                <a:gd name="T53" fmla="*/ 0 h 210"/>
                <a:gd name="T54" fmla="*/ 0 w 183"/>
                <a:gd name="T55" fmla="*/ 0 h 210"/>
                <a:gd name="T56" fmla="*/ 0 w 183"/>
                <a:gd name="T57" fmla="*/ 0 h 210"/>
                <a:gd name="T58" fmla="*/ 0 w 183"/>
                <a:gd name="T59" fmla="*/ 0 h 210"/>
                <a:gd name="T60" fmla="*/ 0 w 183"/>
                <a:gd name="T61" fmla="*/ 0 h 210"/>
                <a:gd name="T62" fmla="*/ 0 w 183"/>
                <a:gd name="T63" fmla="*/ 0 h 210"/>
                <a:gd name="T64" fmla="*/ 0 w 183"/>
                <a:gd name="T65" fmla="*/ 0 h 210"/>
                <a:gd name="T66" fmla="*/ 0 w 183"/>
                <a:gd name="T67" fmla="*/ 0 h 210"/>
                <a:gd name="T68" fmla="*/ 0 w 183"/>
                <a:gd name="T69" fmla="*/ 0 h 210"/>
                <a:gd name="T70" fmla="*/ 0 w 183"/>
                <a:gd name="T71" fmla="*/ 0 h 210"/>
                <a:gd name="T72" fmla="*/ 0 w 183"/>
                <a:gd name="T73" fmla="*/ 0 h 210"/>
                <a:gd name="T74" fmla="*/ 0 w 183"/>
                <a:gd name="T75" fmla="*/ 0 h 210"/>
                <a:gd name="T76" fmla="*/ 0 w 183"/>
                <a:gd name="T77" fmla="*/ 0 h 210"/>
                <a:gd name="T78" fmla="*/ 0 w 183"/>
                <a:gd name="T79" fmla="*/ 0 h 210"/>
                <a:gd name="T80" fmla="*/ 0 w 183"/>
                <a:gd name="T81" fmla="*/ 0 h 210"/>
                <a:gd name="T82" fmla="*/ 0 w 183"/>
                <a:gd name="T83" fmla="*/ 0 h 210"/>
                <a:gd name="T84" fmla="*/ 0 w 183"/>
                <a:gd name="T85" fmla="*/ 0 h 210"/>
                <a:gd name="T86" fmla="*/ 0 w 183"/>
                <a:gd name="T87" fmla="*/ 0 h 210"/>
                <a:gd name="T88" fmla="*/ 0 w 183"/>
                <a:gd name="T89" fmla="*/ 0 h 210"/>
                <a:gd name="T90" fmla="*/ 0 w 183"/>
                <a:gd name="T91" fmla="*/ 0 h 210"/>
                <a:gd name="T92" fmla="*/ 0 w 183"/>
                <a:gd name="T93" fmla="*/ 0 h 210"/>
                <a:gd name="T94" fmla="*/ 0 w 183"/>
                <a:gd name="T95" fmla="*/ 0 h 210"/>
                <a:gd name="T96" fmla="*/ 0 w 183"/>
                <a:gd name="T97" fmla="*/ 0 h 210"/>
                <a:gd name="T98" fmla="*/ 0 w 183"/>
                <a:gd name="T99" fmla="*/ 0 h 210"/>
                <a:gd name="T100" fmla="*/ 0 w 183"/>
                <a:gd name="T101" fmla="*/ 0 h 210"/>
                <a:gd name="T102" fmla="*/ 0 w 183"/>
                <a:gd name="T103" fmla="*/ 0 h 2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10">
                  <a:moveTo>
                    <a:pt x="137" y="96"/>
                  </a:moveTo>
                  <a:lnTo>
                    <a:pt x="136" y="96"/>
                  </a:lnTo>
                  <a:lnTo>
                    <a:pt x="133" y="100"/>
                  </a:lnTo>
                  <a:lnTo>
                    <a:pt x="127" y="102"/>
                  </a:lnTo>
                  <a:lnTo>
                    <a:pt x="121" y="104"/>
                  </a:lnTo>
                  <a:lnTo>
                    <a:pt x="115" y="105"/>
                  </a:lnTo>
                  <a:lnTo>
                    <a:pt x="84" y="111"/>
                  </a:lnTo>
                  <a:lnTo>
                    <a:pt x="54" y="116"/>
                  </a:lnTo>
                  <a:lnTo>
                    <a:pt x="47" y="119"/>
                  </a:lnTo>
                  <a:lnTo>
                    <a:pt x="42" y="121"/>
                  </a:lnTo>
                  <a:lnTo>
                    <a:pt x="37" y="125"/>
                  </a:lnTo>
                  <a:lnTo>
                    <a:pt x="32" y="129"/>
                  </a:lnTo>
                  <a:lnTo>
                    <a:pt x="29" y="133"/>
                  </a:lnTo>
                  <a:lnTo>
                    <a:pt x="26" y="139"/>
                  </a:lnTo>
                  <a:lnTo>
                    <a:pt x="25" y="144"/>
                  </a:lnTo>
                  <a:lnTo>
                    <a:pt x="24" y="150"/>
                  </a:lnTo>
                  <a:lnTo>
                    <a:pt x="25" y="159"/>
                  </a:lnTo>
                  <a:lnTo>
                    <a:pt x="27" y="167"/>
                  </a:lnTo>
                  <a:lnTo>
                    <a:pt x="31" y="174"/>
                  </a:lnTo>
                  <a:lnTo>
                    <a:pt x="37" y="180"/>
                  </a:lnTo>
                  <a:lnTo>
                    <a:pt x="44" y="184"/>
                  </a:lnTo>
                  <a:lnTo>
                    <a:pt x="52" y="187"/>
                  </a:lnTo>
                  <a:lnTo>
                    <a:pt x="59" y="189"/>
                  </a:lnTo>
                  <a:lnTo>
                    <a:pt x="68" y="190"/>
                  </a:lnTo>
                  <a:lnTo>
                    <a:pt x="74" y="189"/>
                  </a:lnTo>
                  <a:lnTo>
                    <a:pt x="82" y="189"/>
                  </a:lnTo>
                  <a:lnTo>
                    <a:pt x="88" y="187"/>
                  </a:lnTo>
                  <a:lnTo>
                    <a:pt x="94" y="186"/>
                  </a:lnTo>
                  <a:lnTo>
                    <a:pt x="100" y="184"/>
                  </a:lnTo>
                  <a:lnTo>
                    <a:pt x="106" y="181"/>
                  </a:lnTo>
                  <a:lnTo>
                    <a:pt x="111" y="177"/>
                  </a:lnTo>
                  <a:lnTo>
                    <a:pt x="116" y="173"/>
                  </a:lnTo>
                  <a:lnTo>
                    <a:pt x="121" y="169"/>
                  </a:lnTo>
                  <a:lnTo>
                    <a:pt x="125" y="165"/>
                  </a:lnTo>
                  <a:lnTo>
                    <a:pt x="128" y="159"/>
                  </a:lnTo>
                  <a:lnTo>
                    <a:pt x="132" y="154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7" y="135"/>
                  </a:lnTo>
                  <a:lnTo>
                    <a:pt x="137" y="128"/>
                  </a:lnTo>
                  <a:lnTo>
                    <a:pt x="137" y="96"/>
                  </a:lnTo>
                  <a:close/>
                  <a:moveTo>
                    <a:pt x="7" y="67"/>
                  </a:moveTo>
                  <a:lnTo>
                    <a:pt x="8" y="59"/>
                  </a:lnTo>
                  <a:lnTo>
                    <a:pt x="10" y="51"/>
                  </a:lnTo>
                  <a:lnTo>
                    <a:pt x="12" y="44"/>
                  </a:lnTo>
                  <a:lnTo>
                    <a:pt x="15" y="37"/>
                  </a:lnTo>
                  <a:lnTo>
                    <a:pt x="18" y="31"/>
                  </a:lnTo>
                  <a:lnTo>
                    <a:pt x="22" y="25"/>
                  </a:lnTo>
                  <a:lnTo>
                    <a:pt x="27" y="21"/>
                  </a:lnTo>
                  <a:lnTo>
                    <a:pt x="32" y="17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57" y="5"/>
                  </a:lnTo>
                  <a:lnTo>
                    <a:pt x="71" y="1"/>
                  </a:lnTo>
                  <a:lnTo>
                    <a:pt x="88" y="0"/>
                  </a:lnTo>
                  <a:lnTo>
                    <a:pt x="101" y="1"/>
                  </a:lnTo>
                  <a:lnTo>
                    <a:pt x="114" y="3"/>
                  </a:lnTo>
                  <a:lnTo>
                    <a:pt x="121" y="5"/>
                  </a:lnTo>
                  <a:lnTo>
                    <a:pt x="126" y="7"/>
                  </a:lnTo>
                  <a:lnTo>
                    <a:pt x="133" y="9"/>
                  </a:lnTo>
                  <a:lnTo>
                    <a:pt x="138" y="12"/>
                  </a:lnTo>
                  <a:lnTo>
                    <a:pt x="142" y="17"/>
                  </a:lnTo>
                  <a:lnTo>
                    <a:pt x="148" y="21"/>
                  </a:lnTo>
                  <a:lnTo>
                    <a:pt x="151" y="26"/>
                  </a:lnTo>
                  <a:lnTo>
                    <a:pt x="154" y="32"/>
                  </a:lnTo>
                  <a:lnTo>
                    <a:pt x="158" y="38"/>
                  </a:lnTo>
                  <a:lnTo>
                    <a:pt x="160" y="47"/>
                  </a:lnTo>
                  <a:lnTo>
                    <a:pt x="161" y="54"/>
                  </a:lnTo>
                  <a:lnTo>
                    <a:pt x="161" y="64"/>
                  </a:lnTo>
                  <a:lnTo>
                    <a:pt x="161" y="170"/>
                  </a:lnTo>
                  <a:lnTo>
                    <a:pt x="162" y="173"/>
                  </a:lnTo>
                  <a:lnTo>
                    <a:pt x="162" y="176"/>
                  </a:lnTo>
                  <a:lnTo>
                    <a:pt x="163" y="179"/>
                  </a:lnTo>
                  <a:lnTo>
                    <a:pt x="165" y="181"/>
                  </a:lnTo>
                  <a:lnTo>
                    <a:pt x="166" y="182"/>
                  </a:lnTo>
                  <a:lnTo>
                    <a:pt x="169" y="183"/>
                  </a:lnTo>
                  <a:lnTo>
                    <a:pt x="172" y="184"/>
                  </a:lnTo>
                  <a:lnTo>
                    <a:pt x="176" y="184"/>
                  </a:lnTo>
                  <a:lnTo>
                    <a:pt x="179" y="184"/>
                  </a:lnTo>
                  <a:lnTo>
                    <a:pt x="183" y="183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4"/>
                  </a:lnTo>
                  <a:lnTo>
                    <a:pt x="152" y="202"/>
                  </a:lnTo>
                  <a:lnTo>
                    <a:pt x="148" y="199"/>
                  </a:lnTo>
                  <a:lnTo>
                    <a:pt x="143" y="195"/>
                  </a:lnTo>
                  <a:lnTo>
                    <a:pt x="141" y="190"/>
                  </a:lnTo>
                  <a:lnTo>
                    <a:pt x="140" y="184"/>
                  </a:lnTo>
                  <a:lnTo>
                    <a:pt x="139" y="177"/>
                  </a:lnTo>
                  <a:lnTo>
                    <a:pt x="139" y="170"/>
                  </a:lnTo>
                  <a:lnTo>
                    <a:pt x="138" y="170"/>
                  </a:lnTo>
                  <a:lnTo>
                    <a:pt x="132" y="180"/>
                  </a:lnTo>
                  <a:lnTo>
                    <a:pt x="125" y="187"/>
                  </a:lnTo>
                  <a:lnTo>
                    <a:pt x="118" y="194"/>
                  </a:lnTo>
                  <a:lnTo>
                    <a:pt x="110" y="200"/>
                  </a:lnTo>
                  <a:lnTo>
                    <a:pt x="101" y="204"/>
                  </a:lnTo>
                  <a:lnTo>
                    <a:pt x="91" y="208"/>
                  </a:lnTo>
                  <a:lnTo>
                    <a:pt x="80" y="210"/>
                  </a:lnTo>
                  <a:lnTo>
                    <a:pt x="66" y="210"/>
                  </a:lnTo>
                  <a:lnTo>
                    <a:pt x="53" y="210"/>
                  </a:lnTo>
                  <a:lnTo>
                    <a:pt x="40" y="207"/>
                  </a:lnTo>
                  <a:lnTo>
                    <a:pt x="34" y="206"/>
                  </a:lnTo>
                  <a:lnTo>
                    <a:pt x="29" y="202"/>
                  </a:lnTo>
                  <a:lnTo>
                    <a:pt x="24" y="200"/>
                  </a:lnTo>
                  <a:lnTo>
                    <a:pt x="19" y="197"/>
                  </a:lnTo>
                  <a:lnTo>
                    <a:pt x="15" y="193"/>
                  </a:lnTo>
                  <a:lnTo>
                    <a:pt x="11" y="188"/>
                  </a:lnTo>
                  <a:lnTo>
                    <a:pt x="7" y="184"/>
                  </a:lnTo>
                  <a:lnTo>
                    <a:pt x="4" y="179"/>
                  </a:lnTo>
                  <a:lnTo>
                    <a:pt x="2" y="172"/>
                  </a:lnTo>
                  <a:lnTo>
                    <a:pt x="1" y="167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3"/>
                  </a:lnTo>
                  <a:lnTo>
                    <a:pt x="2" y="134"/>
                  </a:lnTo>
                  <a:lnTo>
                    <a:pt x="4" y="127"/>
                  </a:lnTo>
                  <a:lnTo>
                    <a:pt x="8" y="120"/>
                  </a:lnTo>
                  <a:lnTo>
                    <a:pt x="14" y="115"/>
                  </a:lnTo>
                  <a:lnTo>
                    <a:pt x="19" y="109"/>
                  </a:lnTo>
                  <a:lnTo>
                    <a:pt x="26" y="105"/>
                  </a:lnTo>
                  <a:lnTo>
                    <a:pt x="33" y="102"/>
                  </a:lnTo>
                  <a:lnTo>
                    <a:pt x="50" y="96"/>
                  </a:lnTo>
                  <a:lnTo>
                    <a:pt x="67" y="93"/>
                  </a:lnTo>
                  <a:lnTo>
                    <a:pt x="86" y="91"/>
                  </a:lnTo>
                  <a:lnTo>
                    <a:pt x="106" y="89"/>
                  </a:lnTo>
                  <a:lnTo>
                    <a:pt x="113" y="88"/>
                  </a:lnTo>
                  <a:lnTo>
                    <a:pt x="119" y="87"/>
                  </a:lnTo>
                  <a:lnTo>
                    <a:pt x="124" y="85"/>
                  </a:lnTo>
                  <a:lnTo>
                    <a:pt x="128" y="82"/>
                  </a:lnTo>
                  <a:lnTo>
                    <a:pt x="133" y="79"/>
                  </a:lnTo>
                  <a:lnTo>
                    <a:pt x="135" y="75"/>
                  </a:lnTo>
                  <a:lnTo>
                    <a:pt x="136" y="68"/>
                  </a:lnTo>
                  <a:lnTo>
                    <a:pt x="137" y="62"/>
                  </a:lnTo>
                  <a:lnTo>
                    <a:pt x="137" y="55"/>
                  </a:lnTo>
                  <a:lnTo>
                    <a:pt x="136" y="50"/>
                  </a:lnTo>
                  <a:lnTo>
                    <a:pt x="135" y="46"/>
                  </a:lnTo>
                  <a:lnTo>
                    <a:pt x="133" y="41"/>
                  </a:lnTo>
                  <a:lnTo>
                    <a:pt x="131" y="38"/>
                  </a:lnTo>
                  <a:lnTo>
                    <a:pt x="128" y="35"/>
                  </a:lnTo>
                  <a:lnTo>
                    <a:pt x="125" y="32"/>
                  </a:lnTo>
                  <a:lnTo>
                    <a:pt x="122" y="30"/>
                  </a:lnTo>
                  <a:lnTo>
                    <a:pt x="114" y="25"/>
                  </a:lnTo>
                  <a:lnTo>
                    <a:pt x="106" y="23"/>
                  </a:lnTo>
                  <a:lnTo>
                    <a:pt x="96" y="21"/>
                  </a:lnTo>
                  <a:lnTo>
                    <a:pt x="85" y="21"/>
                  </a:lnTo>
                  <a:lnTo>
                    <a:pt x="74" y="22"/>
                  </a:lnTo>
                  <a:lnTo>
                    <a:pt x="65" y="23"/>
                  </a:lnTo>
                  <a:lnTo>
                    <a:pt x="55" y="27"/>
                  </a:lnTo>
                  <a:lnTo>
                    <a:pt x="47" y="32"/>
                  </a:lnTo>
                  <a:lnTo>
                    <a:pt x="41" y="38"/>
                  </a:lnTo>
                  <a:lnTo>
                    <a:pt x="37" y="46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95"/>
            <p:cNvSpPr>
              <a:spLocks/>
            </p:cNvSpPr>
            <p:nvPr userDrawn="1"/>
          </p:nvSpPr>
          <p:spPr bwMode="auto">
            <a:xfrm>
              <a:off x="4233" y="3839"/>
              <a:ext cx="59" cy="66"/>
            </a:xfrm>
            <a:custGeom>
              <a:avLst/>
              <a:gdLst>
                <a:gd name="T0" fmla="*/ 0 w 177"/>
                <a:gd name="T1" fmla="*/ 0 h 198"/>
                <a:gd name="T2" fmla="*/ 0 w 177"/>
                <a:gd name="T3" fmla="*/ 0 h 198"/>
                <a:gd name="T4" fmla="*/ 0 w 177"/>
                <a:gd name="T5" fmla="*/ 0 h 198"/>
                <a:gd name="T6" fmla="*/ 0 w 177"/>
                <a:gd name="T7" fmla="*/ 0 h 198"/>
                <a:gd name="T8" fmla="*/ 0 w 177"/>
                <a:gd name="T9" fmla="*/ 0 h 198"/>
                <a:gd name="T10" fmla="*/ 0 w 177"/>
                <a:gd name="T11" fmla="*/ 0 h 198"/>
                <a:gd name="T12" fmla="*/ 0 w 177"/>
                <a:gd name="T13" fmla="*/ 0 h 198"/>
                <a:gd name="T14" fmla="*/ 0 w 177"/>
                <a:gd name="T15" fmla="*/ 0 h 198"/>
                <a:gd name="T16" fmla="*/ 0 w 177"/>
                <a:gd name="T17" fmla="*/ 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96"/>
            <p:cNvSpPr>
              <a:spLocks noEditPoints="1"/>
            </p:cNvSpPr>
            <p:nvPr userDrawn="1"/>
          </p:nvSpPr>
          <p:spPr bwMode="auto">
            <a:xfrm>
              <a:off x="4296" y="3837"/>
              <a:ext cx="63" cy="71"/>
            </a:xfrm>
            <a:custGeom>
              <a:avLst/>
              <a:gdLst>
                <a:gd name="T0" fmla="*/ 0 w 188"/>
                <a:gd name="T1" fmla="*/ 0 h 211"/>
                <a:gd name="T2" fmla="*/ 0 w 188"/>
                <a:gd name="T3" fmla="*/ 0 h 211"/>
                <a:gd name="T4" fmla="*/ 0 w 188"/>
                <a:gd name="T5" fmla="*/ 0 h 211"/>
                <a:gd name="T6" fmla="*/ 0 w 188"/>
                <a:gd name="T7" fmla="*/ 0 h 211"/>
                <a:gd name="T8" fmla="*/ 0 w 188"/>
                <a:gd name="T9" fmla="*/ 0 h 211"/>
                <a:gd name="T10" fmla="*/ 0 w 188"/>
                <a:gd name="T11" fmla="*/ 0 h 211"/>
                <a:gd name="T12" fmla="*/ 0 w 188"/>
                <a:gd name="T13" fmla="*/ 0 h 211"/>
                <a:gd name="T14" fmla="*/ 0 w 188"/>
                <a:gd name="T15" fmla="*/ 0 h 211"/>
                <a:gd name="T16" fmla="*/ 0 w 188"/>
                <a:gd name="T17" fmla="*/ 0 h 211"/>
                <a:gd name="T18" fmla="*/ 0 w 188"/>
                <a:gd name="T19" fmla="*/ 0 h 211"/>
                <a:gd name="T20" fmla="*/ 0 w 188"/>
                <a:gd name="T21" fmla="*/ 0 h 211"/>
                <a:gd name="T22" fmla="*/ 0 w 188"/>
                <a:gd name="T23" fmla="*/ 0 h 211"/>
                <a:gd name="T24" fmla="*/ 0 w 188"/>
                <a:gd name="T25" fmla="*/ 0 h 211"/>
                <a:gd name="T26" fmla="*/ 0 w 188"/>
                <a:gd name="T27" fmla="*/ 0 h 211"/>
                <a:gd name="T28" fmla="*/ 0 w 188"/>
                <a:gd name="T29" fmla="*/ 0 h 211"/>
                <a:gd name="T30" fmla="*/ 0 w 188"/>
                <a:gd name="T31" fmla="*/ 0 h 211"/>
                <a:gd name="T32" fmla="*/ 0 w 188"/>
                <a:gd name="T33" fmla="*/ 0 h 211"/>
                <a:gd name="T34" fmla="*/ 0 w 188"/>
                <a:gd name="T35" fmla="*/ 0 h 211"/>
                <a:gd name="T36" fmla="*/ 0 w 188"/>
                <a:gd name="T37" fmla="*/ 0 h 211"/>
                <a:gd name="T38" fmla="*/ 0 w 188"/>
                <a:gd name="T39" fmla="*/ 0 h 211"/>
                <a:gd name="T40" fmla="*/ 0 w 188"/>
                <a:gd name="T41" fmla="*/ 0 h 211"/>
                <a:gd name="T42" fmla="*/ 0 w 188"/>
                <a:gd name="T43" fmla="*/ 0 h 211"/>
                <a:gd name="T44" fmla="*/ 0 w 188"/>
                <a:gd name="T45" fmla="*/ 0 h 211"/>
                <a:gd name="T46" fmla="*/ 0 w 188"/>
                <a:gd name="T47" fmla="*/ 0 h 211"/>
                <a:gd name="T48" fmla="*/ 0 w 188"/>
                <a:gd name="T49" fmla="*/ 0 h 211"/>
                <a:gd name="T50" fmla="*/ 0 w 188"/>
                <a:gd name="T51" fmla="*/ 0 h 211"/>
                <a:gd name="T52" fmla="*/ 0 w 188"/>
                <a:gd name="T53" fmla="*/ 0 h 211"/>
                <a:gd name="T54" fmla="*/ 0 w 188"/>
                <a:gd name="T55" fmla="*/ 0 h 211"/>
                <a:gd name="T56" fmla="*/ 0 w 188"/>
                <a:gd name="T57" fmla="*/ 0 h 211"/>
                <a:gd name="T58" fmla="*/ 0 w 188"/>
                <a:gd name="T59" fmla="*/ 0 h 211"/>
                <a:gd name="T60" fmla="*/ 0 w 188"/>
                <a:gd name="T61" fmla="*/ 0 h 211"/>
                <a:gd name="T62" fmla="*/ 0 w 188"/>
                <a:gd name="T63" fmla="*/ 0 h 211"/>
                <a:gd name="T64" fmla="*/ 0 w 188"/>
                <a:gd name="T65" fmla="*/ 0 h 211"/>
                <a:gd name="T66" fmla="*/ 0 w 188"/>
                <a:gd name="T67" fmla="*/ 0 h 211"/>
                <a:gd name="T68" fmla="*/ 0 w 188"/>
                <a:gd name="T69" fmla="*/ 0 h 211"/>
                <a:gd name="T70" fmla="*/ 0 w 188"/>
                <a:gd name="T71" fmla="*/ 0 h 211"/>
                <a:gd name="T72" fmla="*/ 0 w 188"/>
                <a:gd name="T73" fmla="*/ 0 h 211"/>
                <a:gd name="T74" fmla="*/ 0 w 188"/>
                <a:gd name="T75" fmla="*/ 0 h 211"/>
                <a:gd name="T76" fmla="*/ 0 w 188"/>
                <a:gd name="T77" fmla="*/ 0 h 211"/>
                <a:gd name="T78" fmla="*/ 0 w 188"/>
                <a:gd name="T79" fmla="*/ 0 h 211"/>
                <a:gd name="T80" fmla="*/ 0 w 188"/>
                <a:gd name="T81" fmla="*/ 0 h 211"/>
                <a:gd name="T82" fmla="*/ 0 w 188"/>
                <a:gd name="T83" fmla="*/ 0 h 211"/>
                <a:gd name="T84" fmla="*/ 0 w 188"/>
                <a:gd name="T85" fmla="*/ 0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11">
                  <a:moveTo>
                    <a:pt x="25" y="105"/>
                  </a:moveTo>
                  <a:lnTo>
                    <a:pt x="25" y="114"/>
                  </a:lnTo>
                  <a:lnTo>
                    <a:pt x="26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8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2" y="174"/>
                  </a:lnTo>
                  <a:lnTo>
                    <a:pt x="57" y="179"/>
                  </a:lnTo>
                  <a:lnTo>
                    <a:pt x="64" y="183"/>
                  </a:lnTo>
                  <a:lnTo>
                    <a:pt x="71" y="186"/>
                  </a:lnTo>
                  <a:lnTo>
                    <a:pt x="78" y="188"/>
                  </a:lnTo>
                  <a:lnTo>
                    <a:pt x="86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8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7" y="174"/>
                  </a:lnTo>
                  <a:lnTo>
                    <a:pt x="141" y="169"/>
                  </a:lnTo>
                  <a:lnTo>
                    <a:pt x="147" y="163"/>
                  </a:lnTo>
                  <a:lnTo>
                    <a:pt x="150" y="157"/>
                  </a:lnTo>
                  <a:lnTo>
                    <a:pt x="154" y="150"/>
                  </a:lnTo>
                  <a:lnTo>
                    <a:pt x="156" y="144"/>
                  </a:lnTo>
                  <a:lnTo>
                    <a:pt x="160" y="136"/>
                  </a:lnTo>
                  <a:lnTo>
                    <a:pt x="161" y="129"/>
                  </a:lnTo>
                  <a:lnTo>
                    <a:pt x="163" y="121"/>
                  </a:lnTo>
                  <a:lnTo>
                    <a:pt x="164" y="114"/>
                  </a:lnTo>
                  <a:lnTo>
                    <a:pt x="164" y="105"/>
                  </a:lnTo>
                  <a:lnTo>
                    <a:pt x="164" y="98"/>
                  </a:lnTo>
                  <a:lnTo>
                    <a:pt x="163" y="90"/>
                  </a:lnTo>
                  <a:lnTo>
                    <a:pt x="161" y="82"/>
                  </a:lnTo>
                  <a:lnTo>
                    <a:pt x="160" y="75"/>
                  </a:lnTo>
                  <a:lnTo>
                    <a:pt x="156" y="67"/>
                  </a:lnTo>
                  <a:lnTo>
                    <a:pt x="154" y="61"/>
                  </a:lnTo>
                  <a:lnTo>
                    <a:pt x="150" y="53"/>
                  </a:lnTo>
                  <a:lnTo>
                    <a:pt x="147" y="48"/>
                  </a:lnTo>
                  <a:lnTo>
                    <a:pt x="141" y="41"/>
                  </a:lnTo>
                  <a:lnTo>
                    <a:pt x="137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8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6" y="21"/>
                  </a:lnTo>
                  <a:lnTo>
                    <a:pt x="78" y="23"/>
                  </a:lnTo>
                  <a:lnTo>
                    <a:pt x="71" y="25"/>
                  </a:lnTo>
                  <a:lnTo>
                    <a:pt x="64" y="28"/>
                  </a:lnTo>
                  <a:lnTo>
                    <a:pt x="57" y="32"/>
                  </a:lnTo>
                  <a:lnTo>
                    <a:pt x="52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6" y="90"/>
                  </a:lnTo>
                  <a:lnTo>
                    <a:pt x="25" y="98"/>
                  </a:lnTo>
                  <a:lnTo>
                    <a:pt x="25" y="105"/>
                  </a:lnTo>
                  <a:close/>
                  <a:moveTo>
                    <a:pt x="188" y="105"/>
                  </a:moveTo>
                  <a:lnTo>
                    <a:pt x="188" y="116"/>
                  </a:lnTo>
                  <a:lnTo>
                    <a:pt x="187" y="127"/>
                  </a:lnTo>
                  <a:lnTo>
                    <a:pt x="185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9" y="172"/>
                  </a:lnTo>
                  <a:lnTo>
                    <a:pt x="164" y="180"/>
                  </a:lnTo>
                  <a:lnTo>
                    <a:pt x="158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6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3" y="209"/>
                  </a:lnTo>
                  <a:lnTo>
                    <a:pt x="64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8" y="193"/>
                  </a:lnTo>
                  <a:lnTo>
                    <a:pt x="31" y="186"/>
                  </a:lnTo>
                  <a:lnTo>
                    <a:pt x="25" y="180"/>
                  </a:lnTo>
                  <a:lnTo>
                    <a:pt x="19" y="172"/>
                  </a:lnTo>
                  <a:lnTo>
                    <a:pt x="14" y="163"/>
                  </a:lnTo>
                  <a:lnTo>
                    <a:pt x="10" y="155"/>
                  </a:lnTo>
                  <a:lnTo>
                    <a:pt x="6" y="146"/>
                  </a:lnTo>
                  <a:lnTo>
                    <a:pt x="4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5"/>
                  </a:lnTo>
                  <a:lnTo>
                    <a:pt x="4" y="75"/>
                  </a:lnTo>
                  <a:lnTo>
                    <a:pt x="6" y="65"/>
                  </a:lnTo>
                  <a:lnTo>
                    <a:pt x="10" y="55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5" y="32"/>
                  </a:lnTo>
                  <a:lnTo>
                    <a:pt x="31" y="25"/>
                  </a:lnTo>
                  <a:lnTo>
                    <a:pt x="38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4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8" y="25"/>
                  </a:lnTo>
                  <a:lnTo>
                    <a:pt x="164" y="32"/>
                  </a:lnTo>
                  <a:lnTo>
                    <a:pt x="169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5" y="75"/>
                  </a:lnTo>
                  <a:lnTo>
                    <a:pt x="187" y="85"/>
                  </a:lnTo>
                  <a:lnTo>
                    <a:pt x="188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97"/>
            <p:cNvSpPr>
              <a:spLocks noEditPoints="1"/>
            </p:cNvSpPr>
            <p:nvPr userDrawn="1"/>
          </p:nvSpPr>
          <p:spPr bwMode="auto">
            <a:xfrm>
              <a:off x="4368" y="3814"/>
              <a:ext cx="61" cy="93"/>
            </a:xfrm>
            <a:custGeom>
              <a:avLst/>
              <a:gdLst>
                <a:gd name="T0" fmla="*/ 0 w 182"/>
                <a:gd name="T1" fmla="*/ 0 h 280"/>
                <a:gd name="T2" fmla="*/ 0 w 182"/>
                <a:gd name="T3" fmla="*/ 0 h 280"/>
                <a:gd name="T4" fmla="*/ 0 w 182"/>
                <a:gd name="T5" fmla="*/ 0 h 280"/>
                <a:gd name="T6" fmla="*/ 0 w 182"/>
                <a:gd name="T7" fmla="*/ 0 h 280"/>
                <a:gd name="T8" fmla="*/ 0 w 182"/>
                <a:gd name="T9" fmla="*/ 0 h 280"/>
                <a:gd name="T10" fmla="*/ 0 w 182"/>
                <a:gd name="T11" fmla="*/ 0 h 280"/>
                <a:gd name="T12" fmla="*/ 0 w 182"/>
                <a:gd name="T13" fmla="*/ 0 h 280"/>
                <a:gd name="T14" fmla="*/ 0 w 182"/>
                <a:gd name="T15" fmla="*/ 0 h 280"/>
                <a:gd name="T16" fmla="*/ 0 w 182"/>
                <a:gd name="T17" fmla="*/ 0 h 280"/>
                <a:gd name="T18" fmla="*/ 0 w 182"/>
                <a:gd name="T19" fmla="*/ 0 h 280"/>
                <a:gd name="T20" fmla="*/ 0 w 182"/>
                <a:gd name="T21" fmla="*/ 0 h 280"/>
                <a:gd name="T22" fmla="*/ 0 w 182"/>
                <a:gd name="T23" fmla="*/ 0 h 280"/>
                <a:gd name="T24" fmla="*/ 0 w 182"/>
                <a:gd name="T25" fmla="*/ 0 h 280"/>
                <a:gd name="T26" fmla="*/ 0 w 182"/>
                <a:gd name="T27" fmla="*/ 0 h 280"/>
                <a:gd name="T28" fmla="*/ 0 w 182"/>
                <a:gd name="T29" fmla="*/ 0 h 280"/>
                <a:gd name="T30" fmla="*/ 0 w 182"/>
                <a:gd name="T31" fmla="*/ 0 h 280"/>
                <a:gd name="T32" fmla="*/ 0 w 182"/>
                <a:gd name="T33" fmla="*/ 0 h 280"/>
                <a:gd name="T34" fmla="*/ 0 w 182"/>
                <a:gd name="T35" fmla="*/ 0 h 280"/>
                <a:gd name="T36" fmla="*/ 0 w 182"/>
                <a:gd name="T37" fmla="*/ 0 h 280"/>
                <a:gd name="T38" fmla="*/ 0 w 182"/>
                <a:gd name="T39" fmla="*/ 0 h 280"/>
                <a:gd name="T40" fmla="*/ 0 w 182"/>
                <a:gd name="T41" fmla="*/ 0 h 280"/>
                <a:gd name="T42" fmla="*/ 0 w 182"/>
                <a:gd name="T43" fmla="*/ 0 h 280"/>
                <a:gd name="T44" fmla="*/ 0 w 182"/>
                <a:gd name="T45" fmla="*/ 0 h 280"/>
                <a:gd name="T46" fmla="*/ 0 w 182"/>
                <a:gd name="T47" fmla="*/ 0 h 280"/>
                <a:gd name="T48" fmla="*/ 0 w 182"/>
                <a:gd name="T49" fmla="*/ 0 h 280"/>
                <a:gd name="T50" fmla="*/ 0 w 182"/>
                <a:gd name="T51" fmla="*/ 0 h 280"/>
                <a:gd name="T52" fmla="*/ 0 w 182"/>
                <a:gd name="T53" fmla="*/ 0 h 280"/>
                <a:gd name="T54" fmla="*/ 0 w 182"/>
                <a:gd name="T55" fmla="*/ 0 h 280"/>
                <a:gd name="T56" fmla="*/ 0 w 182"/>
                <a:gd name="T57" fmla="*/ 0 h 280"/>
                <a:gd name="T58" fmla="*/ 0 w 182"/>
                <a:gd name="T59" fmla="*/ 0 h 280"/>
                <a:gd name="T60" fmla="*/ 0 w 182"/>
                <a:gd name="T61" fmla="*/ 0 h 280"/>
                <a:gd name="T62" fmla="*/ 0 w 182"/>
                <a:gd name="T63" fmla="*/ 0 h 280"/>
                <a:gd name="T64" fmla="*/ 0 w 182"/>
                <a:gd name="T65" fmla="*/ 0 h 280"/>
                <a:gd name="T66" fmla="*/ 0 w 182"/>
                <a:gd name="T67" fmla="*/ 0 h 280"/>
                <a:gd name="T68" fmla="*/ 0 w 182"/>
                <a:gd name="T69" fmla="*/ 0 h 280"/>
                <a:gd name="T70" fmla="*/ 0 w 182"/>
                <a:gd name="T71" fmla="*/ 0 h 280"/>
                <a:gd name="T72" fmla="*/ 0 w 182"/>
                <a:gd name="T73" fmla="*/ 0 h 280"/>
                <a:gd name="T74" fmla="*/ 0 w 182"/>
                <a:gd name="T75" fmla="*/ 0 h 280"/>
                <a:gd name="T76" fmla="*/ 0 w 182"/>
                <a:gd name="T77" fmla="*/ 0 h 280"/>
                <a:gd name="T78" fmla="*/ 0 w 182"/>
                <a:gd name="T79" fmla="*/ 0 h 280"/>
                <a:gd name="T80" fmla="*/ 0 w 182"/>
                <a:gd name="T81" fmla="*/ 0 h 280"/>
                <a:gd name="T82" fmla="*/ 0 w 182"/>
                <a:gd name="T83" fmla="*/ 0 h 280"/>
                <a:gd name="T84" fmla="*/ 0 w 182"/>
                <a:gd name="T85" fmla="*/ 0 h 280"/>
                <a:gd name="T86" fmla="*/ 0 w 182"/>
                <a:gd name="T87" fmla="*/ 0 h 280"/>
                <a:gd name="T88" fmla="*/ 0 w 182"/>
                <a:gd name="T89" fmla="*/ 0 h 280"/>
                <a:gd name="T90" fmla="*/ 0 w 182"/>
                <a:gd name="T91" fmla="*/ 0 h 280"/>
                <a:gd name="T92" fmla="*/ 0 w 182"/>
                <a:gd name="T93" fmla="*/ 0 h 280"/>
                <a:gd name="T94" fmla="*/ 0 w 182"/>
                <a:gd name="T95" fmla="*/ 0 h 280"/>
                <a:gd name="T96" fmla="*/ 0 w 182"/>
                <a:gd name="T97" fmla="*/ 0 h 280"/>
                <a:gd name="T98" fmla="*/ 0 w 182"/>
                <a:gd name="T99" fmla="*/ 0 h 280"/>
                <a:gd name="T100" fmla="*/ 0 w 182"/>
                <a:gd name="T101" fmla="*/ 0 h 280"/>
                <a:gd name="T102" fmla="*/ 0 w 182"/>
                <a:gd name="T103" fmla="*/ 0 h 280"/>
                <a:gd name="T104" fmla="*/ 0 w 182"/>
                <a:gd name="T105" fmla="*/ 0 h 280"/>
                <a:gd name="T106" fmla="*/ 0 w 182"/>
                <a:gd name="T107" fmla="*/ 0 h 280"/>
                <a:gd name="T108" fmla="*/ 0 w 182"/>
                <a:gd name="T109" fmla="*/ 0 h 280"/>
                <a:gd name="T110" fmla="*/ 0 w 182"/>
                <a:gd name="T111" fmla="*/ 0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2" h="280">
                  <a:moveTo>
                    <a:pt x="88" y="260"/>
                  </a:moveTo>
                  <a:lnTo>
                    <a:pt x="98" y="259"/>
                  </a:lnTo>
                  <a:lnTo>
                    <a:pt x="107" y="258"/>
                  </a:lnTo>
                  <a:lnTo>
                    <a:pt x="114" y="256"/>
                  </a:lnTo>
                  <a:lnTo>
                    <a:pt x="121" y="253"/>
                  </a:lnTo>
                  <a:lnTo>
                    <a:pt x="127" y="249"/>
                  </a:lnTo>
                  <a:lnTo>
                    <a:pt x="133" y="244"/>
                  </a:lnTo>
                  <a:lnTo>
                    <a:pt x="138" y="239"/>
                  </a:lnTo>
                  <a:lnTo>
                    <a:pt x="142" y="233"/>
                  </a:lnTo>
                  <a:lnTo>
                    <a:pt x="147" y="227"/>
                  </a:lnTo>
                  <a:lnTo>
                    <a:pt x="150" y="220"/>
                  </a:lnTo>
                  <a:lnTo>
                    <a:pt x="152" y="213"/>
                  </a:lnTo>
                  <a:lnTo>
                    <a:pt x="154" y="206"/>
                  </a:lnTo>
                  <a:lnTo>
                    <a:pt x="158" y="191"/>
                  </a:lnTo>
                  <a:lnTo>
                    <a:pt x="159" y="175"/>
                  </a:lnTo>
                  <a:lnTo>
                    <a:pt x="158" y="160"/>
                  </a:lnTo>
                  <a:lnTo>
                    <a:pt x="154" y="145"/>
                  </a:lnTo>
                  <a:lnTo>
                    <a:pt x="152" y="137"/>
                  </a:lnTo>
                  <a:lnTo>
                    <a:pt x="150" y="131"/>
                  </a:lnTo>
                  <a:lnTo>
                    <a:pt x="147" y="124"/>
                  </a:lnTo>
                  <a:lnTo>
                    <a:pt x="142" y="118"/>
                  </a:lnTo>
                  <a:lnTo>
                    <a:pt x="138" y="112"/>
                  </a:lnTo>
                  <a:lnTo>
                    <a:pt x="133" y="107"/>
                  </a:lnTo>
                  <a:lnTo>
                    <a:pt x="127" y="102"/>
                  </a:lnTo>
                  <a:lnTo>
                    <a:pt x="121" y="98"/>
                  </a:lnTo>
                  <a:lnTo>
                    <a:pt x="114" y="95"/>
                  </a:lnTo>
                  <a:lnTo>
                    <a:pt x="107" y="93"/>
                  </a:lnTo>
                  <a:lnTo>
                    <a:pt x="98" y="91"/>
                  </a:lnTo>
                  <a:lnTo>
                    <a:pt x="88" y="91"/>
                  </a:lnTo>
                  <a:lnTo>
                    <a:pt x="80" y="91"/>
                  </a:lnTo>
                  <a:lnTo>
                    <a:pt x="72" y="93"/>
                  </a:lnTo>
                  <a:lnTo>
                    <a:pt x="66" y="95"/>
                  </a:lnTo>
                  <a:lnTo>
                    <a:pt x="59" y="98"/>
                  </a:lnTo>
                  <a:lnTo>
                    <a:pt x="53" y="102"/>
                  </a:lnTo>
                  <a:lnTo>
                    <a:pt x="47" y="107"/>
                  </a:lnTo>
                  <a:lnTo>
                    <a:pt x="43" y="112"/>
                  </a:lnTo>
                  <a:lnTo>
                    <a:pt x="39" y="118"/>
                  </a:lnTo>
                  <a:lnTo>
                    <a:pt x="35" y="124"/>
                  </a:lnTo>
                  <a:lnTo>
                    <a:pt x="32" y="131"/>
                  </a:lnTo>
                  <a:lnTo>
                    <a:pt x="29" y="137"/>
                  </a:lnTo>
                  <a:lnTo>
                    <a:pt x="27" y="145"/>
                  </a:lnTo>
                  <a:lnTo>
                    <a:pt x="25" y="160"/>
                  </a:lnTo>
                  <a:lnTo>
                    <a:pt x="24" y="175"/>
                  </a:lnTo>
                  <a:lnTo>
                    <a:pt x="25" y="191"/>
                  </a:lnTo>
                  <a:lnTo>
                    <a:pt x="27" y="206"/>
                  </a:lnTo>
                  <a:lnTo>
                    <a:pt x="29" y="213"/>
                  </a:lnTo>
                  <a:lnTo>
                    <a:pt x="32" y="220"/>
                  </a:lnTo>
                  <a:lnTo>
                    <a:pt x="35" y="227"/>
                  </a:lnTo>
                  <a:lnTo>
                    <a:pt x="39" y="233"/>
                  </a:lnTo>
                  <a:lnTo>
                    <a:pt x="43" y="239"/>
                  </a:lnTo>
                  <a:lnTo>
                    <a:pt x="47" y="244"/>
                  </a:lnTo>
                  <a:lnTo>
                    <a:pt x="53" y="249"/>
                  </a:lnTo>
                  <a:lnTo>
                    <a:pt x="59" y="253"/>
                  </a:lnTo>
                  <a:lnTo>
                    <a:pt x="66" y="256"/>
                  </a:lnTo>
                  <a:lnTo>
                    <a:pt x="72" y="258"/>
                  </a:lnTo>
                  <a:lnTo>
                    <a:pt x="80" y="259"/>
                  </a:lnTo>
                  <a:lnTo>
                    <a:pt x="88" y="260"/>
                  </a:lnTo>
                  <a:close/>
                  <a:moveTo>
                    <a:pt x="182" y="274"/>
                  </a:moveTo>
                  <a:lnTo>
                    <a:pt x="160" y="274"/>
                  </a:lnTo>
                  <a:lnTo>
                    <a:pt x="160" y="237"/>
                  </a:lnTo>
                  <a:lnTo>
                    <a:pt x="154" y="246"/>
                  </a:lnTo>
                  <a:lnTo>
                    <a:pt x="148" y="255"/>
                  </a:lnTo>
                  <a:lnTo>
                    <a:pt x="140" y="263"/>
                  </a:lnTo>
                  <a:lnTo>
                    <a:pt x="131" y="268"/>
                  </a:lnTo>
                  <a:lnTo>
                    <a:pt x="121" y="273"/>
                  </a:lnTo>
                  <a:lnTo>
                    <a:pt x="110" y="278"/>
                  </a:lnTo>
                  <a:lnTo>
                    <a:pt x="99" y="280"/>
                  </a:lnTo>
                  <a:lnTo>
                    <a:pt x="88" y="280"/>
                  </a:lnTo>
                  <a:lnTo>
                    <a:pt x="78" y="280"/>
                  </a:lnTo>
                  <a:lnTo>
                    <a:pt x="68" y="278"/>
                  </a:lnTo>
                  <a:lnTo>
                    <a:pt x="58" y="276"/>
                  </a:lnTo>
                  <a:lnTo>
                    <a:pt x="50" y="272"/>
                  </a:lnTo>
                  <a:lnTo>
                    <a:pt x="41" y="268"/>
                  </a:lnTo>
                  <a:lnTo>
                    <a:pt x="34" y="263"/>
                  </a:lnTo>
                  <a:lnTo>
                    <a:pt x="27" y="256"/>
                  </a:lnTo>
                  <a:lnTo>
                    <a:pt x="21" y="250"/>
                  </a:lnTo>
                  <a:lnTo>
                    <a:pt x="16" y="242"/>
                  </a:lnTo>
                  <a:lnTo>
                    <a:pt x="12" y="233"/>
                  </a:lnTo>
                  <a:lnTo>
                    <a:pt x="8" y="225"/>
                  </a:lnTo>
                  <a:lnTo>
                    <a:pt x="5" y="216"/>
                  </a:lnTo>
                  <a:lnTo>
                    <a:pt x="2" y="206"/>
                  </a:lnTo>
                  <a:lnTo>
                    <a:pt x="1" y="197"/>
                  </a:lnTo>
                  <a:lnTo>
                    <a:pt x="0" y="186"/>
                  </a:lnTo>
                  <a:lnTo>
                    <a:pt x="0" y="175"/>
                  </a:lnTo>
                  <a:lnTo>
                    <a:pt x="0" y="165"/>
                  </a:lnTo>
                  <a:lnTo>
                    <a:pt x="1" y="155"/>
                  </a:lnTo>
                  <a:lnTo>
                    <a:pt x="2" y="145"/>
                  </a:lnTo>
                  <a:lnTo>
                    <a:pt x="5" y="135"/>
                  </a:lnTo>
                  <a:lnTo>
                    <a:pt x="8" y="127"/>
                  </a:lnTo>
                  <a:lnTo>
                    <a:pt x="12" y="118"/>
                  </a:lnTo>
                  <a:lnTo>
                    <a:pt x="16" y="109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34" y="89"/>
                  </a:lnTo>
                  <a:lnTo>
                    <a:pt x="41" y="83"/>
                  </a:lnTo>
                  <a:lnTo>
                    <a:pt x="50" y="79"/>
                  </a:lnTo>
                  <a:lnTo>
                    <a:pt x="58" y="76"/>
                  </a:lnTo>
                  <a:lnTo>
                    <a:pt x="68" y="73"/>
                  </a:lnTo>
                  <a:lnTo>
                    <a:pt x="78" y="71"/>
                  </a:lnTo>
                  <a:lnTo>
                    <a:pt x="88" y="70"/>
                  </a:lnTo>
                  <a:lnTo>
                    <a:pt x="99" y="71"/>
                  </a:lnTo>
                  <a:lnTo>
                    <a:pt x="110" y="74"/>
                  </a:lnTo>
                  <a:lnTo>
                    <a:pt x="121" y="77"/>
                  </a:lnTo>
                  <a:lnTo>
                    <a:pt x="131" y="81"/>
                  </a:lnTo>
                  <a:lnTo>
                    <a:pt x="139" y="88"/>
                  </a:lnTo>
                  <a:lnTo>
                    <a:pt x="147" y="95"/>
                  </a:lnTo>
                  <a:lnTo>
                    <a:pt x="153" y="104"/>
                  </a:lnTo>
                  <a:lnTo>
                    <a:pt x="158" y="114"/>
                  </a:lnTo>
                  <a:lnTo>
                    <a:pt x="159" y="114"/>
                  </a:lnTo>
                  <a:lnTo>
                    <a:pt x="159" y="0"/>
                  </a:lnTo>
                  <a:lnTo>
                    <a:pt x="182" y="0"/>
                  </a:lnTo>
                  <a:lnTo>
                    <a:pt x="182" y="27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" name="Freeform 98"/>
            <p:cNvSpPr>
              <a:spLocks noEditPoints="1"/>
            </p:cNvSpPr>
            <p:nvPr userDrawn="1"/>
          </p:nvSpPr>
          <p:spPr bwMode="auto">
            <a:xfrm>
              <a:off x="4482" y="3814"/>
              <a:ext cx="72" cy="91"/>
            </a:xfrm>
            <a:custGeom>
              <a:avLst/>
              <a:gdLst>
                <a:gd name="T0" fmla="*/ 0 w 216"/>
                <a:gd name="T1" fmla="*/ 0 h 274"/>
                <a:gd name="T2" fmla="*/ 0 w 216"/>
                <a:gd name="T3" fmla="*/ 0 h 274"/>
                <a:gd name="T4" fmla="*/ 0 w 216"/>
                <a:gd name="T5" fmla="*/ 0 h 274"/>
                <a:gd name="T6" fmla="*/ 0 w 216"/>
                <a:gd name="T7" fmla="*/ 0 h 274"/>
                <a:gd name="T8" fmla="*/ 0 w 216"/>
                <a:gd name="T9" fmla="*/ 0 h 274"/>
                <a:gd name="T10" fmla="*/ 0 w 216"/>
                <a:gd name="T11" fmla="*/ 0 h 274"/>
                <a:gd name="T12" fmla="*/ 0 w 216"/>
                <a:gd name="T13" fmla="*/ 0 h 274"/>
                <a:gd name="T14" fmla="*/ 0 w 216"/>
                <a:gd name="T15" fmla="*/ 0 h 274"/>
                <a:gd name="T16" fmla="*/ 0 w 216"/>
                <a:gd name="T17" fmla="*/ 0 h 274"/>
                <a:gd name="T18" fmla="*/ 0 w 216"/>
                <a:gd name="T19" fmla="*/ 0 h 274"/>
                <a:gd name="T20" fmla="*/ 0 w 216"/>
                <a:gd name="T21" fmla="*/ 0 h 274"/>
                <a:gd name="T22" fmla="*/ 0 w 216"/>
                <a:gd name="T23" fmla="*/ 0 h 274"/>
                <a:gd name="T24" fmla="*/ 0 w 216"/>
                <a:gd name="T25" fmla="*/ 0 h 274"/>
                <a:gd name="T26" fmla="*/ 0 w 216"/>
                <a:gd name="T27" fmla="*/ 0 h 274"/>
                <a:gd name="T28" fmla="*/ 0 w 216"/>
                <a:gd name="T29" fmla="*/ 0 h 274"/>
                <a:gd name="T30" fmla="*/ 0 w 216"/>
                <a:gd name="T31" fmla="*/ 0 h 274"/>
                <a:gd name="T32" fmla="*/ 0 w 216"/>
                <a:gd name="T33" fmla="*/ 0 h 274"/>
                <a:gd name="T34" fmla="*/ 0 w 216"/>
                <a:gd name="T35" fmla="*/ 0 h 274"/>
                <a:gd name="T36" fmla="*/ 0 w 216"/>
                <a:gd name="T37" fmla="*/ 0 h 274"/>
                <a:gd name="T38" fmla="*/ 0 w 216"/>
                <a:gd name="T39" fmla="*/ 0 h 274"/>
                <a:gd name="T40" fmla="*/ 0 w 216"/>
                <a:gd name="T41" fmla="*/ 0 h 274"/>
                <a:gd name="T42" fmla="*/ 0 w 216"/>
                <a:gd name="T43" fmla="*/ 0 h 274"/>
                <a:gd name="T44" fmla="*/ 0 w 216"/>
                <a:gd name="T45" fmla="*/ 0 h 274"/>
                <a:gd name="T46" fmla="*/ 0 w 216"/>
                <a:gd name="T47" fmla="*/ 0 h 274"/>
                <a:gd name="T48" fmla="*/ 0 w 216"/>
                <a:gd name="T49" fmla="*/ 0 h 274"/>
                <a:gd name="T50" fmla="*/ 0 w 216"/>
                <a:gd name="T51" fmla="*/ 0 h 274"/>
                <a:gd name="T52" fmla="*/ 0 w 216"/>
                <a:gd name="T53" fmla="*/ 0 h 274"/>
                <a:gd name="T54" fmla="*/ 0 w 216"/>
                <a:gd name="T55" fmla="*/ 0 h 274"/>
                <a:gd name="T56" fmla="*/ 0 w 216"/>
                <a:gd name="T57" fmla="*/ 0 h 274"/>
                <a:gd name="T58" fmla="*/ 0 w 216"/>
                <a:gd name="T59" fmla="*/ 0 h 274"/>
                <a:gd name="T60" fmla="*/ 0 w 216"/>
                <a:gd name="T61" fmla="*/ 0 h 274"/>
                <a:gd name="T62" fmla="*/ 0 w 216"/>
                <a:gd name="T63" fmla="*/ 0 h 274"/>
                <a:gd name="T64" fmla="*/ 0 w 216"/>
                <a:gd name="T65" fmla="*/ 0 h 274"/>
                <a:gd name="T66" fmla="*/ 0 w 216"/>
                <a:gd name="T67" fmla="*/ 0 h 274"/>
                <a:gd name="T68" fmla="*/ 0 w 216"/>
                <a:gd name="T69" fmla="*/ 0 h 274"/>
                <a:gd name="T70" fmla="*/ 0 w 216"/>
                <a:gd name="T71" fmla="*/ 0 h 274"/>
                <a:gd name="T72" fmla="*/ 0 w 216"/>
                <a:gd name="T73" fmla="*/ 0 h 274"/>
                <a:gd name="T74" fmla="*/ 0 w 216"/>
                <a:gd name="T75" fmla="*/ 0 h 274"/>
                <a:gd name="T76" fmla="*/ 0 w 216"/>
                <a:gd name="T77" fmla="*/ 0 h 274"/>
                <a:gd name="T78" fmla="*/ 0 w 216"/>
                <a:gd name="T79" fmla="*/ 0 h 274"/>
                <a:gd name="T80" fmla="*/ 0 w 216"/>
                <a:gd name="T81" fmla="*/ 0 h 274"/>
                <a:gd name="T82" fmla="*/ 0 w 216"/>
                <a:gd name="T83" fmla="*/ 0 h 274"/>
                <a:gd name="T84" fmla="*/ 0 w 216"/>
                <a:gd name="T85" fmla="*/ 0 h 274"/>
                <a:gd name="T86" fmla="*/ 0 w 216"/>
                <a:gd name="T87" fmla="*/ 0 h 274"/>
                <a:gd name="T88" fmla="*/ 0 w 216"/>
                <a:gd name="T89" fmla="*/ 0 h 274"/>
                <a:gd name="T90" fmla="*/ 0 w 216"/>
                <a:gd name="T91" fmla="*/ 0 h 274"/>
                <a:gd name="T92" fmla="*/ 0 w 216"/>
                <a:gd name="T93" fmla="*/ 0 h 274"/>
                <a:gd name="T94" fmla="*/ 0 w 216"/>
                <a:gd name="T95" fmla="*/ 0 h 274"/>
                <a:gd name="T96" fmla="*/ 0 w 216"/>
                <a:gd name="T97" fmla="*/ 0 h 2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274">
                  <a:moveTo>
                    <a:pt x="26" y="131"/>
                  </a:moveTo>
                  <a:lnTo>
                    <a:pt x="123" y="131"/>
                  </a:lnTo>
                  <a:lnTo>
                    <a:pt x="135" y="130"/>
                  </a:lnTo>
                  <a:lnTo>
                    <a:pt x="146" y="127"/>
                  </a:lnTo>
                  <a:lnTo>
                    <a:pt x="157" y="122"/>
                  </a:lnTo>
                  <a:lnTo>
                    <a:pt x="165" y="117"/>
                  </a:lnTo>
                  <a:lnTo>
                    <a:pt x="169" y="112"/>
                  </a:lnTo>
                  <a:lnTo>
                    <a:pt x="173" y="108"/>
                  </a:lnTo>
                  <a:lnTo>
                    <a:pt x="175" y="104"/>
                  </a:lnTo>
                  <a:lnTo>
                    <a:pt x="178" y="100"/>
                  </a:lnTo>
                  <a:lnTo>
                    <a:pt x="180" y="94"/>
                  </a:lnTo>
                  <a:lnTo>
                    <a:pt x="182" y="89"/>
                  </a:lnTo>
                  <a:lnTo>
                    <a:pt x="183" y="83"/>
                  </a:lnTo>
                  <a:lnTo>
                    <a:pt x="183" y="77"/>
                  </a:lnTo>
                  <a:lnTo>
                    <a:pt x="182" y="65"/>
                  </a:lnTo>
                  <a:lnTo>
                    <a:pt x="179" y="54"/>
                  </a:lnTo>
                  <a:lnTo>
                    <a:pt x="177" y="50"/>
                  </a:lnTo>
                  <a:lnTo>
                    <a:pt x="174" y="44"/>
                  </a:lnTo>
                  <a:lnTo>
                    <a:pt x="172" y="41"/>
                  </a:lnTo>
                  <a:lnTo>
                    <a:pt x="169" y="37"/>
                  </a:lnTo>
                  <a:lnTo>
                    <a:pt x="164" y="34"/>
                  </a:lnTo>
                  <a:lnTo>
                    <a:pt x="160" y="30"/>
                  </a:lnTo>
                  <a:lnTo>
                    <a:pt x="155" y="28"/>
                  </a:lnTo>
                  <a:lnTo>
                    <a:pt x="149" y="26"/>
                  </a:lnTo>
                  <a:lnTo>
                    <a:pt x="137" y="24"/>
                  </a:lnTo>
                  <a:lnTo>
                    <a:pt x="123" y="23"/>
                  </a:lnTo>
                  <a:lnTo>
                    <a:pt x="26" y="23"/>
                  </a:lnTo>
                  <a:lnTo>
                    <a:pt x="26" y="131"/>
                  </a:lnTo>
                  <a:close/>
                  <a:moveTo>
                    <a:pt x="0" y="0"/>
                  </a:moveTo>
                  <a:lnTo>
                    <a:pt x="125" y="0"/>
                  </a:lnTo>
                  <a:lnTo>
                    <a:pt x="134" y="0"/>
                  </a:lnTo>
                  <a:lnTo>
                    <a:pt x="142" y="1"/>
                  </a:lnTo>
                  <a:lnTo>
                    <a:pt x="150" y="2"/>
                  </a:lnTo>
                  <a:lnTo>
                    <a:pt x="158" y="4"/>
                  </a:lnTo>
                  <a:lnTo>
                    <a:pt x="165" y="7"/>
                  </a:lnTo>
                  <a:lnTo>
                    <a:pt x="172" y="10"/>
                  </a:lnTo>
                  <a:lnTo>
                    <a:pt x="178" y="13"/>
                  </a:lnTo>
                  <a:lnTo>
                    <a:pt x="184" y="17"/>
                  </a:lnTo>
                  <a:lnTo>
                    <a:pt x="189" y="22"/>
                  </a:lnTo>
                  <a:lnTo>
                    <a:pt x="195" y="27"/>
                  </a:lnTo>
                  <a:lnTo>
                    <a:pt x="199" y="34"/>
                  </a:lnTo>
                  <a:lnTo>
                    <a:pt x="202" y="39"/>
                  </a:lnTo>
                  <a:lnTo>
                    <a:pt x="205" y="47"/>
                  </a:lnTo>
                  <a:lnTo>
                    <a:pt x="207" y="54"/>
                  </a:lnTo>
                  <a:lnTo>
                    <a:pt x="209" y="63"/>
                  </a:lnTo>
                  <a:lnTo>
                    <a:pt x="209" y="71"/>
                  </a:lnTo>
                  <a:lnTo>
                    <a:pt x="209" y="84"/>
                  </a:lnTo>
                  <a:lnTo>
                    <a:pt x="205" y="96"/>
                  </a:lnTo>
                  <a:lnTo>
                    <a:pt x="201" y="107"/>
                  </a:lnTo>
                  <a:lnTo>
                    <a:pt x="196" y="117"/>
                  </a:lnTo>
                  <a:lnTo>
                    <a:pt x="192" y="121"/>
                  </a:lnTo>
                  <a:lnTo>
                    <a:pt x="188" y="125"/>
                  </a:lnTo>
                  <a:lnTo>
                    <a:pt x="184" y="130"/>
                  </a:lnTo>
                  <a:lnTo>
                    <a:pt x="178" y="133"/>
                  </a:lnTo>
                  <a:lnTo>
                    <a:pt x="174" y="135"/>
                  </a:lnTo>
                  <a:lnTo>
                    <a:pt x="168" y="138"/>
                  </a:lnTo>
                  <a:lnTo>
                    <a:pt x="162" y="141"/>
                  </a:lnTo>
                  <a:lnTo>
                    <a:pt x="156" y="142"/>
                  </a:lnTo>
                  <a:lnTo>
                    <a:pt x="156" y="143"/>
                  </a:lnTo>
                  <a:lnTo>
                    <a:pt x="162" y="144"/>
                  </a:lnTo>
                  <a:lnTo>
                    <a:pt x="168" y="145"/>
                  </a:lnTo>
                  <a:lnTo>
                    <a:pt x="173" y="147"/>
                  </a:lnTo>
                  <a:lnTo>
                    <a:pt x="178" y="149"/>
                  </a:lnTo>
                  <a:lnTo>
                    <a:pt x="183" y="152"/>
                  </a:lnTo>
                  <a:lnTo>
                    <a:pt x="186" y="156"/>
                  </a:lnTo>
                  <a:lnTo>
                    <a:pt x="189" y="159"/>
                  </a:lnTo>
                  <a:lnTo>
                    <a:pt x="192" y="163"/>
                  </a:lnTo>
                  <a:lnTo>
                    <a:pt x="197" y="172"/>
                  </a:lnTo>
                  <a:lnTo>
                    <a:pt x="200" y="182"/>
                  </a:lnTo>
                  <a:lnTo>
                    <a:pt x="202" y="192"/>
                  </a:lnTo>
                  <a:lnTo>
                    <a:pt x="203" y="204"/>
                  </a:lnTo>
                  <a:lnTo>
                    <a:pt x="204" y="222"/>
                  </a:lnTo>
                  <a:lnTo>
                    <a:pt x="206" y="241"/>
                  </a:lnTo>
                  <a:lnTo>
                    <a:pt x="207" y="252"/>
                  </a:lnTo>
                  <a:lnTo>
                    <a:pt x="210" y="260"/>
                  </a:lnTo>
                  <a:lnTo>
                    <a:pt x="213" y="269"/>
                  </a:lnTo>
                  <a:lnTo>
                    <a:pt x="216" y="274"/>
                  </a:lnTo>
                  <a:lnTo>
                    <a:pt x="187" y="274"/>
                  </a:lnTo>
                  <a:lnTo>
                    <a:pt x="184" y="265"/>
                  </a:lnTo>
                  <a:lnTo>
                    <a:pt x="182" y="254"/>
                  </a:lnTo>
                  <a:lnTo>
                    <a:pt x="180" y="242"/>
                  </a:lnTo>
                  <a:lnTo>
                    <a:pt x="180" y="232"/>
                  </a:lnTo>
                  <a:lnTo>
                    <a:pt x="179" y="217"/>
                  </a:lnTo>
                  <a:lnTo>
                    <a:pt x="177" y="203"/>
                  </a:lnTo>
                  <a:lnTo>
                    <a:pt x="175" y="189"/>
                  </a:lnTo>
                  <a:lnTo>
                    <a:pt x="171" y="177"/>
                  </a:lnTo>
                  <a:lnTo>
                    <a:pt x="168" y="172"/>
                  </a:lnTo>
                  <a:lnTo>
                    <a:pt x="163" y="166"/>
                  </a:lnTo>
                  <a:lnTo>
                    <a:pt x="159" y="162"/>
                  </a:lnTo>
                  <a:lnTo>
                    <a:pt x="155" y="159"/>
                  </a:lnTo>
                  <a:lnTo>
                    <a:pt x="148" y="156"/>
                  </a:lnTo>
                  <a:lnTo>
                    <a:pt x="142" y="155"/>
                  </a:lnTo>
                  <a:lnTo>
                    <a:pt x="134" y="152"/>
                  </a:lnTo>
                  <a:lnTo>
                    <a:pt x="125" y="152"/>
                  </a:lnTo>
                  <a:lnTo>
                    <a:pt x="26" y="152"/>
                  </a:lnTo>
                  <a:lnTo>
                    <a:pt x="26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99"/>
            <p:cNvSpPr>
              <a:spLocks noEditPoints="1"/>
            </p:cNvSpPr>
            <p:nvPr userDrawn="1"/>
          </p:nvSpPr>
          <p:spPr bwMode="auto">
            <a:xfrm>
              <a:off x="4562" y="3837"/>
              <a:ext cx="59" cy="70"/>
            </a:xfrm>
            <a:custGeom>
              <a:avLst/>
              <a:gdLst>
                <a:gd name="T0" fmla="*/ 0 w 177"/>
                <a:gd name="T1" fmla="*/ 0 h 210"/>
                <a:gd name="T2" fmla="*/ 0 w 177"/>
                <a:gd name="T3" fmla="*/ 0 h 210"/>
                <a:gd name="T4" fmla="*/ 0 w 177"/>
                <a:gd name="T5" fmla="*/ 0 h 210"/>
                <a:gd name="T6" fmla="*/ 0 w 177"/>
                <a:gd name="T7" fmla="*/ 0 h 210"/>
                <a:gd name="T8" fmla="*/ 0 w 177"/>
                <a:gd name="T9" fmla="*/ 0 h 210"/>
                <a:gd name="T10" fmla="*/ 0 w 177"/>
                <a:gd name="T11" fmla="*/ 0 h 210"/>
                <a:gd name="T12" fmla="*/ 0 w 177"/>
                <a:gd name="T13" fmla="*/ 0 h 210"/>
                <a:gd name="T14" fmla="*/ 0 w 177"/>
                <a:gd name="T15" fmla="*/ 0 h 210"/>
                <a:gd name="T16" fmla="*/ 0 w 177"/>
                <a:gd name="T17" fmla="*/ 0 h 210"/>
                <a:gd name="T18" fmla="*/ 0 w 177"/>
                <a:gd name="T19" fmla="*/ 0 h 210"/>
                <a:gd name="T20" fmla="*/ 0 w 177"/>
                <a:gd name="T21" fmla="*/ 0 h 210"/>
                <a:gd name="T22" fmla="*/ 0 w 177"/>
                <a:gd name="T23" fmla="*/ 0 h 210"/>
                <a:gd name="T24" fmla="*/ 0 w 177"/>
                <a:gd name="T25" fmla="*/ 0 h 210"/>
                <a:gd name="T26" fmla="*/ 0 w 177"/>
                <a:gd name="T27" fmla="*/ 0 h 210"/>
                <a:gd name="T28" fmla="*/ 0 w 177"/>
                <a:gd name="T29" fmla="*/ 0 h 210"/>
                <a:gd name="T30" fmla="*/ 0 w 177"/>
                <a:gd name="T31" fmla="*/ 0 h 210"/>
                <a:gd name="T32" fmla="*/ 0 w 177"/>
                <a:gd name="T33" fmla="*/ 0 h 210"/>
                <a:gd name="T34" fmla="*/ 0 w 177"/>
                <a:gd name="T35" fmla="*/ 0 h 210"/>
                <a:gd name="T36" fmla="*/ 0 w 177"/>
                <a:gd name="T37" fmla="*/ 0 h 210"/>
                <a:gd name="T38" fmla="*/ 0 w 177"/>
                <a:gd name="T39" fmla="*/ 0 h 210"/>
                <a:gd name="T40" fmla="*/ 0 w 177"/>
                <a:gd name="T41" fmla="*/ 0 h 210"/>
                <a:gd name="T42" fmla="*/ 0 w 177"/>
                <a:gd name="T43" fmla="*/ 0 h 210"/>
                <a:gd name="T44" fmla="*/ 0 w 177"/>
                <a:gd name="T45" fmla="*/ 0 h 210"/>
                <a:gd name="T46" fmla="*/ 0 w 177"/>
                <a:gd name="T47" fmla="*/ 0 h 210"/>
                <a:gd name="T48" fmla="*/ 0 w 177"/>
                <a:gd name="T49" fmla="*/ 0 h 210"/>
                <a:gd name="T50" fmla="*/ 0 w 177"/>
                <a:gd name="T51" fmla="*/ 0 h 210"/>
                <a:gd name="T52" fmla="*/ 0 w 177"/>
                <a:gd name="T53" fmla="*/ 0 h 210"/>
                <a:gd name="T54" fmla="*/ 0 w 177"/>
                <a:gd name="T55" fmla="*/ 0 h 210"/>
                <a:gd name="T56" fmla="*/ 0 w 177"/>
                <a:gd name="T57" fmla="*/ 0 h 210"/>
                <a:gd name="T58" fmla="*/ 0 w 177"/>
                <a:gd name="T59" fmla="*/ 0 h 210"/>
                <a:gd name="T60" fmla="*/ 0 w 177"/>
                <a:gd name="T61" fmla="*/ 0 h 210"/>
                <a:gd name="T62" fmla="*/ 0 w 177"/>
                <a:gd name="T63" fmla="*/ 0 h 210"/>
                <a:gd name="T64" fmla="*/ 0 w 177"/>
                <a:gd name="T65" fmla="*/ 0 h 210"/>
                <a:gd name="T66" fmla="*/ 0 w 177"/>
                <a:gd name="T67" fmla="*/ 0 h 210"/>
                <a:gd name="T68" fmla="*/ 0 w 177"/>
                <a:gd name="T69" fmla="*/ 0 h 210"/>
                <a:gd name="T70" fmla="*/ 0 w 177"/>
                <a:gd name="T71" fmla="*/ 0 h 210"/>
                <a:gd name="T72" fmla="*/ 0 w 177"/>
                <a:gd name="T73" fmla="*/ 0 h 210"/>
                <a:gd name="T74" fmla="*/ 0 w 177"/>
                <a:gd name="T75" fmla="*/ 0 h 210"/>
                <a:gd name="T76" fmla="*/ 0 w 177"/>
                <a:gd name="T77" fmla="*/ 0 h 210"/>
                <a:gd name="T78" fmla="*/ 0 w 177"/>
                <a:gd name="T79" fmla="*/ 0 h 210"/>
                <a:gd name="T80" fmla="*/ 0 w 177"/>
                <a:gd name="T81" fmla="*/ 0 h 210"/>
                <a:gd name="T82" fmla="*/ 0 w 177"/>
                <a:gd name="T83" fmla="*/ 0 h 210"/>
                <a:gd name="T84" fmla="*/ 0 w 177"/>
                <a:gd name="T85" fmla="*/ 0 h 210"/>
                <a:gd name="T86" fmla="*/ 0 w 177"/>
                <a:gd name="T87" fmla="*/ 0 h 210"/>
                <a:gd name="T88" fmla="*/ 0 w 177"/>
                <a:gd name="T89" fmla="*/ 0 h 210"/>
                <a:gd name="T90" fmla="*/ 0 w 177"/>
                <a:gd name="T91" fmla="*/ 0 h 210"/>
                <a:gd name="T92" fmla="*/ 0 w 177"/>
                <a:gd name="T93" fmla="*/ 0 h 210"/>
                <a:gd name="T94" fmla="*/ 0 w 177"/>
                <a:gd name="T95" fmla="*/ 0 h 210"/>
                <a:gd name="T96" fmla="*/ 0 w 177"/>
                <a:gd name="T97" fmla="*/ 0 h 210"/>
                <a:gd name="T98" fmla="*/ 0 w 177"/>
                <a:gd name="T99" fmla="*/ 0 h 210"/>
                <a:gd name="T100" fmla="*/ 0 w 177"/>
                <a:gd name="T101" fmla="*/ 0 h 210"/>
                <a:gd name="T102" fmla="*/ 0 w 177"/>
                <a:gd name="T103" fmla="*/ 0 h 210"/>
                <a:gd name="T104" fmla="*/ 0 w 177"/>
                <a:gd name="T105" fmla="*/ 0 h 210"/>
                <a:gd name="T106" fmla="*/ 0 w 177"/>
                <a:gd name="T107" fmla="*/ 0 h 210"/>
                <a:gd name="T108" fmla="*/ 0 w 177"/>
                <a:gd name="T109" fmla="*/ 0 h 210"/>
                <a:gd name="T110" fmla="*/ 0 w 177"/>
                <a:gd name="T111" fmla="*/ 0 h 210"/>
                <a:gd name="T112" fmla="*/ 0 w 177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3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2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7" y="27"/>
                  </a:lnTo>
                  <a:lnTo>
                    <a:pt x="110" y="24"/>
                  </a:lnTo>
                  <a:lnTo>
                    <a:pt x="104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69" y="24"/>
                  </a:lnTo>
                  <a:lnTo>
                    <a:pt x="64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9" y="38"/>
                  </a:lnTo>
                  <a:lnTo>
                    <a:pt x="44" y="42"/>
                  </a:lnTo>
                  <a:lnTo>
                    <a:pt x="37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7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5" y="188"/>
                  </a:lnTo>
                  <a:lnTo>
                    <a:pt x="82" y="189"/>
                  </a:lnTo>
                  <a:lnTo>
                    <a:pt x="90" y="190"/>
                  </a:lnTo>
                  <a:lnTo>
                    <a:pt x="103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2" y="176"/>
                  </a:lnTo>
                  <a:lnTo>
                    <a:pt x="138" y="169"/>
                  </a:lnTo>
                  <a:lnTo>
                    <a:pt x="145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2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8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3" y="196"/>
                  </a:lnTo>
                  <a:lnTo>
                    <a:pt x="137" y="200"/>
                  </a:lnTo>
                  <a:lnTo>
                    <a:pt x="131" y="203"/>
                  </a:lnTo>
                  <a:lnTo>
                    <a:pt x="123" y="206"/>
                  </a:lnTo>
                  <a:lnTo>
                    <a:pt x="116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50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2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9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9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50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90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9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1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" name="Freeform 100"/>
            <p:cNvSpPr>
              <a:spLocks noEditPoints="1"/>
            </p:cNvSpPr>
            <p:nvPr userDrawn="1"/>
          </p:nvSpPr>
          <p:spPr bwMode="auto">
            <a:xfrm>
              <a:off x="4632" y="3837"/>
              <a:ext cx="61" cy="93"/>
            </a:xfrm>
            <a:custGeom>
              <a:avLst/>
              <a:gdLst>
                <a:gd name="T0" fmla="*/ 0 w 183"/>
                <a:gd name="T1" fmla="*/ 0 h 278"/>
                <a:gd name="T2" fmla="*/ 0 w 183"/>
                <a:gd name="T3" fmla="*/ 0 h 278"/>
                <a:gd name="T4" fmla="*/ 0 w 183"/>
                <a:gd name="T5" fmla="*/ 0 h 278"/>
                <a:gd name="T6" fmla="*/ 0 w 183"/>
                <a:gd name="T7" fmla="*/ 0 h 278"/>
                <a:gd name="T8" fmla="*/ 0 w 183"/>
                <a:gd name="T9" fmla="*/ 0 h 278"/>
                <a:gd name="T10" fmla="*/ 0 w 183"/>
                <a:gd name="T11" fmla="*/ 0 h 278"/>
                <a:gd name="T12" fmla="*/ 0 w 183"/>
                <a:gd name="T13" fmla="*/ 0 h 278"/>
                <a:gd name="T14" fmla="*/ 0 w 183"/>
                <a:gd name="T15" fmla="*/ 0 h 278"/>
                <a:gd name="T16" fmla="*/ 0 w 183"/>
                <a:gd name="T17" fmla="*/ 0 h 278"/>
                <a:gd name="T18" fmla="*/ 0 w 183"/>
                <a:gd name="T19" fmla="*/ 0 h 278"/>
                <a:gd name="T20" fmla="*/ 0 w 183"/>
                <a:gd name="T21" fmla="*/ 0 h 278"/>
                <a:gd name="T22" fmla="*/ 0 w 183"/>
                <a:gd name="T23" fmla="*/ 0 h 278"/>
                <a:gd name="T24" fmla="*/ 0 w 183"/>
                <a:gd name="T25" fmla="*/ 0 h 278"/>
                <a:gd name="T26" fmla="*/ 0 w 183"/>
                <a:gd name="T27" fmla="*/ 0 h 278"/>
                <a:gd name="T28" fmla="*/ 0 w 183"/>
                <a:gd name="T29" fmla="*/ 0 h 278"/>
                <a:gd name="T30" fmla="*/ 0 w 183"/>
                <a:gd name="T31" fmla="*/ 0 h 278"/>
                <a:gd name="T32" fmla="*/ 0 w 183"/>
                <a:gd name="T33" fmla="*/ 0 h 278"/>
                <a:gd name="T34" fmla="*/ 0 w 183"/>
                <a:gd name="T35" fmla="*/ 0 h 278"/>
                <a:gd name="T36" fmla="*/ 0 w 183"/>
                <a:gd name="T37" fmla="*/ 0 h 278"/>
                <a:gd name="T38" fmla="*/ 0 w 183"/>
                <a:gd name="T39" fmla="*/ 0 h 278"/>
                <a:gd name="T40" fmla="*/ 0 w 183"/>
                <a:gd name="T41" fmla="*/ 0 h 278"/>
                <a:gd name="T42" fmla="*/ 0 w 183"/>
                <a:gd name="T43" fmla="*/ 0 h 278"/>
                <a:gd name="T44" fmla="*/ 0 w 183"/>
                <a:gd name="T45" fmla="*/ 0 h 278"/>
                <a:gd name="T46" fmla="*/ 0 w 183"/>
                <a:gd name="T47" fmla="*/ 0 h 278"/>
                <a:gd name="T48" fmla="*/ 0 w 183"/>
                <a:gd name="T49" fmla="*/ 0 h 278"/>
                <a:gd name="T50" fmla="*/ 0 w 183"/>
                <a:gd name="T51" fmla="*/ 0 h 278"/>
                <a:gd name="T52" fmla="*/ 0 w 183"/>
                <a:gd name="T53" fmla="*/ 0 h 278"/>
                <a:gd name="T54" fmla="*/ 0 w 183"/>
                <a:gd name="T55" fmla="*/ 0 h 278"/>
                <a:gd name="T56" fmla="*/ 0 w 183"/>
                <a:gd name="T57" fmla="*/ 0 h 278"/>
                <a:gd name="T58" fmla="*/ 0 w 183"/>
                <a:gd name="T59" fmla="*/ 0 h 278"/>
                <a:gd name="T60" fmla="*/ 0 w 183"/>
                <a:gd name="T61" fmla="*/ 0 h 278"/>
                <a:gd name="T62" fmla="*/ 0 w 183"/>
                <a:gd name="T63" fmla="*/ 0 h 278"/>
                <a:gd name="T64" fmla="*/ 0 w 183"/>
                <a:gd name="T65" fmla="*/ 0 h 278"/>
                <a:gd name="T66" fmla="*/ 0 w 183"/>
                <a:gd name="T67" fmla="*/ 0 h 278"/>
                <a:gd name="T68" fmla="*/ 0 w 183"/>
                <a:gd name="T69" fmla="*/ 0 h 278"/>
                <a:gd name="T70" fmla="*/ 0 w 183"/>
                <a:gd name="T71" fmla="*/ 0 h 278"/>
                <a:gd name="T72" fmla="*/ 0 w 183"/>
                <a:gd name="T73" fmla="*/ 0 h 278"/>
                <a:gd name="T74" fmla="*/ 0 w 183"/>
                <a:gd name="T75" fmla="*/ 0 h 278"/>
                <a:gd name="T76" fmla="*/ 0 w 183"/>
                <a:gd name="T77" fmla="*/ 0 h 278"/>
                <a:gd name="T78" fmla="*/ 0 w 183"/>
                <a:gd name="T79" fmla="*/ 0 h 278"/>
                <a:gd name="T80" fmla="*/ 0 w 183"/>
                <a:gd name="T81" fmla="*/ 0 h 278"/>
                <a:gd name="T82" fmla="*/ 0 w 183"/>
                <a:gd name="T83" fmla="*/ 0 h 278"/>
                <a:gd name="T84" fmla="*/ 0 w 183"/>
                <a:gd name="T85" fmla="*/ 0 h 278"/>
                <a:gd name="T86" fmla="*/ 0 w 183"/>
                <a:gd name="T87" fmla="*/ 0 h 278"/>
                <a:gd name="T88" fmla="*/ 0 w 183"/>
                <a:gd name="T89" fmla="*/ 0 h 278"/>
                <a:gd name="T90" fmla="*/ 0 w 183"/>
                <a:gd name="T91" fmla="*/ 0 h 278"/>
                <a:gd name="T92" fmla="*/ 0 w 183"/>
                <a:gd name="T93" fmla="*/ 0 h 278"/>
                <a:gd name="T94" fmla="*/ 0 w 183"/>
                <a:gd name="T95" fmla="*/ 0 h 278"/>
                <a:gd name="T96" fmla="*/ 0 w 183"/>
                <a:gd name="T97" fmla="*/ 0 h 278"/>
                <a:gd name="T98" fmla="*/ 0 w 183"/>
                <a:gd name="T99" fmla="*/ 0 h 278"/>
                <a:gd name="T100" fmla="*/ 0 w 183"/>
                <a:gd name="T101" fmla="*/ 0 h 278"/>
                <a:gd name="T102" fmla="*/ 0 w 183"/>
                <a:gd name="T103" fmla="*/ 0 h 278"/>
                <a:gd name="T104" fmla="*/ 0 w 183"/>
                <a:gd name="T105" fmla="*/ 0 h 278"/>
                <a:gd name="T106" fmla="*/ 0 w 183"/>
                <a:gd name="T107" fmla="*/ 0 h 278"/>
                <a:gd name="T108" fmla="*/ 0 w 183"/>
                <a:gd name="T109" fmla="*/ 0 h 278"/>
                <a:gd name="T110" fmla="*/ 0 w 183"/>
                <a:gd name="T111" fmla="*/ 0 h 2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3" h="278">
                  <a:moveTo>
                    <a:pt x="94" y="21"/>
                  </a:moveTo>
                  <a:lnTo>
                    <a:pt x="84" y="21"/>
                  </a:lnTo>
                  <a:lnTo>
                    <a:pt x="75" y="23"/>
                  </a:lnTo>
                  <a:lnTo>
                    <a:pt x="68" y="25"/>
                  </a:lnTo>
                  <a:lnTo>
                    <a:pt x="60" y="27"/>
                  </a:lnTo>
                  <a:lnTo>
                    <a:pt x="54" y="32"/>
                  </a:lnTo>
                  <a:lnTo>
                    <a:pt x="48" y="36"/>
                  </a:lnTo>
                  <a:lnTo>
                    <a:pt x="43" y="40"/>
                  </a:lnTo>
                  <a:lnTo>
                    <a:pt x="38" y="47"/>
                  </a:lnTo>
                  <a:lnTo>
                    <a:pt x="35" y="52"/>
                  </a:lnTo>
                  <a:lnTo>
                    <a:pt x="32" y="59"/>
                  </a:lnTo>
                  <a:lnTo>
                    <a:pt x="30" y="66"/>
                  </a:lnTo>
                  <a:lnTo>
                    <a:pt x="28" y="74"/>
                  </a:lnTo>
                  <a:lnTo>
                    <a:pt x="24" y="89"/>
                  </a:lnTo>
                  <a:lnTo>
                    <a:pt x="24" y="105"/>
                  </a:lnTo>
                  <a:lnTo>
                    <a:pt x="24" y="121"/>
                  </a:lnTo>
                  <a:lnTo>
                    <a:pt x="28" y="136"/>
                  </a:lnTo>
                  <a:lnTo>
                    <a:pt x="30" y="143"/>
                  </a:lnTo>
                  <a:lnTo>
                    <a:pt x="33" y="150"/>
                  </a:lnTo>
                  <a:lnTo>
                    <a:pt x="36" y="157"/>
                  </a:lnTo>
                  <a:lnTo>
                    <a:pt x="39" y="163"/>
                  </a:lnTo>
                  <a:lnTo>
                    <a:pt x="44" y="169"/>
                  </a:lnTo>
                  <a:lnTo>
                    <a:pt x="49" y="174"/>
                  </a:lnTo>
                  <a:lnTo>
                    <a:pt x="55" y="179"/>
                  </a:lnTo>
                  <a:lnTo>
                    <a:pt x="61" y="183"/>
                  </a:lnTo>
                  <a:lnTo>
                    <a:pt x="69" y="186"/>
                  </a:lnTo>
                  <a:lnTo>
                    <a:pt x="76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29" y="179"/>
                  </a:lnTo>
                  <a:lnTo>
                    <a:pt x="135" y="174"/>
                  </a:lnTo>
                  <a:lnTo>
                    <a:pt x="139" y="169"/>
                  </a:lnTo>
                  <a:lnTo>
                    <a:pt x="143" y="163"/>
                  </a:lnTo>
                  <a:lnTo>
                    <a:pt x="148" y="157"/>
                  </a:lnTo>
                  <a:lnTo>
                    <a:pt x="151" y="150"/>
                  </a:lnTo>
                  <a:lnTo>
                    <a:pt x="153" y="143"/>
                  </a:lnTo>
                  <a:lnTo>
                    <a:pt x="155" y="136"/>
                  </a:lnTo>
                  <a:lnTo>
                    <a:pt x="158" y="121"/>
                  </a:lnTo>
                  <a:lnTo>
                    <a:pt x="158" y="105"/>
                  </a:lnTo>
                  <a:lnTo>
                    <a:pt x="158" y="90"/>
                  </a:lnTo>
                  <a:lnTo>
                    <a:pt x="155" y="75"/>
                  </a:lnTo>
                  <a:lnTo>
                    <a:pt x="153" y="67"/>
                  </a:lnTo>
                  <a:lnTo>
                    <a:pt x="151" y="61"/>
                  </a:lnTo>
                  <a:lnTo>
                    <a:pt x="148" y="54"/>
                  </a:lnTo>
                  <a:lnTo>
                    <a:pt x="143" y="48"/>
                  </a:lnTo>
                  <a:lnTo>
                    <a:pt x="139" y="42"/>
                  </a:lnTo>
                  <a:lnTo>
                    <a:pt x="135" y="37"/>
                  </a:lnTo>
                  <a:lnTo>
                    <a:pt x="129" y="33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close/>
                  <a:moveTo>
                    <a:pt x="0" y="6"/>
                  </a:moveTo>
                  <a:lnTo>
                    <a:pt x="22" y="6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8" y="34"/>
                  </a:lnTo>
                  <a:lnTo>
                    <a:pt x="34" y="25"/>
                  </a:lnTo>
                  <a:lnTo>
                    <a:pt x="42" y="19"/>
                  </a:lnTo>
                  <a:lnTo>
                    <a:pt x="50" y="12"/>
                  </a:lnTo>
                  <a:lnTo>
                    <a:pt x="60" y="7"/>
                  </a:lnTo>
                  <a:lnTo>
                    <a:pt x="71" y="4"/>
                  </a:lnTo>
                  <a:lnTo>
                    <a:pt x="82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3" y="9"/>
                  </a:lnTo>
                  <a:lnTo>
                    <a:pt x="141" y="13"/>
                  </a:lnTo>
                  <a:lnTo>
                    <a:pt x="149" y="19"/>
                  </a:lnTo>
                  <a:lnTo>
                    <a:pt x="155" y="25"/>
                  </a:lnTo>
                  <a:lnTo>
                    <a:pt x="160" y="32"/>
                  </a:lnTo>
                  <a:lnTo>
                    <a:pt x="166" y="39"/>
                  </a:lnTo>
                  <a:lnTo>
                    <a:pt x="170" y="48"/>
                  </a:lnTo>
                  <a:lnTo>
                    <a:pt x="175" y="57"/>
                  </a:lnTo>
                  <a:lnTo>
                    <a:pt x="178" y="65"/>
                  </a:lnTo>
                  <a:lnTo>
                    <a:pt x="180" y="75"/>
                  </a:lnTo>
                  <a:lnTo>
                    <a:pt x="181" y="85"/>
                  </a:lnTo>
                  <a:lnTo>
                    <a:pt x="182" y="95"/>
                  </a:lnTo>
                  <a:lnTo>
                    <a:pt x="183" y="105"/>
                  </a:lnTo>
                  <a:lnTo>
                    <a:pt x="182" y="116"/>
                  </a:lnTo>
                  <a:lnTo>
                    <a:pt x="181" y="127"/>
                  </a:lnTo>
                  <a:lnTo>
                    <a:pt x="180" y="136"/>
                  </a:lnTo>
                  <a:lnTo>
                    <a:pt x="178" y="146"/>
                  </a:lnTo>
                  <a:lnTo>
                    <a:pt x="175" y="155"/>
                  </a:lnTo>
                  <a:lnTo>
                    <a:pt x="170" y="163"/>
                  </a:lnTo>
                  <a:lnTo>
                    <a:pt x="166" y="172"/>
                  </a:lnTo>
                  <a:lnTo>
                    <a:pt x="160" y="180"/>
                  </a:lnTo>
                  <a:lnTo>
                    <a:pt x="155" y="186"/>
                  </a:lnTo>
                  <a:lnTo>
                    <a:pt x="149" y="193"/>
                  </a:lnTo>
                  <a:lnTo>
                    <a:pt x="141" y="198"/>
                  </a:lnTo>
                  <a:lnTo>
                    <a:pt x="133" y="202"/>
                  </a:lnTo>
                  <a:lnTo>
                    <a:pt x="125" y="206"/>
                  </a:lnTo>
                  <a:lnTo>
                    <a:pt x="115" y="208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8"/>
                  </a:lnTo>
                  <a:lnTo>
                    <a:pt x="62" y="204"/>
                  </a:lnTo>
                  <a:lnTo>
                    <a:pt x="52" y="199"/>
                  </a:lnTo>
                  <a:lnTo>
                    <a:pt x="44" y="194"/>
                  </a:lnTo>
                  <a:lnTo>
                    <a:pt x="36" y="186"/>
                  </a:lnTo>
                  <a:lnTo>
                    <a:pt x="30" y="177"/>
                  </a:lnTo>
                  <a:lnTo>
                    <a:pt x="24" y="167"/>
                  </a:lnTo>
                  <a:lnTo>
                    <a:pt x="24" y="278"/>
                  </a:lnTo>
                  <a:lnTo>
                    <a:pt x="0" y="27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Freeform 101"/>
            <p:cNvSpPr>
              <a:spLocks/>
            </p:cNvSpPr>
            <p:nvPr userDrawn="1"/>
          </p:nvSpPr>
          <p:spPr bwMode="auto">
            <a:xfrm>
              <a:off x="4705" y="3839"/>
              <a:ext cx="54" cy="69"/>
            </a:xfrm>
            <a:custGeom>
              <a:avLst/>
              <a:gdLst>
                <a:gd name="T0" fmla="*/ 0 w 161"/>
                <a:gd name="T1" fmla="*/ 0 h 205"/>
                <a:gd name="T2" fmla="*/ 0 w 161"/>
                <a:gd name="T3" fmla="*/ 0 h 205"/>
                <a:gd name="T4" fmla="*/ 0 w 161"/>
                <a:gd name="T5" fmla="*/ 0 h 205"/>
                <a:gd name="T6" fmla="*/ 0 w 161"/>
                <a:gd name="T7" fmla="*/ 0 h 205"/>
                <a:gd name="T8" fmla="*/ 0 w 161"/>
                <a:gd name="T9" fmla="*/ 0 h 205"/>
                <a:gd name="T10" fmla="*/ 0 w 161"/>
                <a:gd name="T11" fmla="*/ 0 h 205"/>
                <a:gd name="T12" fmla="*/ 0 w 161"/>
                <a:gd name="T13" fmla="*/ 0 h 205"/>
                <a:gd name="T14" fmla="*/ 0 w 161"/>
                <a:gd name="T15" fmla="*/ 0 h 205"/>
                <a:gd name="T16" fmla="*/ 0 w 161"/>
                <a:gd name="T17" fmla="*/ 0 h 205"/>
                <a:gd name="T18" fmla="*/ 0 w 161"/>
                <a:gd name="T19" fmla="*/ 0 h 205"/>
                <a:gd name="T20" fmla="*/ 0 w 161"/>
                <a:gd name="T21" fmla="*/ 0 h 205"/>
                <a:gd name="T22" fmla="*/ 0 w 161"/>
                <a:gd name="T23" fmla="*/ 0 h 205"/>
                <a:gd name="T24" fmla="*/ 0 w 161"/>
                <a:gd name="T25" fmla="*/ 0 h 205"/>
                <a:gd name="T26" fmla="*/ 0 w 161"/>
                <a:gd name="T27" fmla="*/ 0 h 205"/>
                <a:gd name="T28" fmla="*/ 0 w 161"/>
                <a:gd name="T29" fmla="*/ 0 h 205"/>
                <a:gd name="T30" fmla="*/ 0 w 161"/>
                <a:gd name="T31" fmla="*/ 0 h 205"/>
                <a:gd name="T32" fmla="*/ 0 w 161"/>
                <a:gd name="T33" fmla="*/ 0 h 205"/>
                <a:gd name="T34" fmla="*/ 0 w 161"/>
                <a:gd name="T35" fmla="*/ 0 h 205"/>
                <a:gd name="T36" fmla="*/ 0 w 161"/>
                <a:gd name="T37" fmla="*/ 0 h 205"/>
                <a:gd name="T38" fmla="*/ 0 w 161"/>
                <a:gd name="T39" fmla="*/ 0 h 205"/>
                <a:gd name="T40" fmla="*/ 0 w 161"/>
                <a:gd name="T41" fmla="*/ 0 h 205"/>
                <a:gd name="T42" fmla="*/ 0 w 161"/>
                <a:gd name="T43" fmla="*/ 0 h 205"/>
                <a:gd name="T44" fmla="*/ 0 w 161"/>
                <a:gd name="T45" fmla="*/ 0 h 205"/>
                <a:gd name="T46" fmla="*/ 0 w 161"/>
                <a:gd name="T47" fmla="*/ 0 h 205"/>
                <a:gd name="T48" fmla="*/ 0 w 161"/>
                <a:gd name="T49" fmla="*/ 0 h 205"/>
                <a:gd name="T50" fmla="*/ 0 w 161"/>
                <a:gd name="T51" fmla="*/ 0 h 205"/>
                <a:gd name="T52" fmla="*/ 0 w 161"/>
                <a:gd name="T53" fmla="*/ 0 h 205"/>
                <a:gd name="T54" fmla="*/ 0 w 161"/>
                <a:gd name="T55" fmla="*/ 0 h 205"/>
                <a:gd name="T56" fmla="*/ 0 w 161"/>
                <a:gd name="T57" fmla="*/ 0 h 205"/>
                <a:gd name="T58" fmla="*/ 0 w 161"/>
                <a:gd name="T59" fmla="*/ 0 h 205"/>
                <a:gd name="T60" fmla="*/ 0 w 161"/>
                <a:gd name="T61" fmla="*/ 0 h 205"/>
                <a:gd name="T62" fmla="*/ 0 w 161"/>
                <a:gd name="T63" fmla="*/ 0 h 205"/>
                <a:gd name="T64" fmla="*/ 0 w 161"/>
                <a:gd name="T65" fmla="*/ 0 h 205"/>
                <a:gd name="T66" fmla="*/ 0 w 161"/>
                <a:gd name="T67" fmla="*/ 0 h 205"/>
                <a:gd name="T68" fmla="*/ 0 w 161"/>
                <a:gd name="T69" fmla="*/ 0 h 205"/>
                <a:gd name="T70" fmla="*/ 0 w 161"/>
                <a:gd name="T71" fmla="*/ 0 h 205"/>
                <a:gd name="T72" fmla="*/ 0 w 161"/>
                <a:gd name="T73" fmla="*/ 0 h 205"/>
                <a:gd name="T74" fmla="*/ 0 w 161"/>
                <a:gd name="T75" fmla="*/ 0 h 205"/>
                <a:gd name="T76" fmla="*/ 0 w 161"/>
                <a:gd name="T77" fmla="*/ 0 h 205"/>
                <a:gd name="T78" fmla="*/ 0 w 161"/>
                <a:gd name="T79" fmla="*/ 0 h 205"/>
                <a:gd name="T80" fmla="*/ 0 w 161"/>
                <a:gd name="T81" fmla="*/ 0 h 205"/>
                <a:gd name="T82" fmla="*/ 0 w 161"/>
                <a:gd name="T83" fmla="*/ 0 h 205"/>
                <a:gd name="T84" fmla="*/ 0 w 161"/>
                <a:gd name="T85" fmla="*/ 0 h 205"/>
                <a:gd name="T86" fmla="*/ 0 w 161"/>
                <a:gd name="T87" fmla="*/ 0 h 205"/>
                <a:gd name="T88" fmla="*/ 0 w 161"/>
                <a:gd name="T89" fmla="*/ 0 h 205"/>
                <a:gd name="T90" fmla="*/ 0 w 161"/>
                <a:gd name="T91" fmla="*/ 0 h 205"/>
                <a:gd name="T92" fmla="*/ 0 w 161"/>
                <a:gd name="T93" fmla="*/ 0 h 205"/>
                <a:gd name="T94" fmla="*/ 0 w 161"/>
                <a:gd name="T95" fmla="*/ 0 h 205"/>
                <a:gd name="T96" fmla="*/ 0 w 161"/>
                <a:gd name="T97" fmla="*/ 0 h 205"/>
                <a:gd name="T98" fmla="*/ 0 w 161"/>
                <a:gd name="T99" fmla="*/ 0 h 205"/>
                <a:gd name="T100" fmla="*/ 0 w 161"/>
                <a:gd name="T101" fmla="*/ 0 h 205"/>
                <a:gd name="T102" fmla="*/ 0 w 161"/>
                <a:gd name="T103" fmla="*/ 0 h 205"/>
                <a:gd name="T104" fmla="*/ 0 w 161"/>
                <a:gd name="T105" fmla="*/ 0 h 205"/>
                <a:gd name="T106" fmla="*/ 0 w 161"/>
                <a:gd name="T107" fmla="*/ 0 h 205"/>
                <a:gd name="T108" fmla="*/ 0 w 161"/>
                <a:gd name="T109" fmla="*/ 0 h 205"/>
                <a:gd name="T110" fmla="*/ 0 w 161"/>
                <a:gd name="T111" fmla="*/ 0 h 205"/>
                <a:gd name="T112" fmla="*/ 0 w 161"/>
                <a:gd name="T113" fmla="*/ 0 h 205"/>
                <a:gd name="T114" fmla="*/ 0 w 161"/>
                <a:gd name="T115" fmla="*/ 0 h 2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1" h="205">
                  <a:moveTo>
                    <a:pt x="161" y="198"/>
                  </a:moveTo>
                  <a:lnTo>
                    <a:pt x="139" y="198"/>
                  </a:lnTo>
                  <a:lnTo>
                    <a:pt x="139" y="163"/>
                  </a:lnTo>
                  <a:lnTo>
                    <a:pt x="138" y="163"/>
                  </a:lnTo>
                  <a:lnTo>
                    <a:pt x="133" y="173"/>
                  </a:lnTo>
                  <a:lnTo>
                    <a:pt x="126" y="180"/>
                  </a:lnTo>
                  <a:lnTo>
                    <a:pt x="119" y="188"/>
                  </a:lnTo>
                  <a:lnTo>
                    <a:pt x="110" y="193"/>
                  </a:lnTo>
                  <a:lnTo>
                    <a:pt x="101" y="198"/>
                  </a:lnTo>
                  <a:lnTo>
                    <a:pt x="91" y="202"/>
                  </a:lnTo>
                  <a:lnTo>
                    <a:pt x="81" y="204"/>
                  </a:lnTo>
                  <a:lnTo>
                    <a:pt x="70" y="205"/>
                  </a:lnTo>
                  <a:lnTo>
                    <a:pt x="60" y="204"/>
                  </a:lnTo>
                  <a:lnTo>
                    <a:pt x="52" y="203"/>
                  </a:lnTo>
                  <a:lnTo>
                    <a:pt x="44" y="202"/>
                  </a:lnTo>
                  <a:lnTo>
                    <a:pt x="38" y="200"/>
                  </a:lnTo>
                  <a:lnTo>
                    <a:pt x="31" y="196"/>
                  </a:lnTo>
                  <a:lnTo>
                    <a:pt x="26" y="193"/>
                  </a:lnTo>
                  <a:lnTo>
                    <a:pt x="20" y="189"/>
                  </a:lnTo>
                  <a:lnTo>
                    <a:pt x="16" y="184"/>
                  </a:lnTo>
                  <a:lnTo>
                    <a:pt x="12" y="179"/>
                  </a:lnTo>
                  <a:lnTo>
                    <a:pt x="9" y="174"/>
                  </a:lnTo>
                  <a:lnTo>
                    <a:pt x="6" y="167"/>
                  </a:lnTo>
                  <a:lnTo>
                    <a:pt x="4" y="161"/>
                  </a:lnTo>
                  <a:lnTo>
                    <a:pt x="1" y="146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129"/>
                  </a:lnTo>
                  <a:lnTo>
                    <a:pt x="25" y="142"/>
                  </a:lnTo>
                  <a:lnTo>
                    <a:pt x="28" y="153"/>
                  </a:lnTo>
                  <a:lnTo>
                    <a:pt x="29" y="159"/>
                  </a:lnTo>
                  <a:lnTo>
                    <a:pt x="31" y="163"/>
                  </a:lnTo>
                  <a:lnTo>
                    <a:pt x="33" y="166"/>
                  </a:lnTo>
                  <a:lnTo>
                    <a:pt x="37" y="170"/>
                  </a:lnTo>
                  <a:lnTo>
                    <a:pt x="40" y="174"/>
                  </a:lnTo>
                  <a:lnTo>
                    <a:pt x="44" y="176"/>
                  </a:lnTo>
                  <a:lnTo>
                    <a:pt x="48" y="179"/>
                  </a:lnTo>
                  <a:lnTo>
                    <a:pt x="53" y="180"/>
                  </a:lnTo>
                  <a:lnTo>
                    <a:pt x="64" y="183"/>
                  </a:lnTo>
                  <a:lnTo>
                    <a:pt x="78" y="184"/>
                  </a:lnTo>
                  <a:lnTo>
                    <a:pt x="85" y="183"/>
                  </a:lnTo>
                  <a:lnTo>
                    <a:pt x="92" y="182"/>
                  </a:lnTo>
                  <a:lnTo>
                    <a:pt x="98" y="180"/>
                  </a:lnTo>
                  <a:lnTo>
                    <a:pt x="104" y="177"/>
                  </a:lnTo>
                  <a:lnTo>
                    <a:pt x="109" y="174"/>
                  </a:lnTo>
                  <a:lnTo>
                    <a:pt x="114" y="169"/>
                  </a:lnTo>
                  <a:lnTo>
                    <a:pt x="119" y="165"/>
                  </a:lnTo>
                  <a:lnTo>
                    <a:pt x="123" y="160"/>
                  </a:lnTo>
                  <a:lnTo>
                    <a:pt x="126" y="153"/>
                  </a:lnTo>
                  <a:lnTo>
                    <a:pt x="128" y="148"/>
                  </a:lnTo>
                  <a:lnTo>
                    <a:pt x="132" y="141"/>
                  </a:lnTo>
                  <a:lnTo>
                    <a:pt x="134" y="134"/>
                  </a:lnTo>
                  <a:lnTo>
                    <a:pt x="136" y="120"/>
                  </a:lnTo>
                  <a:lnTo>
                    <a:pt x="137" y="105"/>
                  </a:lnTo>
                  <a:lnTo>
                    <a:pt x="137" y="0"/>
                  </a:lnTo>
                  <a:lnTo>
                    <a:pt x="161" y="0"/>
                  </a:lnTo>
                  <a:lnTo>
                    <a:pt x="161" y="19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7" name="Freeform 102"/>
            <p:cNvSpPr>
              <a:spLocks noEditPoints="1"/>
            </p:cNvSpPr>
            <p:nvPr userDrawn="1"/>
          </p:nvSpPr>
          <p:spPr bwMode="auto">
            <a:xfrm>
              <a:off x="4774" y="3814"/>
              <a:ext cx="61" cy="94"/>
            </a:xfrm>
            <a:custGeom>
              <a:avLst/>
              <a:gdLst>
                <a:gd name="T0" fmla="*/ 0 w 184"/>
                <a:gd name="T1" fmla="*/ 0 h 281"/>
                <a:gd name="T2" fmla="*/ 0 w 184"/>
                <a:gd name="T3" fmla="*/ 0 h 281"/>
                <a:gd name="T4" fmla="*/ 0 w 184"/>
                <a:gd name="T5" fmla="*/ 0 h 281"/>
                <a:gd name="T6" fmla="*/ 0 w 184"/>
                <a:gd name="T7" fmla="*/ 0 h 281"/>
                <a:gd name="T8" fmla="*/ 0 w 184"/>
                <a:gd name="T9" fmla="*/ 0 h 281"/>
                <a:gd name="T10" fmla="*/ 0 w 184"/>
                <a:gd name="T11" fmla="*/ 0 h 281"/>
                <a:gd name="T12" fmla="*/ 0 w 184"/>
                <a:gd name="T13" fmla="*/ 0 h 281"/>
                <a:gd name="T14" fmla="*/ 0 w 184"/>
                <a:gd name="T15" fmla="*/ 0 h 281"/>
                <a:gd name="T16" fmla="*/ 0 w 184"/>
                <a:gd name="T17" fmla="*/ 0 h 281"/>
                <a:gd name="T18" fmla="*/ 0 w 184"/>
                <a:gd name="T19" fmla="*/ 0 h 281"/>
                <a:gd name="T20" fmla="*/ 0 w 184"/>
                <a:gd name="T21" fmla="*/ 0 h 281"/>
                <a:gd name="T22" fmla="*/ 0 w 184"/>
                <a:gd name="T23" fmla="*/ 0 h 281"/>
                <a:gd name="T24" fmla="*/ 0 w 184"/>
                <a:gd name="T25" fmla="*/ 0 h 281"/>
                <a:gd name="T26" fmla="*/ 0 w 184"/>
                <a:gd name="T27" fmla="*/ 0 h 281"/>
                <a:gd name="T28" fmla="*/ 0 w 184"/>
                <a:gd name="T29" fmla="*/ 0 h 281"/>
                <a:gd name="T30" fmla="*/ 0 w 184"/>
                <a:gd name="T31" fmla="*/ 0 h 281"/>
                <a:gd name="T32" fmla="*/ 0 w 184"/>
                <a:gd name="T33" fmla="*/ 0 h 281"/>
                <a:gd name="T34" fmla="*/ 0 w 184"/>
                <a:gd name="T35" fmla="*/ 0 h 281"/>
                <a:gd name="T36" fmla="*/ 0 w 184"/>
                <a:gd name="T37" fmla="*/ 0 h 281"/>
                <a:gd name="T38" fmla="*/ 0 w 184"/>
                <a:gd name="T39" fmla="*/ 0 h 281"/>
                <a:gd name="T40" fmla="*/ 0 w 184"/>
                <a:gd name="T41" fmla="*/ 0 h 281"/>
                <a:gd name="T42" fmla="*/ 0 w 184"/>
                <a:gd name="T43" fmla="*/ 0 h 281"/>
                <a:gd name="T44" fmla="*/ 0 w 184"/>
                <a:gd name="T45" fmla="*/ 0 h 281"/>
                <a:gd name="T46" fmla="*/ 0 w 184"/>
                <a:gd name="T47" fmla="*/ 0 h 281"/>
                <a:gd name="T48" fmla="*/ 0 w 184"/>
                <a:gd name="T49" fmla="*/ 0 h 281"/>
                <a:gd name="T50" fmla="*/ 0 w 184"/>
                <a:gd name="T51" fmla="*/ 0 h 281"/>
                <a:gd name="T52" fmla="*/ 0 w 184"/>
                <a:gd name="T53" fmla="*/ 0 h 281"/>
                <a:gd name="T54" fmla="*/ 0 w 184"/>
                <a:gd name="T55" fmla="*/ 0 h 281"/>
                <a:gd name="T56" fmla="*/ 0 w 184"/>
                <a:gd name="T57" fmla="*/ 0 h 281"/>
                <a:gd name="T58" fmla="*/ 0 w 184"/>
                <a:gd name="T59" fmla="*/ 0 h 281"/>
                <a:gd name="T60" fmla="*/ 0 w 184"/>
                <a:gd name="T61" fmla="*/ 0 h 281"/>
                <a:gd name="T62" fmla="*/ 0 w 184"/>
                <a:gd name="T63" fmla="*/ 0 h 281"/>
                <a:gd name="T64" fmla="*/ 0 w 184"/>
                <a:gd name="T65" fmla="*/ 0 h 281"/>
                <a:gd name="T66" fmla="*/ 0 w 184"/>
                <a:gd name="T67" fmla="*/ 0 h 281"/>
                <a:gd name="T68" fmla="*/ 0 w 184"/>
                <a:gd name="T69" fmla="*/ 0 h 281"/>
                <a:gd name="T70" fmla="*/ 0 w 184"/>
                <a:gd name="T71" fmla="*/ 0 h 281"/>
                <a:gd name="T72" fmla="*/ 0 w 184"/>
                <a:gd name="T73" fmla="*/ 0 h 281"/>
                <a:gd name="T74" fmla="*/ 0 w 184"/>
                <a:gd name="T75" fmla="*/ 0 h 281"/>
                <a:gd name="T76" fmla="*/ 0 w 184"/>
                <a:gd name="T77" fmla="*/ 0 h 281"/>
                <a:gd name="T78" fmla="*/ 0 w 184"/>
                <a:gd name="T79" fmla="*/ 0 h 281"/>
                <a:gd name="T80" fmla="*/ 0 w 184"/>
                <a:gd name="T81" fmla="*/ 0 h 281"/>
                <a:gd name="T82" fmla="*/ 0 w 184"/>
                <a:gd name="T83" fmla="*/ 0 h 281"/>
                <a:gd name="T84" fmla="*/ 0 w 184"/>
                <a:gd name="T85" fmla="*/ 0 h 281"/>
                <a:gd name="T86" fmla="*/ 0 w 184"/>
                <a:gd name="T87" fmla="*/ 0 h 281"/>
                <a:gd name="T88" fmla="*/ 0 w 184"/>
                <a:gd name="T89" fmla="*/ 0 h 281"/>
                <a:gd name="T90" fmla="*/ 0 w 184"/>
                <a:gd name="T91" fmla="*/ 0 h 281"/>
                <a:gd name="T92" fmla="*/ 0 w 184"/>
                <a:gd name="T93" fmla="*/ 0 h 281"/>
                <a:gd name="T94" fmla="*/ 0 w 184"/>
                <a:gd name="T95" fmla="*/ 0 h 281"/>
                <a:gd name="T96" fmla="*/ 0 w 184"/>
                <a:gd name="T97" fmla="*/ 0 h 281"/>
                <a:gd name="T98" fmla="*/ 0 w 184"/>
                <a:gd name="T99" fmla="*/ 0 h 281"/>
                <a:gd name="T100" fmla="*/ 0 w 184"/>
                <a:gd name="T101" fmla="*/ 0 h 281"/>
                <a:gd name="T102" fmla="*/ 0 w 184"/>
                <a:gd name="T103" fmla="*/ 0 h 281"/>
                <a:gd name="T104" fmla="*/ 0 w 184"/>
                <a:gd name="T105" fmla="*/ 0 h 281"/>
                <a:gd name="T106" fmla="*/ 0 w 184"/>
                <a:gd name="T107" fmla="*/ 0 h 281"/>
                <a:gd name="T108" fmla="*/ 0 w 184"/>
                <a:gd name="T109" fmla="*/ 0 h 281"/>
                <a:gd name="T110" fmla="*/ 0 w 184"/>
                <a:gd name="T111" fmla="*/ 0 h 2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4" h="281">
                  <a:moveTo>
                    <a:pt x="94" y="91"/>
                  </a:moveTo>
                  <a:lnTo>
                    <a:pt x="86" y="91"/>
                  </a:lnTo>
                  <a:lnTo>
                    <a:pt x="77" y="93"/>
                  </a:lnTo>
                  <a:lnTo>
                    <a:pt x="69" y="95"/>
                  </a:lnTo>
                  <a:lnTo>
                    <a:pt x="62" y="98"/>
                  </a:lnTo>
                  <a:lnTo>
                    <a:pt x="55" y="103"/>
                  </a:lnTo>
                  <a:lnTo>
                    <a:pt x="50" y="107"/>
                  </a:lnTo>
                  <a:lnTo>
                    <a:pt x="44" y="112"/>
                  </a:lnTo>
                  <a:lnTo>
                    <a:pt x="40" y="118"/>
                  </a:lnTo>
                  <a:lnTo>
                    <a:pt x="37" y="124"/>
                  </a:lnTo>
                  <a:lnTo>
                    <a:pt x="34" y="131"/>
                  </a:lnTo>
                  <a:lnTo>
                    <a:pt x="30" y="137"/>
                  </a:lnTo>
                  <a:lnTo>
                    <a:pt x="28" y="145"/>
                  </a:lnTo>
                  <a:lnTo>
                    <a:pt x="26" y="160"/>
                  </a:lnTo>
                  <a:lnTo>
                    <a:pt x="25" y="175"/>
                  </a:lnTo>
                  <a:lnTo>
                    <a:pt x="26" y="191"/>
                  </a:lnTo>
                  <a:lnTo>
                    <a:pt x="28" y="206"/>
                  </a:lnTo>
                  <a:lnTo>
                    <a:pt x="30" y="213"/>
                  </a:lnTo>
                  <a:lnTo>
                    <a:pt x="34" y="220"/>
                  </a:lnTo>
                  <a:lnTo>
                    <a:pt x="37" y="227"/>
                  </a:lnTo>
                  <a:lnTo>
                    <a:pt x="40" y="233"/>
                  </a:lnTo>
                  <a:lnTo>
                    <a:pt x="44" y="239"/>
                  </a:lnTo>
                  <a:lnTo>
                    <a:pt x="50" y="244"/>
                  </a:lnTo>
                  <a:lnTo>
                    <a:pt x="55" y="249"/>
                  </a:lnTo>
                  <a:lnTo>
                    <a:pt x="62" y="253"/>
                  </a:lnTo>
                  <a:lnTo>
                    <a:pt x="69" y="256"/>
                  </a:lnTo>
                  <a:lnTo>
                    <a:pt x="77" y="258"/>
                  </a:lnTo>
                  <a:lnTo>
                    <a:pt x="86" y="259"/>
                  </a:lnTo>
                  <a:lnTo>
                    <a:pt x="94" y="260"/>
                  </a:lnTo>
                  <a:lnTo>
                    <a:pt x="103" y="259"/>
                  </a:lnTo>
                  <a:lnTo>
                    <a:pt x="110" y="258"/>
                  </a:lnTo>
                  <a:lnTo>
                    <a:pt x="118" y="256"/>
                  </a:lnTo>
                  <a:lnTo>
                    <a:pt x="124" y="253"/>
                  </a:lnTo>
                  <a:lnTo>
                    <a:pt x="130" y="249"/>
                  </a:lnTo>
                  <a:lnTo>
                    <a:pt x="135" y="244"/>
                  </a:lnTo>
                  <a:lnTo>
                    <a:pt x="140" y="239"/>
                  </a:lnTo>
                  <a:lnTo>
                    <a:pt x="144" y="233"/>
                  </a:lnTo>
                  <a:lnTo>
                    <a:pt x="148" y="227"/>
                  </a:lnTo>
                  <a:lnTo>
                    <a:pt x="151" y="220"/>
                  </a:lnTo>
                  <a:lnTo>
                    <a:pt x="154" y="213"/>
                  </a:lnTo>
                  <a:lnTo>
                    <a:pt x="156" y="206"/>
                  </a:lnTo>
                  <a:lnTo>
                    <a:pt x="159" y="191"/>
                  </a:lnTo>
                  <a:lnTo>
                    <a:pt x="159" y="175"/>
                  </a:lnTo>
                  <a:lnTo>
                    <a:pt x="159" y="160"/>
                  </a:lnTo>
                  <a:lnTo>
                    <a:pt x="156" y="145"/>
                  </a:lnTo>
                  <a:lnTo>
                    <a:pt x="154" y="137"/>
                  </a:lnTo>
                  <a:lnTo>
                    <a:pt x="151" y="131"/>
                  </a:lnTo>
                  <a:lnTo>
                    <a:pt x="148" y="124"/>
                  </a:lnTo>
                  <a:lnTo>
                    <a:pt x="144" y="118"/>
                  </a:lnTo>
                  <a:lnTo>
                    <a:pt x="140" y="112"/>
                  </a:lnTo>
                  <a:lnTo>
                    <a:pt x="135" y="107"/>
                  </a:lnTo>
                  <a:lnTo>
                    <a:pt x="130" y="103"/>
                  </a:lnTo>
                  <a:lnTo>
                    <a:pt x="124" y="98"/>
                  </a:lnTo>
                  <a:lnTo>
                    <a:pt x="118" y="95"/>
                  </a:lnTo>
                  <a:lnTo>
                    <a:pt x="110" y="93"/>
                  </a:lnTo>
                  <a:lnTo>
                    <a:pt x="103" y="91"/>
                  </a:lnTo>
                  <a:lnTo>
                    <a:pt x="94" y="91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114"/>
                  </a:lnTo>
                  <a:lnTo>
                    <a:pt x="26" y="114"/>
                  </a:lnTo>
                  <a:lnTo>
                    <a:pt x="30" y="104"/>
                  </a:lnTo>
                  <a:lnTo>
                    <a:pt x="37" y="95"/>
                  </a:lnTo>
                  <a:lnTo>
                    <a:pt x="44" y="88"/>
                  </a:lnTo>
                  <a:lnTo>
                    <a:pt x="53" y="81"/>
                  </a:lnTo>
                  <a:lnTo>
                    <a:pt x="63" y="77"/>
                  </a:lnTo>
                  <a:lnTo>
                    <a:pt x="73" y="74"/>
                  </a:lnTo>
                  <a:lnTo>
                    <a:pt x="83" y="71"/>
                  </a:lnTo>
                  <a:lnTo>
                    <a:pt x="94" y="70"/>
                  </a:lnTo>
                  <a:lnTo>
                    <a:pt x="105" y="71"/>
                  </a:lnTo>
                  <a:lnTo>
                    <a:pt x="116" y="73"/>
                  </a:lnTo>
                  <a:lnTo>
                    <a:pt x="126" y="76"/>
                  </a:lnTo>
                  <a:lnTo>
                    <a:pt x="134" y="79"/>
                  </a:lnTo>
                  <a:lnTo>
                    <a:pt x="142" y="83"/>
                  </a:lnTo>
                  <a:lnTo>
                    <a:pt x="149" y="89"/>
                  </a:lnTo>
                  <a:lnTo>
                    <a:pt x="156" y="95"/>
                  </a:lnTo>
                  <a:lnTo>
                    <a:pt x="162" y="102"/>
                  </a:lnTo>
                  <a:lnTo>
                    <a:pt x="167" y="109"/>
                  </a:lnTo>
                  <a:lnTo>
                    <a:pt x="171" y="118"/>
                  </a:lnTo>
                  <a:lnTo>
                    <a:pt x="175" y="127"/>
                  </a:lnTo>
                  <a:lnTo>
                    <a:pt x="178" y="135"/>
                  </a:lnTo>
                  <a:lnTo>
                    <a:pt x="181" y="145"/>
                  </a:lnTo>
                  <a:lnTo>
                    <a:pt x="183" y="155"/>
                  </a:lnTo>
                  <a:lnTo>
                    <a:pt x="184" y="165"/>
                  </a:lnTo>
                  <a:lnTo>
                    <a:pt x="184" y="175"/>
                  </a:lnTo>
                  <a:lnTo>
                    <a:pt x="184" y="186"/>
                  </a:lnTo>
                  <a:lnTo>
                    <a:pt x="183" y="197"/>
                  </a:lnTo>
                  <a:lnTo>
                    <a:pt x="181" y="206"/>
                  </a:lnTo>
                  <a:lnTo>
                    <a:pt x="178" y="216"/>
                  </a:lnTo>
                  <a:lnTo>
                    <a:pt x="175" y="225"/>
                  </a:lnTo>
                  <a:lnTo>
                    <a:pt x="171" y="233"/>
                  </a:lnTo>
                  <a:lnTo>
                    <a:pt x="167" y="242"/>
                  </a:lnTo>
                  <a:lnTo>
                    <a:pt x="162" y="250"/>
                  </a:lnTo>
                  <a:lnTo>
                    <a:pt x="156" y="256"/>
                  </a:lnTo>
                  <a:lnTo>
                    <a:pt x="149" y="263"/>
                  </a:lnTo>
                  <a:lnTo>
                    <a:pt x="142" y="268"/>
                  </a:lnTo>
                  <a:lnTo>
                    <a:pt x="134" y="272"/>
                  </a:lnTo>
                  <a:lnTo>
                    <a:pt x="126" y="276"/>
                  </a:lnTo>
                  <a:lnTo>
                    <a:pt x="116" y="278"/>
                  </a:lnTo>
                  <a:lnTo>
                    <a:pt x="105" y="280"/>
                  </a:lnTo>
                  <a:lnTo>
                    <a:pt x="94" y="281"/>
                  </a:lnTo>
                  <a:lnTo>
                    <a:pt x="82" y="280"/>
                  </a:lnTo>
                  <a:lnTo>
                    <a:pt x="71" y="278"/>
                  </a:lnTo>
                  <a:lnTo>
                    <a:pt x="61" y="273"/>
                  </a:lnTo>
                  <a:lnTo>
                    <a:pt x="51" y="269"/>
                  </a:lnTo>
                  <a:lnTo>
                    <a:pt x="42" y="263"/>
                  </a:lnTo>
                  <a:lnTo>
                    <a:pt x="35" y="255"/>
                  </a:lnTo>
                  <a:lnTo>
                    <a:pt x="28" y="246"/>
                  </a:lnTo>
                  <a:lnTo>
                    <a:pt x="24" y="237"/>
                  </a:lnTo>
                  <a:lnTo>
                    <a:pt x="23" y="237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Rectangle 103"/>
            <p:cNvSpPr>
              <a:spLocks noChangeArrowheads="1"/>
            </p:cNvSpPr>
            <p:nvPr userDrawn="1"/>
          </p:nvSpPr>
          <p:spPr bwMode="auto">
            <a:xfrm>
              <a:off x="4848" y="3814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>
                <a:solidFill>
                  <a:srgbClr val="797777"/>
                </a:solidFill>
              </a:endParaRPr>
            </a:p>
          </p:txBody>
        </p:sp>
        <p:sp>
          <p:nvSpPr>
            <p:cNvPr id="19" name="Freeform 104"/>
            <p:cNvSpPr>
              <a:spLocks noEditPoints="1"/>
            </p:cNvSpPr>
            <p:nvPr userDrawn="1"/>
          </p:nvSpPr>
          <p:spPr bwMode="auto">
            <a:xfrm>
              <a:off x="4872" y="3814"/>
              <a:ext cx="8" cy="91"/>
            </a:xfrm>
            <a:custGeom>
              <a:avLst/>
              <a:gdLst>
                <a:gd name="T0" fmla="*/ 0 w 24"/>
                <a:gd name="T1" fmla="*/ 0 h 274"/>
                <a:gd name="T2" fmla="*/ 0 w 24"/>
                <a:gd name="T3" fmla="*/ 0 h 274"/>
                <a:gd name="T4" fmla="*/ 0 w 24"/>
                <a:gd name="T5" fmla="*/ 0 h 274"/>
                <a:gd name="T6" fmla="*/ 0 w 24"/>
                <a:gd name="T7" fmla="*/ 0 h 274"/>
                <a:gd name="T8" fmla="*/ 0 w 24"/>
                <a:gd name="T9" fmla="*/ 0 h 274"/>
                <a:gd name="T10" fmla="*/ 0 w 24"/>
                <a:gd name="T11" fmla="*/ 0 h 274"/>
                <a:gd name="T12" fmla="*/ 0 w 24"/>
                <a:gd name="T13" fmla="*/ 0 h 274"/>
                <a:gd name="T14" fmla="*/ 0 w 24"/>
                <a:gd name="T15" fmla="*/ 0 h 274"/>
                <a:gd name="T16" fmla="*/ 0 w 24"/>
                <a:gd name="T17" fmla="*/ 0 h 274"/>
                <a:gd name="T18" fmla="*/ 0 w 24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274">
                  <a:moveTo>
                    <a:pt x="0" y="76"/>
                  </a:moveTo>
                  <a:lnTo>
                    <a:pt x="24" y="76"/>
                  </a:lnTo>
                  <a:lnTo>
                    <a:pt x="24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24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" name="Freeform 105"/>
            <p:cNvSpPr>
              <a:spLocks/>
            </p:cNvSpPr>
            <p:nvPr userDrawn="1"/>
          </p:nvSpPr>
          <p:spPr bwMode="auto">
            <a:xfrm>
              <a:off x="4895" y="3814"/>
              <a:ext cx="58" cy="91"/>
            </a:xfrm>
            <a:custGeom>
              <a:avLst/>
              <a:gdLst>
                <a:gd name="T0" fmla="*/ 0 w 173"/>
                <a:gd name="T1" fmla="*/ 0 h 274"/>
                <a:gd name="T2" fmla="*/ 0 w 173"/>
                <a:gd name="T3" fmla="*/ 0 h 274"/>
                <a:gd name="T4" fmla="*/ 0 w 173"/>
                <a:gd name="T5" fmla="*/ 0 h 274"/>
                <a:gd name="T6" fmla="*/ 0 w 173"/>
                <a:gd name="T7" fmla="*/ 0 h 274"/>
                <a:gd name="T8" fmla="*/ 0 w 173"/>
                <a:gd name="T9" fmla="*/ 0 h 274"/>
                <a:gd name="T10" fmla="*/ 0 w 173"/>
                <a:gd name="T11" fmla="*/ 0 h 274"/>
                <a:gd name="T12" fmla="*/ 0 w 173"/>
                <a:gd name="T13" fmla="*/ 0 h 274"/>
                <a:gd name="T14" fmla="*/ 0 w 173"/>
                <a:gd name="T15" fmla="*/ 0 h 274"/>
                <a:gd name="T16" fmla="*/ 0 w 173"/>
                <a:gd name="T17" fmla="*/ 0 h 274"/>
                <a:gd name="T18" fmla="*/ 0 w 173"/>
                <a:gd name="T19" fmla="*/ 0 h 274"/>
                <a:gd name="T20" fmla="*/ 0 w 173"/>
                <a:gd name="T21" fmla="*/ 0 h 274"/>
                <a:gd name="T22" fmla="*/ 0 w 173"/>
                <a:gd name="T23" fmla="*/ 0 h 274"/>
                <a:gd name="T24" fmla="*/ 0 w 173"/>
                <a:gd name="T25" fmla="*/ 0 h 2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3" h="274">
                  <a:moveTo>
                    <a:pt x="0" y="0"/>
                  </a:moveTo>
                  <a:lnTo>
                    <a:pt x="25" y="0"/>
                  </a:lnTo>
                  <a:lnTo>
                    <a:pt x="25" y="172"/>
                  </a:lnTo>
                  <a:lnTo>
                    <a:pt x="134" y="76"/>
                  </a:lnTo>
                  <a:lnTo>
                    <a:pt x="166" y="76"/>
                  </a:lnTo>
                  <a:lnTo>
                    <a:pt x="82" y="149"/>
                  </a:lnTo>
                  <a:lnTo>
                    <a:pt x="173" y="274"/>
                  </a:lnTo>
                  <a:lnTo>
                    <a:pt x="143" y="274"/>
                  </a:lnTo>
                  <a:lnTo>
                    <a:pt x="64" y="166"/>
                  </a:lnTo>
                  <a:lnTo>
                    <a:pt x="25" y="199"/>
                  </a:lnTo>
                  <a:lnTo>
                    <a:pt x="25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" name="Freeform 106"/>
            <p:cNvSpPr>
              <a:spLocks noEditPoints="1"/>
            </p:cNvSpPr>
            <p:nvPr userDrawn="1"/>
          </p:nvSpPr>
          <p:spPr bwMode="auto">
            <a:xfrm>
              <a:off x="4956" y="3837"/>
              <a:ext cx="59" cy="70"/>
            </a:xfrm>
            <a:custGeom>
              <a:avLst/>
              <a:gdLst>
                <a:gd name="T0" fmla="*/ 0 w 177"/>
                <a:gd name="T1" fmla="*/ 0 h 210"/>
                <a:gd name="T2" fmla="*/ 0 w 177"/>
                <a:gd name="T3" fmla="*/ 0 h 210"/>
                <a:gd name="T4" fmla="*/ 0 w 177"/>
                <a:gd name="T5" fmla="*/ 0 h 210"/>
                <a:gd name="T6" fmla="*/ 0 w 177"/>
                <a:gd name="T7" fmla="*/ 0 h 210"/>
                <a:gd name="T8" fmla="*/ 0 w 177"/>
                <a:gd name="T9" fmla="*/ 0 h 210"/>
                <a:gd name="T10" fmla="*/ 0 w 177"/>
                <a:gd name="T11" fmla="*/ 0 h 210"/>
                <a:gd name="T12" fmla="*/ 0 w 177"/>
                <a:gd name="T13" fmla="*/ 0 h 210"/>
                <a:gd name="T14" fmla="*/ 0 w 177"/>
                <a:gd name="T15" fmla="*/ 0 h 210"/>
                <a:gd name="T16" fmla="*/ 0 w 177"/>
                <a:gd name="T17" fmla="*/ 0 h 210"/>
                <a:gd name="T18" fmla="*/ 0 w 177"/>
                <a:gd name="T19" fmla="*/ 0 h 210"/>
                <a:gd name="T20" fmla="*/ 0 w 177"/>
                <a:gd name="T21" fmla="*/ 0 h 210"/>
                <a:gd name="T22" fmla="*/ 0 w 177"/>
                <a:gd name="T23" fmla="*/ 0 h 210"/>
                <a:gd name="T24" fmla="*/ 0 w 177"/>
                <a:gd name="T25" fmla="*/ 0 h 210"/>
                <a:gd name="T26" fmla="*/ 0 w 177"/>
                <a:gd name="T27" fmla="*/ 0 h 210"/>
                <a:gd name="T28" fmla="*/ 0 w 177"/>
                <a:gd name="T29" fmla="*/ 0 h 210"/>
                <a:gd name="T30" fmla="*/ 0 w 177"/>
                <a:gd name="T31" fmla="*/ 0 h 210"/>
                <a:gd name="T32" fmla="*/ 0 w 177"/>
                <a:gd name="T33" fmla="*/ 0 h 210"/>
                <a:gd name="T34" fmla="*/ 0 w 177"/>
                <a:gd name="T35" fmla="*/ 0 h 210"/>
                <a:gd name="T36" fmla="*/ 0 w 177"/>
                <a:gd name="T37" fmla="*/ 0 h 210"/>
                <a:gd name="T38" fmla="*/ 0 w 177"/>
                <a:gd name="T39" fmla="*/ 0 h 210"/>
                <a:gd name="T40" fmla="*/ 0 w 177"/>
                <a:gd name="T41" fmla="*/ 0 h 210"/>
                <a:gd name="T42" fmla="*/ 0 w 177"/>
                <a:gd name="T43" fmla="*/ 0 h 210"/>
                <a:gd name="T44" fmla="*/ 0 w 177"/>
                <a:gd name="T45" fmla="*/ 0 h 210"/>
                <a:gd name="T46" fmla="*/ 0 w 177"/>
                <a:gd name="T47" fmla="*/ 0 h 210"/>
                <a:gd name="T48" fmla="*/ 0 w 177"/>
                <a:gd name="T49" fmla="*/ 0 h 210"/>
                <a:gd name="T50" fmla="*/ 0 w 177"/>
                <a:gd name="T51" fmla="*/ 0 h 210"/>
                <a:gd name="T52" fmla="*/ 0 w 177"/>
                <a:gd name="T53" fmla="*/ 0 h 210"/>
                <a:gd name="T54" fmla="*/ 0 w 177"/>
                <a:gd name="T55" fmla="*/ 0 h 210"/>
                <a:gd name="T56" fmla="*/ 0 w 177"/>
                <a:gd name="T57" fmla="*/ 0 h 210"/>
                <a:gd name="T58" fmla="*/ 0 w 177"/>
                <a:gd name="T59" fmla="*/ 0 h 210"/>
                <a:gd name="T60" fmla="*/ 0 w 177"/>
                <a:gd name="T61" fmla="*/ 0 h 210"/>
                <a:gd name="T62" fmla="*/ 0 w 177"/>
                <a:gd name="T63" fmla="*/ 0 h 210"/>
                <a:gd name="T64" fmla="*/ 0 w 177"/>
                <a:gd name="T65" fmla="*/ 0 h 210"/>
                <a:gd name="T66" fmla="*/ 0 w 177"/>
                <a:gd name="T67" fmla="*/ 0 h 210"/>
                <a:gd name="T68" fmla="*/ 0 w 177"/>
                <a:gd name="T69" fmla="*/ 0 h 210"/>
                <a:gd name="T70" fmla="*/ 0 w 177"/>
                <a:gd name="T71" fmla="*/ 0 h 210"/>
                <a:gd name="T72" fmla="*/ 0 w 177"/>
                <a:gd name="T73" fmla="*/ 0 h 210"/>
                <a:gd name="T74" fmla="*/ 0 w 177"/>
                <a:gd name="T75" fmla="*/ 0 h 210"/>
                <a:gd name="T76" fmla="*/ 0 w 177"/>
                <a:gd name="T77" fmla="*/ 0 h 210"/>
                <a:gd name="T78" fmla="*/ 0 w 177"/>
                <a:gd name="T79" fmla="*/ 0 h 210"/>
                <a:gd name="T80" fmla="*/ 0 w 177"/>
                <a:gd name="T81" fmla="*/ 0 h 210"/>
                <a:gd name="T82" fmla="*/ 0 w 177"/>
                <a:gd name="T83" fmla="*/ 0 h 210"/>
                <a:gd name="T84" fmla="*/ 0 w 177"/>
                <a:gd name="T85" fmla="*/ 0 h 210"/>
                <a:gd name="T86" fmla="*/ 0 w 177"/>
                <a:gd name="T87" fmla="*/ 0 h 210"/>
                <a:gd name="T88" fmla="*/ 0 w 177"/>
                <a:gd name="T89" fmla="*/ 0 h 210"/>
                <a:gd name="T90" fmla="*/ 0 w 177"/>
                <a:gd name="T91" fmla="*/ 0 h 210"/>
                <a:gd name="T92" fmla="*/ 0 w 177"/>
                <a:gd name="T93" fmla="*/ 0 h 210"/>
                <a:gd name="T94" fmla="*/ 0 w 177"/>
                <a:gd name="T95" fmla="*/ 0 h 210"/>
                <a:gd name="T96" fmla="*/ 0 w 177"/>
                <a:gd name="T97" fmla="*/ 0 h 210"/>
                <a:gd name="T98" fmla="*/ 0 w 177"/>
                <a:gd name="T99" fmla="*/ 0 h 210"/>
                <a:gd name="T100" fmla="*/ 0 w 177"/>
                <a:gd name="T101" fmla="*/ 0 h 210"/>
                <a:gd name="T102" fmla="*/ 0 w 177"/>
                <a:gd name="T103" fmla="*/ 0 h 210"/>
                <a:gd name="T104" fmla="*/ 0 w 177"/>
                <a:gd name="T105" fmla="*/ 0 h 210"/>
                <a:gd name="T106" fmla="*/ 0 w 177"/>
                <a:gd name="T107" fmla="*/ 0 h 210"/>
                <a:gd name="T108" fmla="*/ 0 w 177"/>
                <a:gd name="T109" fmla="*/ 0 h 210"/>
                <a:gd name="T110" fmla="*/ 0 w 177"/>
                <a:gd name="T111" fmla="*/ 0 h 210"/>
                <a:gd name="T112" fmla="*/ 0 w 177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2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4" y="59"/>
                  </a:lnTo>
                  <a:lnTo>
                    <a:pt x="142" y="53"/>
                  </a:lnTo>
                  <a:lnTo>
                    <a:pt x="138" y="48"/>
                  </a:lnTo>
                  <a:lnTo>
                    <a:pt x="135" y="42"/>
                  </a:lnTo>
                  <a:lnTo>
                    <a:pt x="130" y="38"/>
                  </a:lnTo>
                  <a:lnTo>
                    <a:pt x="126" y="34"/>
                  </a:lnTo>
                  <a:lnTo>
                    <a:pt x="121" y="30"/>
                  </a:lnTo>
                  <a:lnTo>
                    <a:pt x="115" y="27"/>
                  </a:lnTo>
                  <a:lnTo>
                    <a:pt x="109" y="24"/>
                  </a:lnTo>
                  <a:lnTo>
                    <a:pt x="103" y="22"/>
                  </a:lnTo>
                  <a:lnTo>
                    <a:pt x="96" y="21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2" y="27"/>
                  </a:lnTo>
                  <a:lnTo>
                    <a:pt x="57" y="30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3" y="42"/>
                  </a:lnTo>
                  <a:lnTo>
                    <a:pt x="35" y="53"/>
                  </a:lnTo>
                  <a:lnTo>
                    <a:pt x="30" y="65"/>
                  </a:lnTo>
                  <a:lnTo>
                    <a:pt x="26" y="78"/>
                  </a:lnTo>
                  <a:lnTo>
                    <a:pt x="23" y="92"/>
                  </a:lnTo>
                  <a:lnTo>
                    <a:pt x="152" y="92"/>
                  </a:lnTo>
                  <a:close/>
                  <a:moveTo>
                    <a:pt x="23" y="112"/>
                  </a:moveTo>
                  <a:lnTo>
                    <a:pt x="25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2" y="153"/>
                  </a:lnTo>
                  <a:lnTo>
                    <a:pt x="35" y="158"/>
                  </a:lnTo>
                  <a:lnTo>
                    <a:pt x="39" y="165"/>
                  </a:lnTo>
                  <a:lnTo>
                    <a:pt x="43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59" y="183"/>
                  </a:lnTo>
                  <a:lnTo>
                    <a:pt x="66" y="186"/>
                  </a:lnTo>
                  <a:lnTo>
                    <a:pt x="73" y="188"/>
                  </a:lnTo>
                  <a:lnTo>
                    <a:pt x="81" y="189"/>
                  </a:lnTo>
                  <a:lnTo>
                    <a:pt x="89" y="190"/>
                  </a:lnTo>
                  <a:lnTo>
                    <a:pt x="101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0" y="176"/>
                  </a:lnTo>
                  <a:lnTo>
                    <a:pt x="138" y="169"/>
                  </a:lnTo>
                  <a:lnTo>
                    <a:pt x="143" y="160"/>
                  </a:lnTo>
                  <a:lnTo>
                    <a:pt x="148" y="150"/>
                  </a:lnTo>
                  <a:lnTo>
                    <a:pt x="151" y="140"/>
                  </a:lnTo>
                  <a:lnTo>
                    <a:pt x="176" y="140"/>
                  </a:lnTo>
                  <a:lnTo>
                    <a:pt x="170" y="155"/>
                  </a:lnTo>
                  <a:lnTo>
                    <a:pt x="165" y="170"/>
                  </a:lnTo>
                  <a:lnTo>
                    <a:pt x="161" y="175"/>
                  </a:lnTo>
                  <a:lnTo>
                    <a:pt x="156" y="182"/>
                  </a:lnTo>
                  <a:lnTo>
                    <a:pt x="152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6" y="200"/>
                  </a:lnTo>
                  <a:lnTo>
                    <a:pt x="129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8" y="210"/>
                  </a:lnTo>
                  <a:lnTo>
                    <a:pt x="89" y="210"/>
                  </a:lnTo>
                  <a:lnTo>
                    <a:pt x="77" y="210"/>
                  </a:lnTo>
                  <a:lnTo>
                    <a:pt x="67" y="208"/>
                  </a:lnTo>
                  <a:lnTo>
                    <a:pt x="57" y="206"/>
                  </a:lnTo>
                  <a:lnTo>
                    <a:pt x="48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0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7" y="155"/>
                  </a:lnTo>
                  <a:lnTo>
                    <a:pt x="5" y="146"/>
                  </a:lnTo>
                  <a:lnTo>
                    <a:pt x="2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2" y="76"/>
                  </a:lnTo>
                  <a:lnTo>
                    <a:pt x="5" y="67"/>
                  </a:lnTo>
                  <a:lnTo>
                    <a:pt x="7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0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8" y="10"/>
                  </a:lnTo>
                  <a:lnTo>
                    <a:pt x="57" y="6"/>
                  </a:lnTo>
                  <a:lnTo>
                    <a:pt x="67" y="3"/>
                  </a:lnTo>
                  <a:lnTo>
                    <a:pt x="77" y="1"/>
                  </a:lnTo>
                  <a:lnTo>
                    <a:pt x="89" y="0"/>
                  </a:lnTo>
                  <a:lnTo>
                    <a:pt x="100" y="1"/>
                  </a:lnTo>
                  <a:lnTo>
                    <a:pt x="111" y="3"/>
                  </a:lnTo>
                  <a:lnTo>
                    <a:pt x="121" y="6"/>
                  </a:lnTo>
                  <a:lnTo>
                    <a:pt x="129" y="10"/>
                  </a:lnTo>
                  <a:lnTo>
                    <a:pt x="138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7" y="35"/>
                  </a:lnTo>
                  <a:lnTo>
                    <a:pt x="162" y="44"/>
                  </a:lnTo>
                  <a:lnTo>
                    <a:pt x="166" y="52"/>
                  </a:lnTo>
                  <a:lnTo>
                    <a:pt x="169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7" y="102"/>
                  </a:lnTo>
                  <a:lnTo>
                    <a:pt x="176" y="112"/>
                  </a:lnTo>
                  <a:lnTo>
                    <a:pt x="23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107"/>
            <p:cNvSpPr>
              <a:spLocks/>
            </p:cNvSpPr>
            <p:nvPr userDrawn="1"/>
          </p:nvSpPr>
          <p:spPr bwMode="auto">
            <a:xfrm>
              <a:off x="5058" y="3812"/>
              <a:ext cx="71" cy="96"/>
            </a:xfrm>
            <a:custGeom>
              <a:avLst/>
              <a:gdLst>
                <a:gd name="T0" fmla="*/ 0 w 214"/>
                <a:gd name="T1" fmla="*/ 0 h 286"/>
                <a:gd name="T2" fmla="*/ 0 w 214"/>
                <a:gd name="T3" fmla="*/ 0 h 286"/>
                <a:gd name="T4" fmla="*/ 0 w 214"/>
                <a:gd name="T5" fmla="*/ 0 h 286"/>
                <a:gd name="T6" fmla="*/ 0 w 214"/>
                <a:gd name="T7" fmla="*/ 0 h 286"/>
                <a:gd name="T8" fmla="*/ 0 w 214"/>
                <a:gd name="T9" fmla="*/ 0 h 286"/>
                <a:gd name="T10" fmla="*/ 0 w 214"/>
                <a:gd name="T11" fmla="*/ 0 h 286"/>
                <a:gd name="T12" fmla="*/ 0 w 214"/>
                <a:gd name="T13" fmla="*/ 0 h 286"/>
                <a:gd name="T14" fmla="*/ 0 w 214"/>
                <a:gd name="T15" fmla="*/ 0 h 286"/>
                <a:gd name="T16" fmla="*/ 0 w 214"/>
                <a:gd name="T17" fmla="*/ 0 h 286"/>
                <a:gd name="T18" fmla="*/ 0 w 214"/>
                <a:gd name="T19" fmla="*/ 0 h 286"/>
                <a:gd name="T20" fmla="*/ 0 w 214"/>
                <a:gd name="T21" fmla="*/ 0 h 286"/>
                <a:gd name="T22" fmla="*/ 0 w 214"/>
                <a:gd name="T23" fmla="*/ 0 h 286"/>
                <a:gd name="T24" fmla="*/ 0 w 214"/>
                <a:gd name="T25" fmla="*/ 0 h 286"/>
                <a:gd name="T26" fmla="*/ 0 w 214"/>
                <a:gd name="T27" fmla="*/ 0 h 286"/>
                <a:gd name="T28" fmla="*/ 0 w 214"/>
                <a:gd name="T29" fmla="*/ 0 h 286"/>
                <a:gd name="T30" fmla="*/ 0 w 214"/>
                <a:gd name="T31" fmla="*/ 0 h 286"/>
                <a:gd name="T32" fmla="*/ 0 w 214"/>
                <a:gd name="T33" fmla="*/ 0 h 286"/>
                <a:gd name="T34" fmla="*/ 0 w 214"/>
                <a:gd name="T35" fmla="*/ 0 h 286"/>
                <a:gd name="T36" fmla="*/ 0 w 214"/>
                <a:gd name="T37" fmla="*/ 0 h 286"/>
                <a:gd name="T38" fmla="*/ 0 w 214"/>
                <a:gd name="T39" fmla="*/ 0 h 286"/>
                <a:gd name="T40" fmla="*/ 0 w 214"/>
                <a:gd name="T41" fmla="*/ 0 h 286"/>
                <a:gd name="T42" fmla="*/ 0 w 214"/>
                <a:gd name="T43" fmla="*/ 0 h 286"/>
                <a:gd name="T44" fmla="*/ 0 w 214"/>
                <a:gd name="T45" fmla="*/ 0 h 286"/>
                <a:gd name="T46" fmla="*/ 0 w 214"/>
                <a:gd name="T47" fmla="*/ 0 h 286"/>
                <a:gd name="T48" fmla="*/ 0 w 214"/>
                <a:gd name="T49" fmla="*/ 0 h 286"/>
                <a:gd name="T50" fmla="*/ 0 w 214"/>
                <a:gd name="T51" fmla="*/ 0 h 286"/>
                <a:gd name="T52" fmla="*/ 0 w 214"/>
                <a:gd name="T53" fmla="*/ 0 h 286"/>
                <a:gd name="T54" fmla="*/ 0 w 214"/>
                <a:gd name="T55" fmla="*/ 0 h 286"/>
                <a:gd name="T56" fmla="*/ 0 w 214"/>
                <a:gd name="T57" fmla="*/ 0 h 286"/>
                <a:gd name="T58" fmla="*/ 0 w 214"/>
                <a:gd name="T59" fmla="*/ 0 h 286"/>
                <a:gd name="T60" fmla="*/ 0 w 214"/>
                <a:gd name="T61" fmla="*/ 0 h 286"/>
                <a:gd name="T62" fmla="*/ 0 w 214"/>
                <a:gd name="T63" fmla="*/ 0 h 286"/>
                <a:gd name="T64" fmla="*/ 0 w 214"/>
                <a:gd name="T65" fmla="*/ 0 h 286"/>
                <a:gd name="T66" fmla="*/ 0 w 214"/>
                <a:gd name="T67" fmla="*/ 0 h 286"/>
                <a:gd name="T68" fmla="*/ 0 w 214"/>
                <a:gd name="T69" fmla="*/ 0 h 286"/>
                <a:gd name="T70" fmla="*/ 0 w 214"/>
                <a:gd name="T71" fmla="*/ 0 h 286"/>
                <a:gd name="T72" fmla="*/ 0 w 214"/>
                <a:gd name="T73" fmla="*/ 0 h 286"/>
                <a:gd name="T74" fmla="*/ 0 w 214"/>
                <a:gd name="T75" fmla="*/ 0 h 286"/>
                <a:gd name="T76" fmla="*/ 0 w 214"/>
                <a:gd name="T77" fmla="*/ 0 h 286"/>
                <a:gd name="T78" fmla="*/ 0 w 214"/>
                <a:gd name="T79" fmla="*/ 0 h 286"/>
                <a:gd name="T80" fmla="*/ 0 w 214"/>
                <a:gd name="T81" fmla="*/ 0 h 286"/>
                <a:gd name="T82" fmla="*/ 0 w 214"/>
                <a:gd name="T83" fmla="*/ 0 h 286"/>
                <a:gd name="T84" fmla="*/ 0 w 214"/>
                <a:gd name="T85" fmla="*/ 0 h 286"/>
                <a:gd name="T86" fmla="*/ 0 w 214"/>
                <a:gd name="T87" fmla="*/ 0 h 286"/>
                <a:gd name="T88" fmla="*/ 0 w 214"/>
                <a:gd name="T89" fmla="*/ 0 h 286"/>
                <a:gd name="T90" fmla="*/ 0 w 214"/>
                <a:gd name="T91" fmla="*/ 0 h 286"/>
                <a:gd name="T92" fmla="*/ 0 w 214"/>
                <a:gd name="T93" fmla="*/ 0 h 286"/>
                <a:gd name="T94" fmla="*/ 0 w 214"/>
                <a:gd name="T95" fmla="*/ 0 h 286"/>
                <a:gd name="T96" fmla="*/ 0 w 214"/>
                <a:gd name="T97" fmla="*/ 0 h 286"/>
                <a:gd name="T98" fmla="*/ 0 w 214"/>
                <a:gd name="T99" fmla="*/ 0 h 286"/>
                <a:gd name="T100" fmla="*/ 0 w 214"/>
                <a:gd name="T101" fmla="*/ 0 h 286"/>
                <a:gd name="T102" fmla="*/ 0 w 214"/>
                <a:gd name="T103" fmla="*/ 0 h 286"/>
                <a:gd name="T104" fmla="*/ 0 w 214"/>
                <a:gd name="T105" fmla="*/ 0 h 2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14" h="286">
                  <a:moveTo>
                    <a:pt x="26" y="190"/>
                  </a:moveTo>
                  <a:lnTo>
                    <a:pt x="26" y="200"/>
                  </a:lnTo>
                  <a:lnTo>
                    <a:pt x="27" y="208"/>
                  </a:lnTo>
                  <a:lnTo>
                    <a:pt x="30" y="217"/>
                  </a:lnTo>
                  <a:lnTo>
                    <a:pt x="33" y="224"/>
                  </a:lnTo>
                  <a:lnTo>
                    <a:pt x="36" y="232"/>
                  </a:lnTo>
                  <a:lnTo>
                    <a:pt x="42" y="237"/>
                  </a:lnTo>
                  <a:lnTo>
                    <a:pt x="46" y="243"/>
                  </a:lnTo>
                  <a:lnTo>
                    <a:pt x="52" y="247"/>
                  </a:lnTo>
                  <a:lnTo>
                    <a:pt x="59" y="251"/>
                  </a:lnTo>
                  <a:lnTo>
                    <a:pt x="65" y="255"/>
                  </a:lnTo>
                  <a:lnTo>
                    <a:pt x="73" y="258"/>
                  </a:lnTo>
                  <a:lnTo>
                    <a:pt x="80" y="260"/>
                  </a:lnTo>
                  <a:lnTo>
                    <a:pt x="98" y="262"/>
                  </a:lnTo>
                  <a:lnTo>
                    <a:pt x="116" y="263"/>
                  </a:lnTo>
                  <a:lnTo>
                    <a:pt x="128" y="262"/>
                  </a:lnTo>
                  <a:lnTo>
                    <a:pt x="140" y="260"/>
                  </a:lnTo>
                  <a:lnTo>
                    <a:pt x="152" y="256"/>
                  </a:lnTo>
                  <a:lnTo>
                    <a:pt x="164" y="250"/>
                  </a:lnTo>
                  <a:lnTo>
                    <a:pt x="169" y="247"/>
                  </a:lnTo>
                  <a:lnTo>
                    <a:pt x="173" y="243"/>
                  </a:lnTo>
                  <a:lnTo>
                    <a:pt x="178" y="238"/>
                  </a:lnTo>
                  <a:lnTo>
                    <a:pt x="182" y="233"/>
                  </a:lnTo>
                  <a:lnTo>
                    <a:pt x="184" y="228"/>
                  </a:lnTo>
                  <a:lnTo>
                    <a:pt x="187" y="221"/>
                  </a:lnTo>
                  <a:lnTo>
                    <a:pt x="188" y="215"/>
                  </a:lnTo>
                  <a:lnTo>
                    <a:pt x="188" y="207"/>
                  </a:lnTo>
                  <a:lnTo>
                    <a:pt x="188" y="202"/>
                  </a:lnTo>
                  <a:lnTo>
                    <a:pt x="187" y="196"/>
                  </a:lnTo>
                  <a:lnTo>
                    <a:pt x="186" y="192"/>
                  </a:lnTo>
                  <a:lnTo>
                    <a:pt x="184" y="188"/>
                  </a:lnTo>
                  <a:lnTo>
                    <a:pt x="178" y="180"/>
                  </a:lnTo>
                  <a:lnTo>
                    <a:pt x="170" y="174"/>
                  </a:lnTo>
                  <a:lnTo>
                    <a:pt x="161" y="168"/>
                  </a:lnTo>
                  <a:lnTo>
                    <a:pt x="152" y="164"/>
                  </a:lnTo>
                  <a:lnTo>
                    <a:pt x="142" y="161"/>
                  </a:lnTo>
                  <a:lnTo>
                    <a:pt x="132" y="157"/>
                  </a:lnTo>
                  <a:lnTo>
                    <a:pt x="71" y="142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37" y="129"/>
                  </a:lnTo>
                  <a:lnTo>
                    <a:pt x="29" y="123"/>
                  </a:lnTo>
                  <a:lnTo>
                    <a:pt x="24" y="119"/>
                  </a:lnTo>
                  <a:lnTo>
                    <a:pt x="20" y="114"/>
                  </a:lnTo>
                  <a:lnTo>
                    <a:pt x="17" y="110"/>
                  </a:lnTo>
                  <a:lnTo>
                    <a:pt x="15" y="105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9" y="84"/>
                  </a:lnTo>
                  <a:lnTo>
                    <a:pt x="9" y="76"/>
                  </a:lnTo>
                  <a:lnTo>
                    <a:pt x="10" y="66"/>
                  </a:lnTo>
                  <a:lnTo>
                    <a:pt x="13" y="54"/>
                  </a:lnTo>
                  <a:lnTo>
                    <a:pt x="16" y="47"/>
                  </a:lnTo>
                  <a:lnTo>
                    <a:pt x="19" y="41"/>
                  </a:lnTo>
                  <a:lnTo>
                    <a:pt x="23" y="34"/>
                  </a:lnTo>
                  <a:lnTo>
                    <a:pt x="27" y="28"/>
                  </a:lnTo>
                  <a:lnTo>
                    <a:pt x="33" y="22"/>
                  </a:lnTo>
                  <a:lnTo>
                    <a:pt x="39" y="17"/>
                  </a:lnTo>
                  <a:lnTo>
                    <a:pt x="48" y="12"/>
                  </a:lnTo>
                  <a:lnTo>
                    <a:pt x="57" y="7"/>
                  </a:lnTo>
                  <a:lnTo>
                    <a:pt x="66" y="4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4" y="1"/>
                  </a:lnTo>
                  <a:lnTo>
                    <a:pt x="133" y="2"/>
                  </a:lnTo>
                  <a:lnTo>
                    <a:pt x="143" y="5"/>
                  </a:lnTo>
                  <a:lnTo>
                    <a:pt x="152" y="7"/>
                  </a:lnTo>
                  <a:lnTo>
                    <a:pt x="160" y="12"/>
                  </a:lnTo>
                  <a:lnTo>
                    <a:pt x="168" y="16"/>
                  </a:lnTo>
                  <a:lnTo>
                    <a:pt x="175" y="21"/>
                  </a:lnTo>
                  <a:lnTo>
                    <a:pt x="182" y="27"/>
                  </a:lnTo>
                  <a:lnTo>
                    <a:pt x="187" y="33"/>
                  </a:lnTo>
                  <a:lnTo>
                    <a:pt x="193" y="40"/>
                  </a:lnTo>
                  <a:lnTo>
                    <a:pt x="197" y="47"/>
                  </a:lnTo>
                  <a:lnTo>
                    <a:pt x="200" y="56"/>
                  </a:lnTo>
                  <a:lnTo>
                    <a:pt x="204" y="65"/>
                  </a:lnTo>
                  <a:lnTo>
                    <a:pt x="205" y="74"/>
                  </a:lnTo>
                  <a:lnTo>
                    <a:pt x="206" y="85"/>
                  </a:lnTo>
                  <a:lnTo>
                    <a:pt x="179" y="85"/>
                  </a:lnTo>
                  <a:lnTo>
                    <a:pt x="179" y="78"/>
                  </a:lnTo>
                  <a:lnTo>
                    <a:pt x="177" y="70"/>
                  </a:lnTo>
                  <a:lnTo>
                    <a:pt x="174" y="63"/>
                  </a:lnTo>
                  <a:lnTo>
                    <a:pt x="172" y="57"/>
                  </a:lnTo>
                  <a:lnTo>
                    <a:pt x="169" y="52"/>
                  </a:lnTo>
                  <a:lnTo>
                    <a:pt x="165" y="46"/>
                  </a:lnTo>
                  <a:lnTo>
                    <a:pt x="160" y="42"/>
                  </a:lnTo>
                  <a:lnTo>
                    <a:pt x="156" y="38"/>
                  </a:lnTo>
                  <a:lnTo>
                    <a:pt x="151" y="34"/>
                  </a:lnTo>
                  <a:lnTo>
                    <a:pt x="144" y="31"/>
                  </a:lnTo>
                  <a:lnTo>
                    <a:pt x="139" y="28"/>
                  </a:lnTo>
                  <a:lnTo>
                    <a:pt x="132" y="26"/>
                  </a:lnTo>
                  <a:lnTo>
                    <a:pt x="118" y="22"/>
                  </a:lnTo>
                  <a:lnTo>
                    <a:pt x="104" y="21"/>
                  </a:lnTo>
                  <a:lnTo>
                    <a:pt x="91" y="22"/>
                  </a:lnTo>
                  <a:lnTo>
                    <a:pt x="78" y="25"/>
                  </a:lnTo>
                  <a:lnTo>
                    <a:pt x="66" y="28"/>
                  </a:lnTo>
                  <a:lnTo>
                    <a:pt x="57" y="33"/>
                  </a:lnTo>
                  <a:lnTo>
                    <a:pt x="52" y="38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2" y="51"/>
                  </a:lnTo>
                  <a:lnTo>
                    <a:pt x="38" y="56"/>
                  </a:lnTo>
                  <a:lnTo>
                    <a:pt x="37" y="62"/>
                  </a:lnTo>
                  <a:lnTo>
                    <a:pt x="36" y="69"/>
                  </a:lnTo>
                  <a:lnTo>
                    <a:pt x="35" y="76"/>
                  </a:lnTo>
                  <a:lnTo>
                    <a:pt x="36" y="85"/>
                  </a:lnTo>
                  <a:lnTo>
                    <a:pt x="38" y="93"/>
                  </a:lnTo>
                  <a:lnTo>
                    <a:pt x="43" y="99"/>
                  </a:lnTo>
                  <a:lnTo>
                    <a:pt x="48" y="105"/>
                  </a:lnTo>
                  <a:lnTo>
                    <a:pt x="53" y="110"/>
                  </a:lnTo>
                  <a:lnTo>
                    <a:pt x="61" y="113"/>
                  </a:lnTo>
                  <a:lnTo>
                    <a:pt x="69" y="116"/>
                  </a:lnTo>
                  <a:lnTo>
                    <a:pt x="77" y="119"/>
                  </a:lnTo>
                  <a:lnTo>
                    <a:pt x="144" y="135"/>
                  </a:lnTo>
                  <a:lnTo>
                    <a:pt x="158" y="139"/>
                  </a:lnTo>
                  <a:lnTo>
                    <a:pt x="171" y="144"/>
                  </a:lnTo>
                  <a:lnTo>
                    <a:pt x="183" y="150"/>
                  </a:lnTo>
                  <a:lnTo>
                    <a:pt x="194" y="159"/>
                  </a:lnTo>
                  <a:lnTo>
                    <a:pt x="198" y="163"/>
                  </a:lnTo>
                  <a:lnTo>
                    <a:pt x="202" y="167"/>
                  </a:lnTo>
                  <a:lnTo>
                    <a:pt x="206" y="173"/>
                  </a:lnTo>
                  <a:lnTo>
                    <a:pt x="209" y="178"/>
                  </a:lnTo>
                  <a:lnTo>
                    <a:pt x="211" y="184"/>
                  </a:lnTo>
                  <a:lnTo>
                    <a:pt x="213" y="192"/>
                  </a:lnTo>
                  <a:lnTo>
                    <a:pt x="214" y="198"/>
                  </a:lnTo>
                  <a:lnTo>
                    <a:pt x="214" y="207"/>
                  </a:lnTo>
                  <a:lnTo>
                    <a:pt x="214" y="216"/>
                  </a:lnTo>
                  <a:lnTo>
                    <a:pt x="212" y="228"/>
                  </a:lnTo>
                  <a:lnTo>
                    <a:pt x="210" y="233"/>
                  </a:lnTo>
                  <a:lnTo>
                    <a:pt x="207" y="241"/>
                  </a:lnTo>
                  <a:lnTo>
                    <a:pt x="204" y="247"/>
                  </a:lnTo>
                  <a:lnTo>
                    <a:pt x="199" y="254"/>
                  </a:lnTo>
                  <a:lnTo>
                    <a:pt x="193" y="260"/>
                  </a:lnTo>
                  <a:lnTo>
                    <a:pt x="186" y="265"/>
                  </a:lnTo>
                  <a:lnTo>
                    <a:pt x="178" y="271"/>
                  </a:lnTo>
                  <a:lnTo>
                    <a:pt x="168" y="276"/>
                  </a:lnTo>
                  <a:lnTo>
                    <a:pt x="156" y="279"/>
                  </a:lnTo>
                  <a:lnTo>
                    <a:pt x="142" y="283"/>
                  </a:lnTo>
                  <a:lnTo>
                    <a:pt x="127" y="285"/>
                  </a:lnTo>
                  <a:lnTo>
                    <a:pt x="110" y="286"/>
                  </a:lnTo>
                  <a:lnTo>
                    <a:pt x="98" y="285"/>
                  </a:lnTo>
                  <a:lnTo>
                    <a:pt x="87" y="284"/>
                  </a:lnTo>
                  <a:lnTo>
                    <a:pt x="75" y="283"/>
                  </a:lnTo>
                  <a:lnTo>
                    <a:pt x="65" y="279"/>
                  </a:lnTo>
                  <a:lnTo>
                    <a:pt x="56" y="276"/>
                  </a:lnTo>
                  <a:lnTo>
                    <a:pt x="46" y="273"/>
                  </a:lnTo>
                  <a:lnTo>
                    <a:pt x="37" y="268"/>
                  </a:lnTo>
                  <a:lnTo>
                    <a:pt x="30" y="262"/>
                  </a:lnTo>
                  <a:lnTo>
                    <a:pt x="23" y="256"/>
                  </a:lnTo>
                  <a:lnTo>
                    <a:pt x="17" y="249"/>
                  </a:lnTo>
                  <a:lnTo>
                    <a:pt x="11" y="242"/>
                  </a:lnTo>
                  <a:lnTo>
                    <a:pt x="7" y="233"/>
                  </a:lnTo>
                  <a:lnTo>
                    <a:pt x="4" y="223"/>
                  </a:lnTo>
                  <a:lnTo>
                    <a:pt x="2" y="213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26" y="19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3" name="Rectangle 108"/>
            <p:cNvSpPr>
              <a:spLocks noChangeArrowheads="1"/>
            </p:cNvSpPr>
            <p:nvPr userDrawn="1"/>
          </p:nvSpPr>
          <p:spPr bwMode="auto">
            <a:xfrm>
              <a:off x="5142" y="3814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>
                <a:solidFill>
                  <a:srgbClr val="797777"/>
                </a:solidFill>
              </a:endParaRPr>
            </a:p>
          </p:txBody>
        </p:sp>
        <p:sp>
          <p:nvSpPr>
            <p:cNvPr id="24" name="Freeform 109"/>
            <p:cNvSpPr>
              <a:spLocks noEditPoints="1"/>
            </p:cNvSpPr>
            <p:nvPr userDrawn="1"/>
          </p:nvSpPr>
          <p:spPr bwMode="auto">
            <a:xfrm>
              <a:off x="5162" y="3837"/>
              <a:ext cx="63" cy="71"/>
            </a:xfrm>
            <a:custGeom>
              <a:avLst/>
              <a:gdLst>
                <a:gd name="T0" fmla="*/ 0 w 188"/>
                <a:gd name="T1" fmla="*/ 0 h 211"/>
                <a:gd name="T2" fmla="*/ 0 w 188"/>
                <a:gd name="T3" fmla="*/ 0 h 211"/>
                <a:gd name="T4" fmla="*/ 0 w 188"/>
                <a:gd name="T5" fmla="*/ 0 h 211"/>
                <a:gd name="T6" fmla="*/ 0 w 188"/>
                <a:gd name="T7" fmla="*/ 0 h 211"/>
                <a:gd name="T8" fmla="*/ 0 w 188"/>
                <a:gd name="T9" fmla="*/ 0 h 211"/>
                <a:gd name="T10" fmla="*/ 0 w 188"/>
                <a:gd name="T11" fmla="*/ 0 h 211"/>
                <a:gd name="T12" fmla="*/ 0 w 188"/>
                <a:gd name="T13" fmla="*/ 0 h 211"/>
                <a:gd name="T14" fmla="*/ 0 w 188"/>
                <a:gd name="T15" fmla="*/ 0 h 211"/>
                <a:gd name="T16" fmla="*/ 0 w 188"/>
                <a:gd name="T17" fmla="*/ 0 h 211"/>
                <a:gd name="T18" fmla="*/ 0 w 188"/>
                <a:gd name="T19" fmla="*/ 0 h 211"/>
                <a:gd name="T20" fmla="*/ 0 w 188"/>
                <a:gd name="T21" fmla="*/ 0 h 211"/>
                <a:gd name="T22" fmla="*/ 0 w 188"/>
                <a:gd name="T23" fmla="*/ 0 h 211"/>
                <a:gd name="T24" fmla="*/ 0 w 188"/>
                <a:gd name="T25" fmla="*/ 0 h 211"/>
                <a:gd name="T26" fmla="*/ 0 w 188"/>
                <a:gd name="T27" fmla="*/ 0 h 211"/>
                <a:gd name="T28" fmla="*/ 0 w 188"/>
                <a:gd name="T29" fmla="*/ 0 h 211"/>
                <a:gd name="T30" fmla="*/ 0 w 188"/>
                <a:gd name="T31" fmla="*/ 0 h 211"/>
                <a:gd name="T32" fmla="*/ 0 w 188"/>
                <a:gd name="T33" fmla="*/ 0 h 211"/>
                <a:gd name="T34" fmla="*/ 0 w 188"/>
                <a:gd name="T35" fmla="*/ 0 h 211"/>
                <a:gd name="T36" fmla="*/ 0 w 188"/>
                <a:gd name="T37" fmla="*/ 0 h 211"/>
                <a:gd name="T38" fmla="*/ 0 w 188"/>
                <a:gd name="T39" fmla="*/ 0 h 211"/>
                <a:gd name="T40" fmla="*/ 0 w 188"/>
                <a:gd name="T41" fmla="*/ 0 h 211"/>
                <a:gd name="T42" fmla="*/ 0 w 188"/>
                <a:gd name="T43" fmla="*/ 0 h 211"/>
                <a:gd name="T44" fmla="*/ 0 w 188"/>
                <a:gd name="T45" fmla="*/ 0 h 211"/>
                <a:gd name="T46" fmla="*/ 0 w 188"/>
                <a:gd name="T47" fmla="*/ 0 h 211"/>
                <a:gd name="T48" fmla="*/ 0 w 188"/>
                <a:gd name="T49" fmla="*/ 0 h 211"/>
                <a:gd name="T50" fmla="*/ 0 w 188"/>
                <a:gd name="T51" fmla="*/ 0 h 211"/>
                <a:gd name="T52" fmla="*/ 0 w 188"/>
                <a:gd name="T53" fmla="*/ 0 h 211"/>
                <a:gd name="T54" fmla="*/ 0 w 188"/>
                <a:gd name="T55" fmla="*/ 0 h 211"/>
                <a:gd name="T56" fmla="*/ 0 w 188"/>
                <a:gd name="T57" fmla="*/ 0 h 211"/>
                <a:gd name="T58" fmla="*/ 0 w 188"/>
                <a:gd name="T59" fmla="*/ 0 h 211"/>
                <a:gd name="T60" fmla="*/ 0 w 188"/>
                <a:gd name="T61" fmla="*/ 0 h 211"/>
                <a:gd name="T62" fmla="*/ 0 w 188"/>
                <a:gd name="T63" fmla="*/ 0 h 211"/>
                <a:gd name="T64" fmla="*/ 0 w 188"/>
                <a:gd name="T65" fmla="*/ 0 h 211"/>
                <a:gd name="T66" fmla="*/ 0 w 188"/>
                <a:gd name="T67" fmla="*/ 0 h 211"/>
                <a:gd name="T68" fmla="*/ 0 w 188"/>
                <a:gd name="T69" fmla="*/ 0 h 211"/>
                <a:gd name="T70" fmla="*/ 0 w 188"/>
                <a:gd name="T71" fmla="*/ 0 h 211"/>
                <a:gd name="T72" fmla="*/ 0 w 188"/>
                <a:gd name="T73" fmla="*/ 0 h 211"/>
                <a:gd name="T74" fmla="*/ 0 w 188"/>
                <a:gd name="T75" fmla="*/ 0 h 211"/>
                <a:gd name="T76" fmla="*/ 0 w 188"/>
                <a:gd name="T77" fmla="*/ 0 h 211"/>
                <a:gd name="T78" fmla="*/ 0 w 188"/>
                <a:gd name="T79" fmla="*/ 0 h 211"/>
                <a:gd name="T80" fmla="*/ 0 w 188"/>
                <a:gd name="T81" fmla="*/ 0 h 211"/>
                <a:gd name="T82" fmla="*/ 0 w 188"/>
                <a:gd name="T83" fmla="*/ 0 h 211"/>
                <a:gd name="T84" fmla="*/ 0 w 188"/>
                <a:gd name="T85" fmla="*/ 0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11">
                  <a:moveTo>
                    <a:pt x="23" y="105"/>
                  </a:moveTo>
                  <a:lnTo>
                    <a:pt x="24" y="114"/>
                  </a:lnTo>
                  <a:lnTo>
                    <a:pt x="24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7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1" y="174"/>
                  </a:lnTo>
                  <a:lnTo>
                    <a:pt x="57" y="179"/>
                  </a:lnTo>
                  <a:lnTo>
                    <a:pt x="63" y="183"/>
                  </a:lnTo>
                  <a:lnTo>
                    <a:pt x="70" y="186"/>
                  </a:lnTo>
                  <a:lnTo>
                    <a:pt x="77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6" y="174"/>
                  </a:lnTo>
                  <a:lnTo>
                    <a:pt x="141" y="169"/>
                  </a:lnTo>
                  <a:lnTo>
                    <a:pt x="145" y="163"/>
                  </a:lnTo>
                  <a:lnTo>
                    <a:pt x="150" y="157"/>
                  </a:lnTo>
                  <a:lnTo>
                    <a:pt x="153" y="150"/>
                  </a:lnTo>
                  <a:lnTo>
                    <a:pt x="156" y="144"/>
                  </a:lnTo>
                  <a:lnTo>
                    <a:pt x="158" y="136"/>
                  </a:lnTo>
                  <a:lnTo>
                    <a:pt x="161" y="129"/>
                  </a:lnTo>
                  <a:lnTo>
                    <a:pt x="162" y="121"/>
                  </a:lnTo>
                  <a:lnTo>
                    <a:pt x="163" y="114"/>
                  </a:lnTo>
                  <a:lnTo>
                    <a:pt x="163" y="105"/>
                  </a:lnTo>
                  <a:lnTo>
                    <a:pt x="163" y="98"/>
                  </a:lnTo>
                  <a:lnTo>
                    <a:pt x="162" y="90"/>
                  </a:lnTo>
                  <a:lnTo>
                    <a:pt x="161" y="82"/>
                  </a:lnTo>
                  <a:lnTo>
                    <a:pt x="158" y="75"/>
                  </a:lnTo>
                  <a:lnTo>
                    <a:pt x="156" y="67"/>
                  </a:lnTo>
                  <a:lnTo>
                    <a:pt x="153" y="61"/>
                  </a:lnTo>
                  <a:lnTo>
                    <a:pt x="150" y="53"/>
                  </a:lnTo>
                  <a:lnTo>
                    <a:pt x="145" y="48"/>
                  </a:lnTo>
                  <a:lnTo>
                    <a:pt x="141" y="41"/>
                  </a:lnTo>
                  <a:lnTo>
                    <a:pt x="136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5" y="21"/>
                  </a:lnTo>
                  <a:lnTo>
                    <a:pt x="77" y="23"/>
                  </a:lnTo>
                  <a:lnTo>
                    <a:pt x="70" y="25"/>
                  </a:lnTo>
                  <a:lnTo>
                    <a:pt x="63" y="28"/>
                  </a:lnTo>
                  <a:lnTo>
                    <a:pt x="57" y="32"/>
                  </a:lnTo>
                  <a:lnTo>
                    <a:pt x="51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7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4" y="90"/>
                  </a:lnTo>
                  <a:lnTo>
                    <a:pt x="24" y="98"/>
                  </a:lnTo>
                  <a:lnTo>
                    <a:pt x="23" y="105"/>
                  </a:lnTo>
                  <a:close/>
                  <a:moveTo>
                    <a:pt x="188" y="105"/>
                  </a:moveTo>
                  <a:lnTo>
                    <a:pt x="187" y="116"/>
                  </a:lnTo>
                  <a:lnTo>
                    <a:pt x="185" y="127"/>
                  </a:lnTo>
                  <a:lnTo>
                    <a:pt x="184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8" y="172"/>
                  </a:lnTo>
                  <a:lnTo>
                    <a:pt x="163" y="180"/>
                  </a:lnTo>
                  <a:lnTo>
                    <a:pt x="156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9"/>
                  </a:lnTo>
                  <a:lnTo>
                    <a:pt x="62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7" y="193"/>
                  </a:lnTo>
                  <a:lnTo>
                    <a:pt x="30" y="186"/>
                  </a:lnTo>
                  <a:lnTo>
                    <a:pt x="24" y="180"/>
                  </a:lnTo>
                  <a:lnTo>
                    <a:pt x="18" y="172"/>
                  </a:lnTo>
                  <a:lnTo>
                    <a:pt x="14" y="163"/>
                  </a:lnTo>
                  <a:lnTo>
                    <a:pt x="9" y="155"/>
                  </a:lnTo>
                  <a:lnTo>
                    <a:pt x="6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6" y="65"/>
                  </a:lnTo>
                  <a:lnTo>
                    <a:pt x="9" y="55"/>
                  </a:lnTo>
                  <a:lnTo>
                    <a:pt x="14" y="47"/>
                  </a:lnTo>
                  <a:lnTo>
                    <a:pt x="18" y="39"/>
                  </a:lnTo>
                  <a:lnTo>
                    <a:pt x="24" y="32"/>
                  </a:lnTo>
                  <a:lnTo>
                    <a:pt x="30" y="25"/>
                  </a:lnTo>
                  <a:lnTo>
                    <a:pt x="37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2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6" y="25"/>
                  </a:lnTo>
                  <a:lnTo>
                    <a:pt x="163" y="32"/>
                  </a:lnTo>
                  <a:lnTo>
                    <a:pt x="168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4" y="75"/>
                  </a:lnTo>
                  <a:lnTo>
                    <a:pt x="185" y="85"/>
                  </a:lnTo>
                  <a:lnTo>
                    <a:pt x="187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" name="Freeform 110"/>
            <p:cNvSpPr>
              <a:spLocks/>
            </p:cNvSpPr>
            <p:nvPr userDrawn="1"/>
          </p:nvSpPr>
          <p:spPr bwMode="auto">
            <a:xfrm>
              <a:off x="5229" y="3839"/>
              <a:ext cx="59" cy="66"/>
            </a:xfrm>
            <a:custGeom>
              <a:avLst/>
              <a:gdLst>
                <a:gd name="T0" fmla="*/ 0 w 177"/>
                <a:gd name="T1" fmla="*/ 0 h 198"/>
                <a:gd name="T2" fmla="*/ 0 w 177"/>
                <a:gd name="T3" fmla="*/ 0 h 198"/>
                <a:gd name="T4" fmla="*/ 0 w 177"/>
                <a:gd name="T5" fmla="*/ 0 h 198"/>
                <a:gd name="T6" fmla="*/ 0 w 177"/>
                <a:gd name="T7" fmla="*/ 0 h 198"/>
                <a:gd name="T8" fmla="*/ 0 w 177"/>
                <a:gd name="T9" fmla="*/ 0 h 198"/>
                <a:gd name="T10" fmla="*/ 0 w 177"/>
                <a:gd name="T11" fmla="*/ 0 h 198"/>
                <a:gd name="T12" fmla="*/ 0 w 177"/>
                <a:gd name="T13" fmla="*/ 0 h 198"/>
                <a:gd name="T14" fmla="*/ 0 w 177"/>
                <a:gd name="T15" fmla="*/ 0 h 198"/>
                <a:gd name="T16" fmla="*/ 0 w 177"/>
                <a:gd name="T17" fmla="*/ 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6" name="Freeform 111"/>
            <p:cNvSpPr>
              <a:spLocks noEditPoints="1"/>
            </p:cNvSpPr>
            <p:nvPr userDrawn="1"/>
          </p:nvSpPr>
          <p:spPr bwMode="auto">
            <a:xfrm>
              <a:off x="5293" y="3837"/>
              <a:ext cx="59" cy="70"/>
            </a:xfrm>
            <a:custGeom>
              <a:avLst/>
              <a:gdLst>
                <a:gd name="T0" fmla="*/ 0 w 177"/>
                <a:gd name="T1" fmla="*/ 0 h 210"/>
                <a:gd name="T2" fmla="*/ 0 w 177"/>
                <a:gd name="T3" fmla="*/ 0 h 210"/>
                <a:gd name="T4" fmla="*/ 0 w 177"/>
                <a:gd name="T5" fmla="*/ 0 h 210"/>
                <a:gd name="T6" fmla="*/ 0 w 177"/>
                <a:gd name="T7" fmla="*/ 0 h 210"/>
                <a:gd name="T8" fmla="*/ 0 w 177"/>
                <a:gd name="T9" fmla="*/ 0 h 210"/>
                <a:gd name="T10" fmla="*/ 0 w 177"/>
                <a:gd name="T11" fmla="*/ 0 h 210"/>
                <a:gd name="T12" fmla="*/ 0 w 177"/>
                <a:gd name="T13" fmla="*/ 0 h 210"/>
                <a:gd name="T14" fmla="*/ 0 w 177"/>
                <a:gd name="T15" fmla="*/ 0 h 210"/>
                <a:gd name="T16" fmla="*/ 0 w 177"/>
                <a:gd name="T17" fmla="*/ 0 h 210"/>
                <a:gd name="T18" fmla="*/ 0 w 177"/>
                <a:gd name="T19" fmla="*/ 0 h 210"/>
                <a:gd name="T20" fmla="*/ 0 w 177"/>
                <a:gd name="T21" fmla="*/ 0 h 210"/>
                <a:gd name="T22" fmla="*/ 0 w 177"/>
                <a:gd name="T23" fmla="*/ 0 h 210"/>
                <a:gd name="T24" fmla="*/ 0 w 177"/>
                <a:gd name="T25" fmla="*/ 0 h 210"/>
                <a:gd name="T26" fmla="*/ 0 w 177"/>
                <a:gd name="T27" fmla="*/ 0 h 210"/>
                <a:gd name="T28" fmla="*/ 0 w 177"/>
                <a:gd name="T29" fmla="*/ 0 h 210"/>
                <a:gd name="T30" fmla="*/ 0 w 177"/>
                <a:gd name="T31" fmla="*/ 0 h 210"/>
                <a:gd name="T32" fmla="*/ 0 w 177"/>
                <a:gd name="T33" fmla="*/ 0 h 210"/>
                <a:gd name="T34" fmla="*/ 0 w 177"/>
                <a:gd name="T35" fmla="*/ 0 h 210"/>
                <a:gd name="T36" fmla="*/ 0 w 177"/>
                <a:gd name="T37" fmla="*/ 0 h 210"/>
                <a:gd name="T38" fmla="*/ 0 w 177"/>
                <a:gd name="T39" fmla="*/ 0 h 210"/>
                <a:gd name="T40" fmla="*/ 0 w 177"/>
                <a:gd name="T41" fmla="*/ 0 h 210"/>
                <a:gd name="T42" fmla="*/ 0 w 177"/>
                <a:gd name="T43" fmla="*/ 0 h 210"/>
                <a:gd name="T44" fmla="*/ 0 w 177"/>
                <a:gd name="T45" fmla="*/ 0 h 210"/>
                <a:gd name="T46" fmla="*/ 0 w 177"/>
                <a:gd name="T47" fmla="*/ 0 h 210"/>
                <a:gd name="T48" fmla="*/ 0 w 177"/>
                <a:gd name="T49" fmla="*/ 0 h 210"/>
                <a:gd name="T50" fmla="*/ 0 w 177"/>
                <a:gd name="T51" fmla="*/ 0 h 210"/>
                <a:gd name="T52" fmla="*/ 0 w 177"/>
                <a:gd name="T53" fmla="*/ 0 h 210"/>
                <a:gd name="T54" fmla="*/ 0 w 177"/>
                <a:gd name="T55" fmla="*/ 0 h 210"/>
                <a:gd name="T56" fmla="*/ 0 w 177"/>
                <a:gd name="T57" fmla="*/ 0 h 210"/>
                <a:gd name="T58" fmla="*/ 0 w 177"/>
                <a:gd name="T59" fmla="*/ 0 h 210"/>
                <a:gd name="T60" fmla="*/ 0 w 177"/>
                <a:gd name="T61" fmla="*/ 0 h 210"/>
                <a:gd name="T62" fmla="*/ 0 w 177"/>
                <a:gd name="T63" fmla="*/ 0 h 210"/>
                <a:gd name="T64" fmla="*/ 0 w 177"/>
                <a:gd name="T65" fmla="*/ 0 h 210"/>
                <a:gd name="T66" fmla="*/ 0 w 177"/>
                <a:gd name="T67" fmla="*/ 0 h 210"/>
                <a:gd name="T68" fmla="*/ 0 w 177"/>
                <a:gd name="T69" fmla="*/ 0 h 210"/>
                <a:gd name="T70" fmla="*/ 0 w 177"/>
                <a:gd name="T71" fmla="*/ 0 h 210"/>
                <a:gd name="T72" fmla="*/ 0 w 177"/>
                <a:gd name="T73" fmla="*/ 0 h 210"/>
                <a:gd name="T74" fmla="*/ 0 w 177"/>
                <a:gd name="T75" fmla="*/ 0 h 210"/>
                <a:gd name="T76" fmla="*/ 0 w 177"/>
                <a:gd name="T77" fmla="*/ 0 h 210"/>
                <a:gd name="T78" fmla="*/ 0 w 177"/>
                <a:gd name="T79" fmla="*/ 0 h 210"/>
                <a:gd name="T80" fmla="*/ 0 w 177"/>
                <a:gd name="T81" fmla="*/ 0 h 210"/>
                <a:gd name="T82" fmla="*/ 0 w 177"/>
                <a:gd name="T83" fmla="*/ 0 h 210"/>
                <a:gd name="T84" fmla="*/ 0 w 177"/>
                <a:gd name="T85" fmla="*/ 0 h 210"/>
                <a:gd name="T86" fmla="*/ 0 w 177"/>
                <a:gd name="T87" fmla="*/ 0 h 210"/>
                <a:gd name="T88" fmla="*/ 0 w 177"/>
                <a:gd name="T89" fmla="*/ 0 h 210"/>
                <a:gd name="T90" fmla="*/ 0 w 177"/>
                <a:gd name="T91" fmla="*/ 0 h 210"/>
                <a:gd name="T92" fmla="*/ 0 w 177"/>
                <a:gd name="T93" fmla="*/ 0 h 210"/>
                <a:gd name="T94" fmla="*/ 0 w 177"/>
                <a:gd name="T95" fmla="*/ 0 h 210"/>
                <a:gd name="T96" fmla="*/ 0 w 177"/>
                <a:gd name="T97" fmla="*/ 0 h 210"/>
                <a:gd name="T98" fmla="*/ 0 w 177"/>
                <a:gd name="T99" fmla="*/ 0 h 210"/>
                <a:gd name="T100" fmla="*/ 0 w 177"/>
                <a:gd name="T101" fmla="*/ 0 h 210"/>
                <a:gd name="T102" fmla="*/ 0 w 177"/>
                <a:gd name="T103" fmla="*/ 0 h 210"/>
                <a:gd name="T104" fmla="*/ 0 w 177"/>
                <a:gd name="T105" fmla="*/ 0 h 210"/>
                <a:gd name="T106" fmla="*/ 0 w 177"/>
                <a:gd name="T107" fmla="*/ 0 h 210"/>
                <a:gd name="T108" fmla="*/ 0 w 177"/>
                <a:gd name="T109" fmla="*/ 0 h 210"/>
                <a:gd name="T110" fmla="*/ 0 w 177"/>
                <a:gd name="T111" fmla="*/ 0 h 210"/>
                <a:gd name="T112" fmla="*/ 0 w 177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1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89" y="21"/>
                  </a:lnTo>
                  <a:lnTo>
                    <a:pt x="83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4" y="188"/>
                  </a:lnTo>
                  <a:lnTo>
                    <a:pt x="82" y="189"/>
                  </a:lnTo>
                  <a:lnTo>
                    <a:pt x="89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89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7" name="Freeform 112"/>
            <p:cNvSpPr>
              <a:spLocks/>
            </p:cNvSpPr>
            <p:nvPr userDrawn="1"/>
          </p:nvSpPr>
          <p:spPr bwMode="auto">
            <a:xfrm>
              <a:off x="5362" y="3837"/>
              <a:ext cx="54" cy="68"/>
            </a:xfrm>
            <a:custGeom>
              <a:avLst/>
              <a:gdLst>
                <a:gd name="T0" fmla="*/ 0 w 161"/>
                <a:gd name="T1" fmla="*/ 0 h 204"/>
                <a:gd name="T2" fmla="*/ 0 w 161"/>
                <a:gd name="T3" fmla="*/ 0 h 204"/>
                <a:gd name="T4" fmla="*/ 0 w 161"/>
                <a:gd name="T5" fmla="*/ 0 h 204"/>
                <a:gd name="T6" fmla="*/ 0 w 161"/>
                <a:gd name="T7" fmla="*/ 0 h 204"/>
                <a:gd name="T8" fmla="*/ 0 w 161"/>
                <a:gd name="T9" fmla="*/ 0 h 204"/>
                <a:gd name="T10" fmla="*/ 0 w 161"/>
                <a:gd name="T11" fmla="*/ 0 h 204"/>
                <a:gd name="T12" fmla="*/ 0 w 161"/>
                <a:gd name="T13" fmla="*/ 0 h 204"/>
                <a:gd name="T14" fmla="*/ 0 w 161"/>
                <a:gd name="T15" fmla="*/ 0 h 204"/>
                <a:gd name="T16" fmla="*/ 0 w 161"/>
                <a:gd name="T17" fmla="*/ 0 h 204"/>
                <a:gd name="T18" fmla="*/ 0 w 161"/>
                <a:gd name="T19" fmla="*/ 0 h 204"/>
                <a:gd name="T20" fmla="*/ 0 w 161"/>
                <a:gd name="T21" fmla="*/ 0 h 204"/>
                <a:gd name="T22" fmla="*/ 0 w 161"/>
                <a:gd name="T23" fmla="*/ 0 h 204"/>
                <a:gd name="T24" fmla="*/ 0 w 161"/>
                <a:gd name="T25" fmla="*/ 0 h 204"/>
                <a:gd name="T26" fmla="*/ 0 w 161"/>
                <a:gd name="T27" fmla="*/ 0 h 204"/>
                <a:gd name="T28" fmla="*/ 0 w 161"/>
                <a:gd name="T29" fmla="*/ 0 h 204"/>
                <a:gd name="T30" fmla="*/ 0 w 161"/>
                <a:gd name="T31" fmla="*/ 0 h 204"/>
                <a:gd name="T32" fmla="*/ 0 w 161"/>
                <a:gd name="T33" fmla="*/ 0 h 204"/>
                <a:gd name="T34" fmla="*/ 0 w 161"/>
                <a:gd name="T35" fmla="*/ 0 h 204"/>
                <a:gd name="T36" fmla="*/ 0 w 161"/>
                <a:gd name="T37" fmla="*/ 0 h 204"/>
                <a:gd name="T38" fmla="*/ 0 w 161"/>
                <a:gd name="T39" fmla="*/ 0 h 204"/>
                <a:gd name="T40" fmla="*/ 0 w 161"/>
                <a:gd name="T41" fmla="*/ 0 h 204"/>
                <a:gd name="T42" fmla="*/ 0 w 161"/>
                <a:gd name="T43" fmla="*/ 0 h 204"/>
                <a:gd name="T44" fmla="*/ 0 w 161"/>
                <a:gd name="T45" fmla="*/ 0 h 204"/>
                <a:gd name="T46" fmla="*/ 0 w 161"/>
                <a:gd name="T47" fmla="*/ 0 h 204"/>
                <a:gd name="T48" fmla="*/ 0 w 161"/>
                <a:gd name="T49" fmla="*/ 0 h 204"/>
                <a:gd name="T50" fmla="*/ 0 w 161"/>
                <a:gd name="T51" fmla="*/ 0 h 204"/>
                <a:gd name="T52" fmla="*/ 0 w 161"/>
                <a:gd name="T53" fmla="*/ 0 h 204"/>
                <a:gd name="T54" fmla="*/ 0 w 161"/>
                <a:gd name="T55" fmla="*/ 0 h 204"/>
                <a:gd name="T56" fmla="*/ 0 w 161"/>
                <a:gd name="T57" fmla="*/ 0 h 204"/>
                <a:gd name="T58" fmla="*/ 0 w 161"/>
                <a:gd name="T59" fmla="*/ 0 h 204"/>
                <a:gd name="T60" fmla="*/ 0 w 161"/>
                <a:gd name="T61" fmla="*/ 0 h 204"/>
                <a:gd name="T62" fmla="*/ 0 w 161"/>
                <a:gd name="T63" fmla="*/ 0 h 204"/>
                <a:gd name="T64" fmla="*/ 0 w 161"/>
                <a:gd name="T65" fmla="*/ 0 h 204"/>
                <a:gd name="T66" fmla="*/ 0 w 161"/>
                <a:gd name="T67" fmla="*/ 0 h 204"/>
                <a:gd name="T68" fmla="*/ 0 w 161"/>
                <a:gd name="T69" fmla="*/ 0 h 204"/>
                <a:gd name="T70" fmla="*/ 0 w 161"/>
                <a:gd name="T71" fmla="*/ 0 h 204"/>
                <a:gd name="T72" fmla="*/ 0 w 161"/>
                <a:gd name="T73" fmla="*/ 0 h 204"/>
                <a:gd name="T74" fmla="*/ 0 w 161"/>
                <a:gd name="T75" fmla="*/ 0 h 204"/>
                <a:gd name="T76" fmla="*/ 0 w 161"/>
                <a:gd name="T77" fmla="*/ 0 h 204"/>
                <a:gd name="T78" fmla="*/ 0 w 161"/>
                <a:gd name="T79" fmla="*/ 0 h 204"/>
                <a:gd name="T80" fmla="*/ 0 w 161"/>
                <a:gd name="T81" fmla="*/ 0 h 204"/>
                <a:gd name="T82" fmla="*/ 0 w 161"/>
                <a:gd name="T83" fmla="*/ 0 h 204"/>
                <a:gd name="T84" fmla="*/ 0 w 161"/>
                <a:gd name="T85" fmla="*/ 0 h 204"/>
                <a:gd name="T86" fmla="*/ 0 w 161"/>
                <a:gd name="T87" fmla="*/ 0 h 204"/>
                <a:gd name="T88" fmla="*/ 0 w 161"/>
                <a:gd name="T89" fmla="*/ 0 h 204"/>
                <a:gd name="T90" fmla="*/ 0 w 161"/>
                <a:gd name="T91" fmla="*/ 0 h 204"/>
                <a:gd name="T92" fmla="*/ 0 w 161"/>
                <a:gd name="T93" fmla="*/ 0 h 204"/>
                <a:gd name="T94" fmla="*/ 0 w 161"/>
                <a:gd name="T95" fmla="*/ 0 h 204"/>
                <a:gd name="T96" fmla="*/ 0 w 161"/>
                <a:gd name="T97" fmla="*/ 0 h 204"/>
                <a:gd name="T98" fmla="*/ 0 w 161"/>
                <a:gd name="T99" fmla="*/ 0 h 204"/>
                <a:gd name="T100" fmla="*/ 0 w 161"/>
                <a:gd name="T101" fmla="*/ 0 h 204"/>
                <a:gd name="T102" fmla="*/ 0 w 161"/>
                <a:gd name="T103" fmla="*/ 0 h 204"/>
                <a:gd name="T104" fmla="*/ 0 w 161"/>
                <a:gd name="T105" fmla="*/ 0 h 204"/>
                <a:gd name="T106" fmla="*/ 0 w 161"/>
                <a:gd name="T107" fmla="*/ 0 h 204"/>
                <a:gd name="T108" fmla="*/ 0 w 161"/>
                <a:gd name="T109" fmla="*/ 0 h 204"/>
                <a:gd name="T110" fmla="*/ 0 w 161"/>
                <a:gd name="T111" fmla="*/ 0 h 204"/>
                <a:gd name="T112" fmla="*/ 0 w 161"/>
                <a:gd name="T113" fmla="*/ 0 h 204"/>
                <a:gd name="T114" fmla="*/ 0 w 161"/>
                <a:gd name="T115" fmla="*/ 0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1" h="204">
                  <a:moveTo>
                    <a:pt x="0" y="6"/>
                  </a:moveTo>
                  <a:lnTo>
                    <a:pt x="24" y="6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9" y="32"/>
                  </a:lnTo>
                  <a:lnTo>
                    <a:pt x="35" y="24"/>
                  </a:lnTo>
                  <a:lnTo>
                    <a:pt x="42" y="18"/>
                  </a:lnTo>
                  <a:lnTo>
                    <a:pt x="50" y="11"/>
                  </a:lnTo>
                  <a:lnTo>
                    <a:pt x="59" y="7"/>
                  </a:lnTo>
                  <a:lnTo>
                    <a:pt x="68" y="4"/>
                  </a:lnTo>
                  <a:lnTo>
                    <a:pt x="78" y="1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108" y="1"/>
                  </a:lnTo>
                  <a:lnTo>
                    <a:pt x="116" y="4"/>
                  </a:lnTo>
                  <a:lnTo>
                    <a:pt x="123" y="6"/>
                  </a:lnTo>
                  <a:lnTo>
                    <a:pt x="130" y="9"/>
                  </a:lnTo>
                  <a:lnTo>
                    <a:pt x="136" y="12"/>
                  </a:lnTo>
                  <a:lnTo>
                    <a:pt x="142" y="17"/>
                  </a:lnTo>
                  <a:lnTo>
                    <a:pt x="146" y="21"/>
                  </a:lnTo>
                  <a:lnTo>
                    <a:pt x="149" y="26"/>
                  </a:lnTo>
                  <a:lnTo>
                    <a:pt x="153" y="32"/>
                  </a:lnTo>
                  <a:lnTo>
                    <a:pt x="156" y="38"/>
                  </a:lnTo>
                  <a:lnTo>
                    <a:pt x="158" y="45"/>
                  </a:lnTo>
                  <a:lnTo>
                    <a:pt x="160" y="60"/>
                  </a:lnTo>
                  <a:lnTo>
                    <a:pt x="161" y="77"/>
                  </a:lnTo>
                  <a:lnTo>
                    <a:pt x="161" y="204"/>
                  </a:lnTo>
                  <a:lnTo>
                    <a:pt x="137" y="204"/>
                  </a:lnTo>
                  <a:lnTo>
                    <a:pt x="137" y="81"/>
                  </a:lnTo>
                  <a:lnTo>
                    <a:pt x="136" y="68"/>
                  </a:lnTo>
                  <a:lnTo>
                    <a:pt x="134" y="58"/>
                  </a:lnTo>
                  <a:lnTo>
                    <a:pt x="131" y="47"/>
                  </a:lnTo>
                  <a:lnTo>
                    <a:pt x="127" y="38"/>
                  </a:lnTo>
                  <a:lnTo>
                    <a:pt x="123" y="35"/>
                  </a:lnTo>
                  <a:lnTo>
                    <a:pt x="120" y="31"/>
                  </a:lnTo>
                  <a:lnTo>
                    <a:pt x="116" y="28"/>
                  </a:lnTo>
                  <a:lnTo>
                    <a:pt x="111" y="25"/>
                  </a:lnTo>
                  <a:lnTo>
                    <a:pt x="106" y="23"/>
                  </a:lnTo>
                  <a:lnTo>
                    <a:pt x="100" y="22"/>
                  </a:lnTo>
                  <a:lnTo>
                    <a:pt x="94" y="21"/>
                  </a:lnTo>
                  <a:lnTo>
                    <a:pt x="87" y="21"/>
                  </a:lnTo>
                  <a:lnTo>
                    <a:pt x="80" y="21"/>
                  </a:lnTo>
                  <a:lnTo>
                    <a:pt x="73" y="22"/>
                  </a:lnTo>
                  <a:lnTo>
                    <a:pt x="66" y="24"/>
                  </a:lnTo>
                  <a:lnTo>
                    <a:pt x="61" y="26"/>
                  </a:lnTo>
                  <a:lnTo>
                    <a:pt x="55" y="28"/>
                  </a:lnTo>
                  <a:lnTo>
                    <a:pt x="50" y="33"/>
                  </a:lnTo>
                  <a:lnTo>
                    <a:pt x="46" y="36"/>
                  </a:lnTo>
                  <a:lnTo>
                    <a:pt x="41" y="40"/>
                  </a:lnTo>
                  <a:lnTo>
                    <a:pt x="38" y="46"/>
                  </a:lnTo>
                  <a:lnTo>
                    <a:pt x="35" y="50"/>
                  </a:lnTo>
                  <a:lnTo>
                    <a:pt x="32" y="57"/>
                  </a:lnTo>
                  <a:lnTo>
                    <a:pt x="29" y="62"/>
                  </a:lnTo>
                  <a:lnTo>
                    <a:pt x="26" y="75"/>
                  </a:lnTo>
                  <a:lnTo>
                    <a:pt x="24" y="89"/>
                  </a:lnTo>
                  <a:lnTo>
                    <a:pt x="24" y="204"/>
                  </a:lnTo>
                  <a:lnTo>
                    <a:pt x="0" y="2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Freeform 113"/>
            <p:cNvSpPr>
              <a:spLocks noEditPoints="1"/>
            </p:cNvSpPr>
            <p:nvPr userDrawn="1"/>
          </p:nvSpPr>
          <p:spPr bwMode="auto">
            <a:xfrm>
              <a:off x="5432" y="3814"/>
              <a:ext cx="7" cy="91"/>
            </a:xfrm>
            <a:custGeom>
              <a:avLst/>
              <a:gdLst>
                <a:gd name="T0" fmla="*/ 0 w 23"/>
                <a:gd name="T1" fmla="*/ 0 h 274"/>
                <a:gd name="T2" fmla="*/ 0 w 23"/>
                <a:gd name="T3" fmla="*/ 0 h 274"/>
                <a:gd name="T4" fmla="*/ 0 w 23"/>
                <a:gd name="T5" fmla="*/ 0 h 274"/>
                <a:gd name="T6" fmla="*/ 0 w 23"/>
                <a:gd name="T7" fmla="*/ 0 h 274"/>
                <a:gd name="T8" fmla="*/ 0 w 23"/>
                <a:gd name="T9" fmla="*/ 0 h 274"/>
                <a:gd name="T10" fmla="*/ 0 w 23"/>
                <a:gd name="T11" fmla="*/ 0 h 274"/>
                <a:gd name="T12" fmla="*/ 0 w 23"/>
                <a:gd name="T13" fmla="*/ 0 h 274"/>
                <a:gd name="T14" fmla="*/ 0 w 23"/>
                <a:gd name="T15" fmla="*/ 0 h 274"/>
                <a:gd name="T16" fmla="*/ 0 w 23"/>
                <a:gd name="T17" fmla="*/ 0 h 274"/>
                <a:gd name="T18" fmla="*/ 0 w 23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74">
                  <a:moveTo>
                    <a:pt x="0" y="76"/>
                  </a:moveTo>
                  <a:lnTo>
                    <a:pt x="23" y="76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9" name="Freeform 114"/>
            <p:cNvSpPr>
              <a:spLocks noEditPoints="1"/>
            </p:cNvSpPr>
            <p:nvPr userDrawn="1"/>
          </p:nvSpPr>
          <p:spPr bwMode="auto">
            <a:xfrm>
              <a:off x="5443" y="3814"/>
              <a:ext cx="20" cy="116"/>
            </a:xfrm>
            <a:custGeom>
              <a:avLst/>
              <a:gdLst>
                <a:gd name="T0" fmla="*/ 0 w 60"/>
                <a:gd name="T1" fmla="*/ 0 h 348"/>
                <a:gd name="T2" fmla="*/ 0 w 60"/>
                <a:gd name="T3" fmla="*/ 0 h 348"/>
                <a:gd name="T4" fmla="*/ 0 w 60"/>
                <a:gd name="T5" fmla="*/ 0 h 348"/>
                <a:gd name="T6" fmla="*/ 0 w 60"/>
                <a:gd name="T7" fmla="*/ 0 h 348"/>
                <a:gd name="T8" fmla="*/ 0 w 60"/>
                <a:gd name="T9" fmla="*/ 0 h 348"/>
                <a:gd name="T10" fmla="*/ 0 w 60"/>
                <a:gd name="T11" fmla="*/ 0 h 348"/>
                <a:gd name="T12" fmla="*/ 0 w 60"/>
                <a:gd name="T13" fmla="*/ 0 h 348"/>
                <a:gd name="T14" fmla="*/ 0 w 60"/>
                <a:gd name="T15" fmla="*/ 0 h 348"/>
                <a:gd name="T16" fmla="*/ 0 w 60"/>
                <a:gd name="T17" fmla="*/ 0 h 348"/>
                <a:gd name="T18" fmla="*/ 0 w 60"/>
                <a:gd name="T19" fmla="*/ 0 h 348"/>
                <a:gd name="T20" fmla="*/ 0 w 60"/>
                <a:gd name="T21" fmla="*/ 0 h 348"/>
                <a:gd name="T22" fmla="*/ 0 w 60"/>
                <a:gd name="T23" fmla="*/ 0 h 348"/>
                <a:gd name="T24" fmla="*/ 0 w 60"/>
                <a:gd name="T25" fmla="*/ 0 h 348"/>
                <a:gd name="T26" fmla="*/ 0 w 60"/>
                <a:gd name="T27" fmla="*/ 0 h 348"/>
                <a:gd name="T28" fmla="*/ 0 w 60"/>
                <a:gd name="T29" fmla="*/ 0 h 348"/>
                <a:gd name="T30" fmla="*/ 0 w 60"/>
                <a:gd name="T31" fmla="*/ 0 h 348"/>
                <a:gd name="T32" fmla="*/ 0 w 60"/>
                <a:gd name="T33" fmla="*/ 0 h 348"/>
                <a:gd name="T34" fmla="*/ 0 w 60"/>
                <a:gd name="T35" fmla="*/ 0 h 348"/>
                <a:gd name="T36" fmla="*/ 0 w 60"/>
                <a:gd name="T37" fmla="*/ 0 h 348"/>
                <a:gd name="T38" fmla="*/ 0 w 60"/>
                <a:gd name="T39" fmla="*/ 0 h 348"/>
                <a:gd name="T40" fmla="*/ 0 w 60"/>
                <a:gd name="T41" fmla="*/ 0 h 348"/>
                <a:gd name="T42" fmla="*/ 0 w 60"/>
                <a:gd name="T43" fmla="*/ 0 h 348"/>
                <a:gd name="T44" fmla="*/ 0 w 60"/>
                <a:gd name="T45" fmla="*/ 0 h 348"/>
                <a:gd name="T46" fmla="*/ 0 w 60"/>
                <a:gd name="T47" fmla="*/ 0 h 348"/>
                <a:gd name="T48" fmla="*/ 0 w 60"/>
                <a:gd name="T49" fmla="*/ 0 h 348"/>
                <a:gd name="T50" fmla="*/ 0 w 60"/>
                <a:gd name="T51" fmla="*/ 0 h 348"/>
                <a:gd name="T52" fmla="*/ 0 w 60"/>
                <a:gd name="T53" fmla="*/ 0 h 348"/>
                <a:gd name="T54" fmla="*/ 0 w 60"/>
                <a:gd name="T55" fmla="*/ 0 h 348"/>
                <a:gd name="T56" fmla="*/ 0 w 60"/>
                <a:gd name="T57" fmla="*/ 0 h 348"/>
                <a:gd name="T58" fmla="*/ 0 w 60"/>
                <a:gd name="T59" fmla="*/ 0 h 348"/>
                <a:gd name="T60" fmla="*/ 0 w 60"/>
                <a:gd name="T61" fmla="*/ 0 h 348"/>
                <a:gd name="T62" fmla="*/ 0 w 60"/>
                <a:gd name="T63" fmla="*/ 0 h 348"/>
                <a:gd name="T64" fmla="*/ 0 w 60"/>
                <a:gd name="T65" fmla="*/ 0 h 348"/>
                <a:gd name="T66" fmla="*/ 0 w 60"/>
                <a:gd name="T67" fmla="*/ 0 h 3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4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1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8"/>
                  </a:lnTo>
                  <a:lnTo>
                    <a:pt x="0" y="327"/>
                  </a:lnTo>
                  <a:lnTo>
                    <a:pt x="7" y="327"/>
                  </a:lnTo>
                  <a:lnTo>
                    <a:pt x="13" y="327"/>
                  </a:lnTo>
                  <a:lnTo>
                    <a:pt x="20" y="327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9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0" name="Freeform 115"/>
            <p:cNvSpPr>
              <a:spLocks noEditPoints="1"/>
            </p:cNvSpPr>
            <p:nvPr userDrawn="1"/>
          </p:nvSpPr>
          <p:spPr bwMode="auto">
            <a:xfrm>
              <a:off x="5475" y="3837"/>
              <a:ext cx="59" cy="70"/>
            </a:xfrm>
            <a:custGeom>
              <a:avLst/>
              <a:gdLst>
                <a:gd name="T0" fmla="*/ 0 w 176"/>
                <a:gd name="T1" fmla="*/ 0 h 210"/>
                <a:gd name="T2" fmla="*/ 0 w 176"/>
                <a:gd name="T3" fmla="*/ 0 h 210"/>
                <a:gd name="T4" fmla="*/ 0 w 176"/>
                <a:gd name="T5" fmla="*/ 0 h 210"/>
                <a:gd name="T6" fmla="*/ 0 w 176"/>
                <a:gd name="T7" fmla="*/ 0 h 210"/>
                <a:gd name="T8" fmla="*/ 0 w 176"/>
                <a:gd name="T9" fmla="*/ 0 h 210"/>
                <a:gd name="T10" fmla="*/ 0 w 176"/>
                <a:gd name="T11" fmla="*/ 0 h 210"/>
                <a:gd name="T12" fmla="*/ 0 w 176"/>
                <a:gd name="T13" fmla="*/ 0 h 210"/>
                <a:gd name="T14" fmla="*/ 0 w 176"/>
                <a:gd name="T15" fmla="*/ 0 h 210"/>
                <a:gd name="T16" fmla="*/ 0 w 176"/>
                <a:gd name="T17" fmla="*/ 0 h 210"/>
                <a:gd name="T18" fmla="*/ 0 w 176"/>
                <a:gd name="T19" fmla="*/ 0 h 210"/>
                <a:gd name="T20" fmla="*/ 0 w 176"/>
                <a:gd name="T21" fmla="*/ 0 h 210"/>
                <a:gd name="T22" fmla="*/ 0 w 176"/>
                <a:gd name="T23" fmla="*/ 0 h 210"/>
                <a:gd name="T24" fmla="*/ 0 w 176"/>
                <a:gd name="T25" fmla="*/ 0 h 210"/>
                <a:gd name="T26" fmla="*/ 0 w 176"/>
                <a:gd name="T27" fmla="*/ 0 h 210"/>
                <a:gd name="T28" fmla="*/ 0 w 176"/>
                <a:gd name="T29" fmla="*/ 0 h 210"/>
                <a:gd name="T30" fmla="*/ 0 w 176"/>
                <a:gd name="T31" fmla="*/ 0 h 210"/>
                <a:gd name="T32" fmla="*/ 0 w 176"/>
                <a:gd name="T33" fmla="*/ 0 h 210"/>
                <a:gd name="T34" fmla="*/ 0 w 176"/>
                <a:gd name="T35" fmla="*/ 0 h 210"/>
                <a:gd name="T36" fmla="*/ 0 w 176"/>
                <a:gd name="T37" fmla="*/ 0 h 210"/>
                <a:gd name="T38" fmla="*/ 0 w 176"/>
                <a:gd name="T39" fmla="*/ 0 h 210"/>
                <a:gd name="T40" fmla="*/ 0 w 176"/>
                <a:gd name="T41" fmla="*/ 0 h 210"/>
                <a:gd name="T42" fmla="*/ 0 w 176"/>
                <a:gd name="T43" fmla="*/ 0 h 210"/>
                <a:gd name="T44" fmla="*/ 0 w 176"/>
                <a:gd name="T45" fmla="*/ 0 h 210"/>
                <a:gd name="T46" fmla="*/ 0 w 176"/>
                <a:gd name="T47" fmla="*/ 0 h 210"/>
                <a:gd name="T48" fmla="*/ 0 w 176"/>
                <a:gd name="T49" fmla="*/ 0 h 210"/>
                <a:gd name="T50" fmla="*/ 0 w 176"/>
                <a:gd name="T51" fmla="*/ 0 h 210"/>
                <a:gd name="T52" fmla="*/ 0 w 176"/>
                <a:gd name="T53" fmla="*/ 0 h 210"/>
                <a:gd name="T54" fmla="*/ 0 w 176"/>
                <a:gd name="T55" fmla="*/ 0 h 210"/>
                <a:gd name="T56" fmla="*/ 0 w 176"/>
                <a:gd name="T57" fmla="*/ 0 h 210"/>
                <a:gd name="T58" fmla="*/ 0 w 176"/>
                <a:gd name="T59" fmla="*/ 0 h 210"/>
                <a:gd name="T60" fmla="*/ 0 w 176"/>
                <a:gd name="T61" fmla="*/ 0 h 210"/>
                <a:gd name="T62" fmla="*/ 0 w 176"/>
                <a:gd name="T63" fmla="*/ 0 h 210"/>
                <a:gd name="T64" fmla="*/ 0 w 176"/>
                <a:gd name="T65" fmla="*/ 0 h 210"/>
                <a:gd name="T66" fmla="*/ 0 w 176"/>
                <a:gd name="T67" fmla="*/ 0 h 210"/>
                <a:gd name="T68" fmla="*/ 0 w 176"/>
                <a:gd name="T69" fmla="*/ 0 h 210"/>
                <a:gd name="T70" fmla="*/ 0 w 176"/>
                <a:gd name="T71" fmla="*/ 0 h 210"/>
                <a:gd name="T72" fmla="*/ 0 w 176"/>
                <a:gd name="T73" fmla="*/ 0 h 210"/>
                <a:gd name="T74" fmla="*/ 0 w 176"/>
                <a:gd name="T75" fmla="*/ 0 h 210"/>
                <a:gd name="T76" fmla="*/ 0 w 176"/>
                <a:gd name="T77" fmla="*/ 0 h 210"/>
                <a:gd name="T78" fmla="*/ 0 w 176"/>
                <a:gd name="T79" fmla="*/ 0 h 210"/>
                <a:gd name="T80" fmla="*/ 0 w 176"/>
                <a:gd name="T81" fmla="*/ 0 h 210"/>
                <a:gd name="T82" fmla="*/ 0 w 176"/>
                <a:gd name="T83" fmla="*/ 0 h 210"/>
                <a:gd name="T84" fmla="*/ 0 w 176"/>
                <a:gd name="T85" fmla="*/ 0 h 210"/>
                <a:gd name="T86" fmla="*/ 0 w 176"/>
                <a:gd name="T87" fmla="*/ 0 h 210"/>
                <a:gd name="T88" fmla="*/ 0 w 176"/>
                <a:gd name="T89" fmla="*/ 0 h 210"/>
                <a:gd name="T90" fmla="*/ 0 w 176"/>
                <a:gd name="T91" fmla="*/ 0 h 210"/>
                <a:gd name="T92" fmla="*/ 0 w 176"/>
                <a:gd name="T93" fmla="*/ 0 h 210"/>
                <a:gd name="T94" fmla="*/ 0 w 176"/>
                <a:gd name="T95" fmla="*/ 0 h 210"/>
                <a:gd name="T96" fmla="*/ 0 w 176"/>
                <a:gd name="T97" fmla="*/ 0 h 210"/>
                <a:gd name="T98" fmla="*/ 0 w 176"/>
                <a:gd name="T99" fmla="*/ 0 h 210"/>
                <a:gd name="T100" fmla="*/ 0 w 176"/>
                <a:gd name="T101" fmla="*/ 0 h 210"/>
                <a:gd name="T102" fmla="*/ 0 w 176"/>
                <a:gd name="T103" fmla="*/ 0 h 210"/>
                <a:gd name="T104" fmla="*/ 0 w 176"/>
                <a:gd name="T105" fmla="*/ 0 h 210"/>
                <a:gd name="T106" fmla="*/ 0 w 176"/>
                <a:gd name="T107" fmla="*/ 0 h 210"/>
                <a:gd name="T108" fmla="*/ 0 w 176"/>
                <a:gd name="T109" fmla="*/ 0 h 210"/>
                <a:gd name="T110" fmla="*/ 0 w 176"/>
                <a:gd name="T111" fmla="*/ 0 h 210"/>
                <a:gd name="T112" fmla="*/ 0 w 176"/>
                <a:gd name="T113" fmla="*/ 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210">
                  <a:moveTo>
                    <a:pt x="153" y="92"/>
                  </a:moveTo>
                  <a:lnTo>
                    <a:pt x="152" y="78"/>
                  </a:lnTo>
                  <a:lnTo>
                    <a:pt x="147" y="65"/>
                  </a:lnTo>
                  <a:lnTo>
                    <a:pt x="145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5" y="42"/>
                  </a:lnTo>
                  <a:lnTo>
                    <a:pt x="131" y="38"/>
                  </a:lnTo>
                  <a:lnTo>
                    <a:pt x="127" y="34"/>
                  </a:lnTo>
                  <a:lnTo>
                    <a:pt x="121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70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2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6" y="78"/>
                  </a:lnTo>
                  <a:lnTo>
                    <a:pt x="24" y="92"/>
                  </a:lnTo>
                  <a:lnTo>
                    <a:pt x="153" y="92"/>
                  </a:lnTo>
                  <a:close/>
                  <a:moveTo>
                    <a:pt x="24" y="112"/>
                  </a:moveTo>
                  <a:lnTo>
                    <a:pt x="25" y="126"/>
                  </a:lnTo>
                  <a:lnTo>
                    <a:pt x="27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39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6" y="186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8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6" y="170"/>
                  </a:lnTo>
                  <a:lnTo>
                    <a:pt x="161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7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2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8" y="210"/>
                  </a:lnTo>
                  <a:lnTo>
                    <a:pt x="67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0" y="198"/>
                  </a:lnTo>
                  <a:lnTo>
                    <a:pt x="34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1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1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4" y="20"/>
                  </a:lnTo>
                  <a:lnTo>
                    <a:pt x="40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7" y="3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1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5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2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6" y="102"/>
                  </a:lnTo>
                  <a:lnTo>
                    <a:pt x="176" y="112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" name="Freeform 116"/>
            <p:cNvSpPr>
              <a:spLocks/>
            </p:cNvSpPr>
            <p:nvPr userDrawn="1"/>
          </p:nvSpPr>
          <p:spPr bwMode="auto">
            <a:xfrm>
              <a:off x="4666" y="3993"/>
              <a:ext cx="55" cy="66"/>
            </a:xfrm>
            <a:custGeom>
              <a:avLst/>
              <a:gdLst>
                <a:gd name="T0" fmla="*/ 0 w 165"/>
                <a:gd name="T1" fmla="*/ 0 h 199"/>
                <a:gd name="T2" fmla="*/ 0 w 165"/>
                <a:gd name="T3" fmla="*/ 0 h 199"/>
                <a:gd name="T4" fmla="*/ 0 w 165"/>
                <a:gd name="T5" fmla="*/ 0 h 199"/>
                <a:gd name="T6" fmla="*/ 0 w 165"/>
                <a:gd name="T7" fmla="*/ 0 h 199"/>
                <a:gd name="T8" fmla="*/ 0 w 165"/>
                <a:gd name="T9" fmla="*/ 0 h 199"/>
                <a:gd name="T10" fmla="*/ 0 w 165"/>
                <a:gd name="T11" fmla="*/ 0 h 199"/>
                <a:gd name="T12" fmla="*/ 0 w 165"/>
                <a:gd name="T13" fmla="*/ 0 h 199"/>
                <a:gd name="T14" fmla="*/ 0 w 165"/>
                <a:gd name="T15" fmla="*/ 0 h 199"/>
                <a:gd name="T16" fmla="*/ 0 w 165"/>
                <a:gd name="T17" fmla="*/ 0 h 199"/>
                <a:gd name="T18" fmla="*/ 0 w 165"/>
                <a:gd name="T19" fmla="*/ 0 h 199"/>
                <a:gd name="T20" fmla="*/ 0 w 165"/>
                <a:gd name="T21" fmla="*/ 0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5" h="199">
                  <a:moveTo>
                    <a:pt x="29" y="178"/>
                  </a:moveTo>
                  <a:lnTo>
                    <a:pt x="165" y="178"/>
                  </a:lnTo>
                  <a:lnTo>
                    <a:pt x="165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0" y="0"/>
                  </a:lnTo>
                  <a:lnTo>
                    <a:pt x="160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2" name="Freeform 117"/>
            <p:cNvSpPr>
              <a:spLocks noEditPoints="1"/>
            </p:cNvSpPr>
            <p:nvPr userDrawn="1"/>
          </p:nvSpPr>
          <p:spPr bwMode="auto">
            <a:xfrm>
              <a:off x="4728" y="3991"/>
              <a:ext cx="61" cy="70"/>
            </a:xfrm>
            <a:custGeom>
              <a:avLst/>
              <a:gdLst>
                <a:gd name="T0" fmla="*/ 0 w 184"/>
                <a:gd name="T1" fmla="*/ 0 h 209"/>
                <a:gd name="T2" fmla="*/ 0 w 184"/>
                <a:gd name="T3" fmla="*/ 0 h 209"/>
                <a:gd name="T4" fmla="*/ 0 w 184"/>
                <a:gd name="T5" fmla="*/ 0 h 209"/>
                <a:gd name="T6" fmla="*/ 0 w 184"/>
                <a:gd name="T7" fmla="*/ 0 h 209"/>
                <a:gd name="T8" fmla="*/ 0 w 184"/>
                <a:gd name="T9" fmla="*/ 0 h 209"/>
                <a:gd name="T10" fmla="*/ 0 w 184"/>
                <a:gd name="T11" fmla="*/ 0 h 209"/>
                <a:gd name="T12" fmla="*/ 0 w 184"/>
                <a:gd name="T13" fmla="*/ 0 h 209"/>
                <a:gd name="T14" fmla="*/ 0 w 184"/>
                <a:gd name="T15" fmla="*/ 0 h 209"/>
                <a:gd name="T16" fmla="*/ 0 w 184"/>
                <a:gd name="T17" fmla="*/ 0 h 209"/>
                <a:gd name="T18" fmla="*/ 0 w 184"/>
                <a:gd name="T19" fmla="*/ 0 h 209"/>
                <a:gd name="T20" fmla="*/ 0 w 184"/>
                <a:gd name="T21" fmla="*/ 0 h 209"/>
                <a:gd name="T22" fmla="*/ 0 w 184"/>
                <a:gd name="T23" fmla="*/ 0 h 209"/>
                <a:gd name="T24" fmla="*/ 0 w 184"/>
                <a:gd name="T25" fmla="*/ 0 h 209"/>
                <a:gd name="T26" fmla="*/ 0 w 184"/>
                <a:gd name="T27" fmla="*/ 0 h 209"/>
                <a:gd name="T28" fmla="*/ 0 w 184"/>
                <a:gd name="T29" fmla="*/ 0 h 209"/>
                <a:gd name="T30" fmla="*/ 0 w 184"/>
                <a:gd name="T31" fmla="*/ 0 h 209"/>
                <a:gd name="T32" fmla="*/ 0 w 184"/>
                <a:gd name="T33" fmla="*/ 0 h 209"/>
                <a:gd name="T34" fmla="*/ 0 w 184"/>
                <a:gd name="T35" fmla="*/ 0 h 209"/>
                <a:gd name="T36" fmla="*/ 0 w 184"/>
                <a:gd name="T37" fmla="*/ 0 h 209"/>
                <a:gd name="T38" fmla="*/ 0 w 184"/>
                <a:gd name="T39" fmla="*/ 0 h 209"/>
                <a:gd name="T40" fmla="*/ 0 w 184"/>
                <a:gd name="T41" fmla="*/ 0 h 209"/>
                <a:gd name="T42" fmla="*/ 0 w 184"/>
                <a:gd name="T43" fmla="*/ 0 h 209"/>
                <a:gd name="T44" fmla="*/ 0 w 184"/>
                <a:gd name="T45" fmla="*/ 0 h 209"/>
                <a:gd name="T46" fmla="*/ 0 w 184"/>
                <a:gd name="T47" fmla="*/ 0 h 209"/>
                <a:gd name="T48" fmla="*/ 0 w 184"/>
                <a:gd name="T49" fmla="*/ 0 h 209"/>
                <a:gd name="T50" fmla="*/ 0 w 184"/>
                <a:gd name="T51" fmla="*/ 0 h 209"/>
                <a:gd name="T52" fmla="*/ 0 w 184"/>
                <a:gd name="T53" fmla="*/ 0 h 209"/>
                <a:gd name="T54" fmla="*/ 0 w 184"/>
                <a:gd name="T55" fmla="*/ 0 h 209"/>
                <a:gd name="T56" fmla="*/ 0 w 184"/>
                <a:gd name="T57" fmla="*/ 0 h 209"/>
                <a:gd name="T58" fmla="*/ 0 w 184"/>
                <a:gd name="T59" fmla="*/ 0 h 209"/>
                <a:gd name="T60" fmla="*/ 0 w 184"/>
                <a:gd name="T61" fmla="*/ 0 h 209"/>
                <a:gd name="T62" fmla="*/ 0 w 184"/>
                <a:gd name="T63" fmla="*/ 0 h 209"/>
                <a:gd name="T64" fmla="*/ 0 w 184"/>
                <a:gd name="T65" fmla="*/ 0 h 209"/>
                <a:gd name="T66" fmla="*/ 0 w 184"/>
                <a:gd name="T67" fmla="*/ 0 h 209"/>
                <a:gd name="T68" fmla="*/ 0 w 184"/>
                <a:gd name="T69" fmla="*/ 0 h 209"/>
                <a:gd name="T70" fmla="*/ 0 w 184"/>
                <a:gd name="T71" fmla="*/ 0 h 209"/>
                <a:gd name="T72" fmla="*/ 0 w 184"/>
                <a:gd name="T73" fmla="*/ 0 h 209"/>
                <a:gd name="T74" fmla="*/ 0 w 184"/>
                <a:gd name="T75" fmla="*/ 0 h 209"/>
                <a:gd name="T76" fmla="*/ 0 w 184"/>
                <a:gd name="T77" fmla="*/ 0 h 209"/>
                <a:gd name="T78" fmla="*/ 0 w 184"/>
                <a:gd name="T79" fmla="*/ 0 h 209"/>
                <a:gd name="T80" fmla="*/ 0 w 184"/>
                <a:gd name="T81" fmla="*/ 0 h 209"/>
                <a:gd name="T82" fmla="*/ 0 w 184"/>
                <a:gd name="T83" fmla="*/ 0 h 209"/>
                <a:gd name="T84" fmla="*/ 0 w 184"/>
                <a:gd name="T85" fmla="*/ 0 h 209"/>
                <a:gd name="T86" fmla="*/ 0 w 184"/>
                <a:gd name="T87" fmla="*/ 0 h 209"/>
                <a:gd name="T88" fmla="*/ 0 w 184"/>
                <a:gd name="T89" fmla="*/ 0 h 209"/>
                <a:gd name="T90" fmla="*/ 0 w 184"/>
                <a:gd name="T91" fmla="*/ 0 h 209"/>
                <a:gd name="T92" fmla="*/ 0 w 184"/>
                <a:gd name="T93" fmla="*/ 0 h 209"/>
                <a:gd name="T94" fmla="*/ 0 w 184"/>
                <a:gd name="T95" fmla="*/ 0 h 209"/>
                <a:gd name="T96" fmla="*/ 0 w 184"/>
                <a:gd name="T97" fmla="*/ 0 h 209"/>
                <a:gd name="T98" fmla="*/ 0 w 184"/>
                <a:gd name="T99" fmla="*/ 0 h 209"/>
                <a:gd name="T100" fmla="*/ 0 w 184"/>
                <a:gd name="T101" fmla="*/ 0 h 209"/>
                <a:gd name="T102" fmla="*/ 0 w 184"/>
                <a:gd name="T103" fmla="*/ 0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9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1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4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5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118"/>
            <p:cNvSpPr>
              <a:spLocks/>
            </p:cNvSpPr>
            <p:nvPr userDrawn="1"/>
          </p:nvSpPr>
          <p:spPr bwMode="auto">
            <a:xfrm>
              <a:off x="4828" y="3993"/>
              <a:ext cx="55" cy="66"/>
            </a:xfrm>
            <a:custGeom>
              <a:avLst/>
              <a:gdLst>
                <a:gd name="T0" fmla="*/ 0 w 167"/>
                <a:gd name="T1" fmla="*/ 0 h 199"/>
                <a:gd name="T2" fmla="*/ 0 w 167"/>
                <a:gd name="T3" fmla="*/ 0 h 199"/>
                <a:gd name="T4" fmla="*/ 0 w 167"/>
                <a:gd name="T5" fmla="*/ 0 h 199"/>
                <a:gd name="T6" fmla="*/ 0 w 167"/>
                <a:gd name="T7" fmla="*/ 0 h 199"/>
                <a:gd name="T8" fmla="*/ 0 w 167"/>
                <a:gd name="T9" fmla="*/ 0 h 199"/>
                <a:gd name="T10" fmla="*/ 0 w 167"/>
                <a:gd name="T11" fmla="*/ 0 h 199"/>
                <a:gd name="T12" fmla="*/ 0 w 167"/>
                <a:gd name="T13" fmla="*/ 0 h 199"/>
                <a:gd name="T14" fmla="*/ 0 w 167"/>
                <a:gd name="T15" fmla="*/ 0 h 199"/>
                <a:gd name="T16" fmla="*/ 0 w 167"/>
                <a:gd name="T17" fmla="*/ 0 h 199"/>
                <a:gd name="T18" fmla="*/ 0 w 167"/>
                <a:gd name="T19" fmla="*/ 0 h 199"/>
                <a:gd name="T20" fmla="*/ 0 w 167"/>
                <a:gd name="T21" fmla="*/ 0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" h="199">
                  <a:moveTo>
                    <a:pt x="29" y="178"/>
                  </a:moveTo>
                  <a:lnTo>
                    <a:pt x="167" y="178"/>
                  </a:lnTo>
                  <a:lnTo>
                    <a:pt x="167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1" y="0"/>
                  </a:lnTo>
                  <a:lnTo>
                    <a:pt x="161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" name="Freeform 119"/>
            <p:cNvSpPr>
              <a:spLocks noEditPoints="1"/>
            </p:cNvSpPr>
            <p:nvPr userDrawn="1"/>
          </p:nvSpPr>
          <p:spPr bwMode="auto">
            <a:xfrm>
              <a:off x="4889" y="3991"/>
              <a:ext cx="61" cy="70"/>
            </a:xfrm>
            <a:custGeom>
              <a:avLst/>
              <a:gdLst>
                <a:gd name="T0" fmla="*/ 0 w 183"/>
                <a:gd name="T1" fmla="*/ 0 h 209"/>
                <a:gd name="T2" fmla="*/ 0 w 183"/>
                <a:gd name="T3" fmla="*/ 0 h 209"/>
                <a:gd name="T4" fmla="*/ 0 w 183"/>
                <a:gd name="T5" fmla="*/ 0 h 209"/>
                <a:gd name="T6" fmla="*/ 0 w 183"/>
                <a:gd name="T7" fmla="*/ 0 h 209"/>
                <a:gd name="T8" fmla="*/ 0 w 183"/>
                <a:gd name="T9" fmla="*/ 0 h 209"/>
                <a:gd name="T10" fmla="*/ 0 w 183"/>
                <a:gd name="T11" fmla="*/ 0 h 209"/>
                <a:gd name="T12" fmla="*/ 0 w 183"/>
                <a:gd name="T13" fmla="*/ 0 h 209"/>
                <a:gd name="T14" fmla="*/ 0 w 183"/>
                <a:gd name="T15" fmla="*/ 0 h 209"/>
                <a:gd name="T16" fmla="*/ 0 w 183"/>
                <a:gd name="T17" fmla="*/ 0 h 209"/>
                <a:gd name="T18" fmla="*/ 0 w 183"/>
                <a:gd name="T19" fmla="*/ 0 h 209"/>
                <a:gd name="T20" fmla="*/ 0 w 183"/>
                <a:gd name="T21" fmla="*/ 0 h 209"/>
                <a:gd name="T22" fmla="*/ 0 w 183"/>
                <a:gd name="T23" fmla="*/ 0 h 209"/>
                <a:gd name="T24" fmla="*/ 0 w 183"/>
                <a:gd name="T25" fmla="*/ 0 h 209"/>
                <a:gd name="T26" fmla="*/ 0 w 183"/>
                <a:gd name="T27" fmla="*/ 0 h 209"/>
                <a:gd name="T28" fmla="*/ 0 w 183"/>
                <a:gd name="T29" fmla="*/ 0 h 209"/>
                <a:gd name="T30" fmla="*/ 0 w 183"/>
                <a:gd name="T31" fmla="*/ 0 h 209"/>
                <a:gd name="T32" fmla="*/ 0 w 183"/>
                <a:gd name="T33" fmla="*/ 0 h 209"/>
                <a:gd name="T34" fmla="*/ 0 w 183"/>
                <a:gd name="T35" fmla="*/ 0 h 209"/>
                <a:gd name="T36" fmla="*/ 0 w 183"/>
                <a:gd name="T37" fmla="*/ 0 h 209"/>
                <a:gd name="T38" fmla="*/ 0 w 183"/>
                <a:gd name="T39" fmla="*/ 0 h 209"/>
                <a:gd name="T40" fmla="*/ 0 w 183"/>
                <a:gd name="T41" fmla="*/ 0 h 209"/>
                <a:gd name="T42" fmla="*/ 0 w 183"/>
                <a:gd name="T43" fmla="*/ 0 h 209"/>
                <a:gd name="T44" fmla="*/ 0 w 183"/>
                <a:gd name="T45" fmla="*/ 0 h 209"/>
                <a:gd name="T46" fmla="*/ 0 w 183"/>
                <a:gd name="T47" fmla="*/ 0 h 209"/>
                <a:gd name="T48" fmla="*/ 0 w 183"/>
                <a:gd name="T49" fmla="*/ 0 h 209"/>
                <a:gd name="T50" fmla="*/ 0 w 183"/>
                <a:gd name="T51" fmla="*/ 0 h 209"/>
                <a:gd name="T52" fmla="*/ 0 w 183"/>
                <a:gd name="T53" fmla="*/ 0 h 209"/>
                <a:gd name="T54" fmla="*/ 0 w 183"/>
                <a:gd name="T55" fmla="*/ 0 h 209"/>
                <a:gd name="T56" fmla="*/ 0 w 183"/>
                <a:gd name="T57" fmla="*/ 0 h 209"/>
                <a:gd name="T58" fmla="*/ 0 w 183"/>
                <a:gd name="T59" fmla="*/ 0 h 209"/>
                <a:gd name="T60" fmla="*/ 0 w 183"/>
                <a:gd name="T61" fmla="*/ 0 h 209"/>
                <a:gd name="T62" fmla="*/ 0 w 183"/>
                <a:gd name="T63" fmla="*/ 0 h 209"/>
                <a:gd name="T64" fmla="*/ 0 w 183"/>
                <a:gd name="T65" fmla="*/ 0 h 209"/>
                <a:gd name="T66" fmla="*/ 0 w 183"/>
                <a:gd name="T67" fmla="*/ 0 h 209"/>
                <a:gd name="T68" fmla="*/ 0 w 183"/>
                <a:gd name="T69" fmla="*/ 0 h 209"/>
                <a:gd name="T70" fmla="*/ 0 w 183"/>
                <a:gd name="T71" fmla="*/ 0 h 209"/>
                <a:gd name="T72" fmla="*/ 0 w 183"/>
                <a:gd name="T73" fmla="*/ 0 h 209"/>
                <a:gd name="T74" fmla="*/ 0 w 183"/>
                <a:gd name="T75" fmla="*/ 0 h 209"/>
                <a:gd name="T76" fmla="*/ 0 w 183"/>
                <a:gd name="T77" fmla="*/ 0 h 209"/>
                <a:gd name="T78" fmla="*/ 0 w 183"/>
                <a:gd name="T79" fmla="*/ 0 h 209"/>
                <a:gd name="T80" fmla="*/ 0 w 183"/>
                <a:gd name="T81" fmla="*/ 0 h 209"/>
                <a:gd name="T82" fmla="*/ 0 w 183"/>
                <a:gd name="T83" fmla="*/ 0 h 209"/>
                <a:gd name="T84" fmla="*/ 0 w 183"/>
                <a:gd name="T85" fmla="*/ 0 h 209"/>
                <a:gd name="T86" fmla="*/ 0 w 183"/>
                <a:gd name="T87" fmla="*/ 0 h 209"/>
                <a:gd name="T88" fmla="*/ 0 w 183"/>
                <a:gd name="T89" fmla="*/ 0 h 209"/>
                <a:gd name="T90" fmla="*/ 0 w 183"/>
                <a:gd name="T91" fmla="*/ 0 h 209"/>
                <a:gd name="T92" fmla="*/ 0 w 183"/>
                <a:gd name="T93" fmla="*/ 0 h 209"/>
                <a:gd name="T94" fmla="*/ 0 w 183"/>
                <a:gd name="T95" fmla="*/ 0 h 209"/>
                <a:gd name="T96" fmla="*/ 0 w 183"/>
                <a:gd name="T97" fmla="*/ 0 h 209"/>
                <a:gd name="T98" fmla="*/ 0 w 183"/>
                <a:gd name="T99" fmla="*/ 0 h 209"/>
                <a:gd name="T100" fmla="*/ 0 w 183"/>
                <a:gd name="T101" fmla="*/ 0 h 209"/>
                <a:gd name="T102" fmla="*/ 0 w 183"/>
                <a:gd name="T103" fmla="*/ 0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8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2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8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7" y="180"/>
                  </a:lnTo>
                  <a:lnTo>
                    <a:pt x="112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9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4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8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2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69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3" y="182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2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4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7" y="182"/>
                  </a:lnTo>
                  <a:lnTo>
                    <a:pt x="5" y="178"/>
                  </a:lnTo>
                  <a:lnTo>
                    <a:pt x="3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8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29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6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" name="Freeform 120"/>
            <p:cNvSpPr>
              <a:spLocks noEditPoints="1"/>
            </p:cNvSpPr>
            <p:nvPr userDrawn="1"/>
          </p:nvSpPr>
          <p:spPr bwMode="auto">
            <a:xfrm>
              <a:off x="4959" y="3991"/>
              <a:ext cx="61" cy="93"/>
            </a:xfrm>
            <a:custGeom>
              <a:avLst/>
              <a:gdLst>
                <a:gd name="T0" fmla="*/ 0 w 184"/>
                <a:gd name="T1" fmla="*/ 0 h 277"/>
                <a:gd name="T2" fmla="*/ 0 w 184"/>
                <a:gd name="T3" fmla="*/ 0 h 277"/>
                <a:gd name="T4" fmla="*/ 0 w 184"/>
                <a:gd name="T5" fmla="*/ 0 h 277"/>
                <a:gd name="T6" fmla="*/ 0 w 184"/>
                <a:gd name="T7" fmla="*/ 0 h 277"/>
                <a:gd name="T8" fmla="*/ 0 w 184"/>
                <a:gd name="T9" fmla="*/ 0 h 277"/>
                <a:gd name="T10" fmla="*/ 0 w 184"/>
                <a:gd name="T11" fmla="*/ 0 h 277"/>
                <a:gd name="T12" fmla="*/ 0 w 184"/>
                <a:gd name="T13" fmla="*/ 0 h 277"/>
                <a:gd name="T14" fmla="*/ 0 w 184"/>
                <a:gd name="T15" fmla="*/ 0 h 277"/>
                <a:gd name="T16" fmla="*/ 0 w 184"/>
                <a:gd name="T17" fmla="*/ 0 h 277"/>
                <a:gd name="T18" fmla="*/ 0 w 184"/>
                <a:gd name="T19" fmla="*/ 0 h 277"/>
                <a:gd name="T20" fmla="*/ 0 w 184"/>
                <a:gd name="T21" fmla="*/ 0 h 277"/>
                <a:gd name="T22" fmla="*/ 0 w 184"/>
                <a:gd name="T23" fmla="*/ 0 h 277"/>
                <a:gd name="T24" fmla="*/ 0 w 184"/>
                <a:gd name="T25" fmla="*/ 0 h 277"/>
                <a:gd name="T26" fmla="*/ 0 w 184"/>
                <a:gd name="T27" fmla="*/ 0 h 277"/>
                <a:gd name="T28" fmla="*/ 0 w 184"/>
                <a:gd name="T29" fmla="*/ 0 h 277"/>
                <a:gd name="T30" fmla="*/ 0 w 184"/>
                <a:gd name="T31" fmla="*/ 0 h 277"/>
                <a:gd name="T32" fmla="*/ 0 w 184"/>
                <a:gd name="T33" fmla="*/ 0 h 277"/>
                <a:gd name="T34" fmla="*/ 0 w 184"/>
                <a:gd name="T35" fmla="*/ 0 h 277"/>
                <a:gd name="T36" fmla="*/ 0 w 184"/>
                <a:gd name="T37" fmla="*/ 0 h 277"/>
                <a:gd name="T38" fmla="*/ 0 w 184"/>
                <a:gd name="T39" fmla="*/ 0 h 277"/>
                <a:gd name="T40" fmla="*/ 0 w 184"/>
                <a:gd name="T41" fmla="*/ 0 h 277"/>
                <a:gd name="T42" fmla="*/ 0 w 184"/>
                <a:gd name="T43" fmla="*/ 0 h 277"/>
                <a:gd name="T44" fmla="*/ 0 w 184"/>
                <a:gd name="T45" fmla="*/ 0 h 277"/>
                <a:gd name="T46" fmla="*/ 0 w 184"/>
                <a:gd name="T47" fmla="*/ 0 h 277"/>
                <a:gd name="T48" fmla="*/ 0 w 184"/>
                <a:gd name="T49" fmla="*/ 0 h 277"/>
                <a:gd name="T50" fmla="*/ 0 w 184"/>
                <a:gd name="T51" fmla="*/ 0 h 277"/>
                <a:gd name="T52" fmla="*/ 0 w 184"/>
                <a:gd name="T53" fmla="*/ 0 h 277"/>
                <a:gd name="T54" fmla="*/ 0 w 184"/>
                <a:gd name="T55" fmla="*/ 0 h 277"/>
                <a:gd name="T56" fmla="*/ 0 w 184"/>
                <a:gd name="T57" fmla="*/ 0 h 277"/>
                <a:gd name="T58" fmla="*/ 0 w 184"/>
                <a:gd name="T59" fmla="*/ 0 h 277"/>
                <a:gd name="T60" fmla="*/ 0 w 184"/>
                <a:gd name="T61" fmla="*/ 0 h 277"/>
                <a:gd name="T62" fmla="*/ 0 w 184"/>
                <a:gd name="T63" fmla="*/ 0 h 277"/>
                <a:gd name="T64" fmla="*/ 0 w 184"/>
                <a:gd name="T65" fmla="*/ 0 h 277"/>
                <a:gd name="T66" fmla="*/ 0 w 184"/>
                <a:gd name="T67" fmla="*/ 0 h 277"/>
                <a:gd name="T68" fmla="*/ 0 w 184"/>
                <a:gd name="T69" fmla="*/ 0 h 277"/>
                <a:gd name="T70" fmla="*/ 0 w 184"/>
                <a:gd name="T71" fmla="*/ 0 h 277"/>
                <a:gd name="T72" fmla="*/ 0 w 184"/>
                <a:gd name="T73" fmla="*/ 0 h 277"/>
                <a:gd name="T74" fmla="*/ 0 w 184"/>
                <a:gd name="T75" fmla="*/ 0 h 277"/>
                <a:gd name="T76" fmla="*/ 0 w 184"/>
                <a:gd name="T77" fmla="*/ 0 h 277"/>
                <a:gd name="T78" fmla="*/ 0 w 184"/>
                <a:gd name="T79" fmla="*/ 0 h 277"/>
                <a:gd name="T80" fmla="*/ 0 w 184"/>
                <a:gd name="T81" fmla="*/ 0 h 277"/>
                <a:gd name="T82" fmla="*/ 0 w 184"/>
                <a:gd name="T83" fmla="*/ 0 h 277"/>
                <a:gd name="T84" fmla="*/ 0 w 184"/>
                <a:gd name="T85" fmla="*/ 0 h 277"/>
                <a:gd name="T86" fmla="*/ 0 w 184"/>
                <a:gd name="T87" fmla="*/ 0 h 277"/>
                <a:gd name="T88" fmla="*/ 0 w 184"/>
                <a:gd name="T89" fmla="*/ 0 h 277"/>
                <a:gd name="T90" fmla="*/ 0 w 184"/>
                <a:gd name="T91" fmla="*/ 0 h 277"/>
                <a:gd name="T92" fmla="*/ 0 w 184"/>
                <a:gd name="T93" fmla="*/ 0 h 277"/>
                <a:gd name="T94" fmla="*/ 0 w 184"/>
                <a:gd name="T95" fmla="*/ 0 h 277"/>
                <a:gd name="T96" fmla="*/ 0 w 184"/>
                <a:gd name="T97" fmla="*/ 0 h 277"/>
                <a:gd name="T98" fmla="*/ 0 w 184"/>
                <a:gd name="T99" fmla="*/ 0 h 277"/>
                <a:gd name="T100" fmla="*/ 0 w 184"/>
                <a:gd name="T101" fmla="*/ 0 h 277"/>
                <a:gd name="T102" fmla="*/ 0 w 184"/>
                <a:gd name="T103" fmla="*/ 0 h 277"/>
                <a:gd name="T104" fmla="*/ 0 w 184"/>
                <a:gd name="T105" fmla="*/ 0 h 277"/>
                <a:gd name="T106" fmla="*/ 0 w 184"/>
                <a:gd name="T107" fmla="*/ 0 h 277"/>
                <a:gd name="T108" fmla="*/ 0 w 184"/>
                <a:gd name="T109" fmla="*/ 0 h 277"/>
                <a:gd name="T110" fmla="*/ 0 w 184"/>
                <a:gd name="T111" fmla="*/ 0 h 2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4" h="277">
                  <a:moveTo>
                    <a:pt x="94" y="20"/>
                  </a:moveTo>
                  <a:lnTo>
                    <a:pt x="85" y="20"/>
                  </a:lnTo>
                  <a:lnTo>
                    <a:pt x="76" y="21"/>
                  </a:lnTo>
                  <a:lnTo>
                    <a:pt x="68" y="23"/>
                  </a:lnTo>
                  <a:lnTo>
                    <a:pt x="61" y="27"/>
                  </a:lnTo>
                  <a:lnTo>
                    <a:pt x="54" y="31"/>
                  </a:lnTo>
                  <a:lnTo>
                    <a:pt x="49" y="35"/>
                  </a:lnTo>
                  <a:lnTo>
                    <a:pt x="44" y="40"/>
                  </a:lnTo>
                  <a:lnTo>
                    <a:pt x="39" y="45"/>
                  </a:lnTo>
                  <a:lnTo>
                    <a:pt x="36" y="51"/>
                  </a:lnTo>
                  <a:lnTo>
                    <a:pt x="33" y="58"/>
                  </a:lnTo>
                  <a:lnTo>
                    <a:pt x="31" y="65"/>
                  </a:lnTo>
                  <a:lnTo>
                    <a:pt x="29" y="72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26" y="119"/>
                  </a:lnTo>
                  <a:lnTo>
                    <a:pt x="29" y="135"/>
                  </a:lnTo>
                  <a:lnTo>
                    <a:pt x="31" y="142"/>
                  </a:lnTo>
                  <a:lnTo>
                    <a:pt x="34" y="150"/>
                  </a:lnTo>
                  <a:lnTo>
                    <a:pt x="37" y="156"/>
                  </a:lnTo>
                  <a:lnTo>
                    <a:pt x="40" y="163"/>
                  </a:lnTo>
                  <a:lnTo>
                    <a:pt x="45" y="168"/>
                  </a:lnTo>
                  <a:lnTo>
                    <a:pt x="50" y="173"/>
                  </a:lnTo>
                  <a:lnTo>
                    <a:pt x="56" y="178"/>
                  </a:lnTo>
                  <a:lnTo>
                    <a:pt x="62" y="182"/>
                  </a:lnTo>
                  <a:lnTo>
                    <a:pt x="70" y="185"/>
                  </a:lnTo>
                  <a:lnTo>
                    <a:pt x="77" y="188"/>
                  </a:lnTo>
                  <a:lnTo>
                    <a:pt x="86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1" y="188"/>
                  </a:lnTo>
                  <a:lnTo>
                    <a:pt x="118" y="185"/>
                  </a:lnTo>
                  <a:lnTo>
                    <a:pt x="125" y="182"/>
                  </a:lnTo>
                  <a:lnTo>
                    <a:pt x="130" y="178"/>
                  </a:lnTo>
                  <a:lnTo>
                    <a:pt x="135" y="173"/>
                  </a:lnTo>
                  <a:lnTo>
                    <a:pt x="140" y="168"/>
                  </a:lnTo>
                  <a:lnTo>
                    <a:pt x="144" y="163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42"/>
                  </a:lnTo>
                  <a:lnTo>
                    <a:pt x="156" y="135"/>
                  </a:lnTo>
                  <a:lnTo>
                    <a:pt x="159" y="119"/>
                  </a:lnTo>
                  <a:lnTo>
                    <a:pt x="159" y="104"/>
                  </a:lnTo>
                  <a:lnTo>
                    <a:pt x="159" y="89"/>
                  </a:lnTo>
                  <a:lnTo>
                    <a:pt x="156" y="74"/>
                  </a:lnTo>
                  <a:lnTo>
                    <a:pt x="154" y="67"/>
                  </a:lnTo>
                  <a:lnTo>
                    <a:pt x="152" y="60"/>
                  </a:lnTo>
                  <a:lnTo>
                    <a:pt x="148" y="53"/>
                  </a:lnTo>
                  <a:lnTo>
                    <a:pt x="144" y="47"/>
                  </a:lnTo>
                  <a:lnTo>
                    <a:pt x="140" y="41"/>
                  </a:lnTo>
                  <a:lnTo>
                    <a:pt x="135" y="36"/>
                  </a:lnTo>
                  <a:lnTo>
                    <a:pt x="130" y="31"/>
                  </a:lnTo>
                  <a:lnTo>
                    <a:pt x="125" y="28"/>
                  </a:lnTo>
                  <a:lnTo>
                    <a:pt x="118" y="24"/>
                  </a:lnTo>
                  <a:lnTo>
                    <a:pt x="111" y="22"/>
                  </a:lnTo>
                  <a:lnTo>
                    <a:pt x="103" y="20"/>
                  </a:lnTo>
                  <a:lnTo>
                    <a:pt x="94" y="20"/>
                  </a:lnTo>
                  <a:close/>
                  <a:moveTo>
                    <a:pt x="0" y="5"/>
                  </a:moveTo>
                  <a:lnTo>
                    <a:pt x="23" y="5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9" y="33"/>
                  </a:lnTo>
                  <a:lnTo>
                    <a:pt x="35" y="24"/>
                  </a:lnTo>
                  <a:lnTo>
                    <a:pt x="43" y="17"/>
                  </a:lnTo>
                  <a:lnTo>
                    <a:pt x="51" y="11"/>
                  </a:lnTo>
                  <a:lnTo>
                    <a:pt x="61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6" y="4"/>
                  </a:lnTo>
                  <a:lnTo>
                    <a:pt x="134" y="8"/>
                  </a:lnTo>
                  <a:lnTo>
                    <a:pt x="142" y="13"/>
                  </a:lnTo>
                  <a:lnTo>
                    <a:pt x="149" y="18"/>
                  </a:lnTo>
                  <a:lnTo>
                    <a:pt x="156" y="24"/>
                  </a:lnTo>
                  <a:lnTo>
                    <a:pt x="161" y="31"/>
                  </a:lnTo>
                  <a:lnTo>
                    <a:pt x="167" y="38"/>
                  </a:lnTo>
                  <a:lnTo>
                    <a:pt x="171" y="46"/>
                  </a:lnTo>
                  <a:lnTo>
                    <a:pt x="175" y="55"/>
                  </a:lnTo>
                  <a:lnTo>
                    <a:pt x="179" y="64"/>
                  </a:lnTo>
                  <a:lnTo>
                    <a:pt x="181" y="74"/>
                  </a:lnTo>
                  <a:lnTo>
                    <a:pt x="183" y="84"/>
                  </a:lnTo>
                  <a:lnTo>
                    <a:pt x="184" y="94"/>
                  </a:lnTo>
                  <a:lnTo>
                    <a:pt x="184" y="104"/>
                  </a:lnTo>
                  <a:lnTo>
                    <a:pt x="184" y="115"/>
                  </a:lnTo>
                  <a:lnTo>
                    <a:pt x="183" y="125"/>
                  </a:lnTo>
                  <a:lnTo>
                    <a:pt x="181" y="136"/>
                  </a:lnTo>
                  <a:lnTo>
                    <a:pt x="179" y="144"/>
                  </a:lnTo>
                  <a:lnTo>
                    <a:pt x="175" y="154"/>
                  </a:lnTo>
                  <a:lnTo>
                    <a:pt x="171" y="163"/>
                  </a:lnTo>
                  <a:lnTo>
                    <a:pt x="167" y="170"/>
                  </a:lnTo>
                  <a:lnTo>
                    <a:pt x="161" y="178"/>
                  </a:lnTo>
                  <a:lnTo>
                    <a:pt x="156" y="185"/>
                  </a:lnTo>
                  <a:lnTo>
                    <a:pt x="149" y="191"/>
                  </a:lnTo>
                  <a:lnTo>
                    <a:pt x="142" y="196"/>
                  </a:lnTo>
                  <a:lnTo>
                    <a:pt x="134" y="200"/>
                  </a:lnTo>
                  <a:lnTo>
                    <a:pt x="126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4" y="209"/>
                  </a:lnTo>
                  <a:lnTo>
                    <a:pt x="73" y="207"/>
                  </a:lnTo>
                  <a:lnTo>
                    <a:pt x="63" y="204"/>
                  </a:lnTo>
                  <a:lnTo>
                    <a:pt x="53" y="198"/>
                  </a:lnTo>
                  <a:lnTo>
                    <a:pt x="45" y="193"/>
                  </a:lnTo>
                  <a:lnTo>
                    <a:pt x="37" y="185"/>
                  </a:lnTo>
                  <a:lnTo>
                    <a:pt x="31" y="176"/>
                  </a:lnTo>
                  <a:lnTo>
                    <a:pt x="26" y="166"/>
                  </a:lnTo>
                  <a:lnTo>
                    <a:pt x="25" y="166"/>
                  </a:lnTo>
                  <a:lnTo>
                    <a:pt x="25" y="277"/>
                  </a:lnTo>
                  <a:lnTo>
                    <a:pt x="0" y="27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6" name="Freeform 121"/>
            <p:cNvSpPr>
              <a:spLocks noEditPoints="1"/>
            </p:cNvSpPr>
            <p:nvPr userDrawn="1"/>
          </p:nvSpPr>
          <p:spPr bwMode="auto">
            <a:xfrm>
              <a:off x="5029" y="3991"/>
              <a:ext cx="63" cy="70"/>
            </a:xfrm>
            <a:custGeom>
              <a:avLst/>
              <a:gdLst>
                <a:gd name="T0" fmla="*/ 0 w 188"/>
                <a:gd name="T1" fmla="*/ 0 h 209"/>
                <a:gd name="T2" fmla="*/ 0 w 188"/>
                <a:gd name="T3" fmla="*/ 0 h 209"/>
                <a:gd name="T4" fmla="*/ 0 w 188"/>
                <a:gd name="T5" fmla="*/ 0 h 209"/>
                <a:gd name="T6" fmla="*/ 0 w 188"/>
                <a:gd name="T7" fmla="*/ 0 h 209"/>
                <a:gd name="T8" fmla="*/ 0 w 188"/>
                <a:gd name="T9" fmla="*/ 0 h 209"/>
                <a:gd name="T10" fmla="*/ 0 w 188"/>
                <a:gd name="T11" fmla="*/ 0 h 209"/>
                <a:gd name="T12" fmla="*/ 0 w 188"/>
                <a:gd name="T13" fmla="*/ 0 h 209"/>
                <a:gd name="T14" fmla="*/ 0 w 188"/>
                <a:gd name="T15" fmla="*/ 0 h 209"/>
                <a:gd name="T16" fmla="*/ 0 w 188"/>
                <a:gd name="T17" fmla="*/ 0 h 209"/>
                <a:gd name="T18" fmla="*/ 0 w 188"/>
                <a:gd name="T19" fmla="*/ 0 h 209"/>
                <a:gd name="T20" fmla="*/ 0 w 188"/>
                <a:gd name="T21" fmla="*/ 0 h 209"/>
                <a:gd name="T22" fmla="*/ 0 w 188"/>
                <a:gd name="T23" fmla="*/ 0 h 209"/>
                <a:gd name="T24" fmla="*/ 0 w 188"/>
                <a:gd name="T25" fmla="*/ 0 h 209"/>
                <a:gd name="T26" fmla="*/ 0 w 188"/>
                <a:gd name="T27" fmla="*/ 0 h 209"/>
                <a:gd name="T28" fmla="*/ 0 w 188"/>
                <a:gd name="T29" fmla="*/ 0 h 209"/>
                <a:gd name="T30" fmla="*/ 0 w 188"/>
                <a:gd name="T31" fmla="*/ 0 h 209"/>
                <a:gd name="T32" fmla="*/ 0 w 188"/>
                <a:gd name="T33" fmla="*/ 0 h 209"/>
                <a:gd name="T34" fmla="*/ 0 w 188"/>
                <a:gd name="T35" fmla="*/ 0 h 209"/>
                <a:gd name="T36" fmla="*/ 0 w 188"/>
                <a:gd name="T37" fmla="*/ 0 h 209"/>
                <a:gd name="T38" fmla="*/ 0 w 188"/>
                <a:gd name="T39" fmla="*/ 0 h 209"/>
                <a:gd name="T40" fmla="*/ 0 w 188"/>
                <a:gd name="T41" fmla="*/ 0 h 209"/>
                <a:gd name="T42" fmla="*/ 0 w 188"/>
                <a:gd name="T43" fmla="*/ 0 h 209"/>
                <a:gd name="T44" fmla="*/ 0 w 188"/>
                <a:gd name="T45" fmla="*/ 0 h 209"/>
                <a:gd name="T46" fmla="*/ 0 w 188"/>
                <a:gd name="T47" fmla="*/ 0 h 209"/>
                <a:gd name="T48" fmla="*/ 0 w 188"/>
                <a:gd name="T49" fmla="*/ 0 h 209"/>
                <a:gd name="T50" fmla="*/ 0 w 188"/>
                <a:gd name="T51" fmla="*/ 0 h 209"/>
                <a:gd name="T52" fmla="*/ 0 w 188"/>
                <a:gd name="T53" fmla="*/ 0 h 209"/>
                <a:gd name="T54" fmla="*/ 0 w 188"/>
                <a:gd name="T55" fmla="*/ 0 h 209"/>
                <a:gd name="T56" fmla="*/ 0 w 188"/>
                <a:gd name="T57" fmla="*/ 0 h 209"/>
                <a:gd name="T58" fmla="*/ 0 w 188"/>
                <a:gd name="T59" fmla="*/ 0 h 209"/>
                <a:gd name="T60" fmla="*/ 0 w 188"/>
                <a:gd name="T61" fmla="*/ 0 h 209"/>
                <a:gd name="T62" fmla="*/ 0 w 188"/>
                <a:gd name="T63" fmla="*/ 0 h 209"/>
                <a:gd name="T64" fmla="*/ 0 w 188"/>
                <a:gd name="T65" fmla="*/ 0 h 209"/>
                <a:gd name="T66" fmla="*/ 0 w 188"/>
                <a:gd name="T67" fmla="*/ 0 h 209"/>
                <a:gd name="T68" fmla="*/ 0 w 188"/>
                <a:gd name="T69" fmla="*/ 0 h 209"/>
                <a:gd name="T70" fmla="*/ 0 w 188"/>
                <a:gd name="T71" fmla="*/ 0 h 209"/>
                <a:gd name="T72" fmla="*/ 0 w 188"/>
                <a:gd name="T73" fmla="*/ 0 h 209"/>
                <a:gd name="T74" fmla="*/ 0 w 188"/>
                <a:gd name="T75" fmla="*/ 0 h 209"/>
                <a:gd name="T76" fmla="*/ 0 w 188"/>
                <a:gd name="T77" fmla="*/ 0 h 209"/>
                <a:gd name="T78" fmla="*/ 0 w 188"/>
                <a:gd name="T79" fmla="*/ 0 h 209"/>
                <a:gd name="T80" fmla="*/ 0 w 188"/>
                <a:gd name="T81" fmla="*/ 0 h 209"/>
                <a:gd name="T82" fmla="*/ 0 w 188"/>
                <a:gd name="T83" fmla="*/ 0 h 209"/>
                <a:gd name="T84" fmla="*/ 0 w 18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09">
                  <a:moveTo>
                    <a:pt x="25" y="104"/>
                  </a:moveTo>
                  <a:lnTo>
                    <a:pt x="25" y="112"/>
                  </a:lnTo>
                  <a:lnTo>
                    <a:pt x="26" y="121"/>
                  </a:lnTo>
                  <a:lnTo>
                    <a:pt x="27" y="128"/>
                  </a:lnTo>
                  <a:lnTo>
                    <a:pt x="29" y="136"/>
                  </a:lnTo>
                  <a:lnTo>
                    <a:pt x="31" y="143"/>
                  </a:lnTo>
                  <a:lnTo>
                    <a:pt x="35" y="150"/>
                  </a:lnTo>
                  <a:lnTo>
                    <a:pt x="38" y="156"/>
                  </a:lnTo>
                  <a:lnTo>
                    <a:pt x="42" y="163"/>
                  </a:lnTo>
                  <a:lnTo>
                    <a:pt x="47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2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3" y="121"/>
                  </a:lnTo>
                  <a:lnTo>
                    <a:pt x="163" y="112"/>
                  </a:lnTo>
                  <a:lnTo>
                    <a:pt x="164" y="104"/>
                  </a:lnTo>
                  <a:lnTo>
                    <a:pt x="163" y="97"/>
                  </a:lnTo>
                  <a:lnTo>
                    <a:pt x="163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2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3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7" y="41"/>
                  </a:lnTo>
                  <a:lnTo>
                    <a:pt x="42" y="46"/>
                  </a:lnTo>
                  <a:lnTo>
                    <a:pt x="38" y="53"/>
                  </a:lnTo>
                  <a:lnTo>
                    <a:pt x="35" y="59"/>
                  </a:lnTo>
                  <a:lnTo>
                    <a:pt x="31" y="67"/>
                  </a:lnTo>
                  <a:lnTo>
                    <a:pt x="29" y="74"/>
                  </a:lnTo>
                  <a:lnTo>
                    <a:pt x="27" y="82"/>
                  </a:lnTo>
                  <a:lnTo>
                    <a:pt x="26" y="89"/>
                  </a:lnTo>
                  <a:lnTo>
                    <a:pt x="25" y="97"/>
                  </a:lnTo>
                  <a:lnTo>
                    <a:pt x="25" y="104"/>
                  </a:lnTo>
                  <a:close/>
                  <a:moveTo>
                    <a:pt x="188" y="104"/>
                  </a:moveTo>
                  <a:lnTo>
                    <a:pt x="188" y="115"/>
                  </a:lnTo>
                  <a:lnTo>
                    <a:pt x="187" y="125"/>
                  </a:lnTo>
                  <a:lnTo>
                    <a:pt x="185" y="136"/>
                  </a:lnTo>
                  <a:lnTo>
                    <a:pt x="182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70" y="171"/>
                  </a:lnTo>
                  <a:lnTo>
                    <a:pt x="163" y="179"/>
                  </a:lnTo>
                  <a:lnTo>
                    <a:pt x="158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5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1" y="185"/>
                  </a:lnTo>
                  <a:lnTo>
                    <a:pt x="25" y="179"/>
                  </a:lnTo>
                  <a:lnTo>
                    <a:pt x="20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7" y="145"/>
                  </a:lnTo>
                  <a:lnTo>
                    <a:pt x="3" y="136"/>
                  </a:lnTo>
                  <a:lnTo>
                    <a:pt x="2" y="125"/>
                  </a:lnTo>
                  <a:lnTo>
                    <a:pt x="1" y="115"/>
                  </a:lnTo>
                  <a:lnTo>
                    <a:pt x="0" y="104"/>
                  </a:lnTo>
                  <a:lnTo>
                    <a:pt x="1" y="94"/>
                  </a:lnTo>
                  <a:lnTo>
                    <a:pt x="2" y="84"/>
                  </a:lnTo>
                  <a:lnTo>
                    <a:pt x="3" y="74"/>
                  </a:lnTo>
                  <a:lnTo>
                    <a:pt x="7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20" y="38"/>
                  </a:lnTo>
                  <a:lnTo>
                    <a:pt x="25" y="31"/>
                  </a:lnTo>
                  <a:lnTo>
                    <a:pt x="31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5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8" y="23"/>
                  </a:lnTo>
                  <a:lnTo>
                    <a:pt x="163" y="31"/>
                  </a:lnTo>
                  <a:lnTo>
                    <a:pt x="170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2" y="64"/>
                  </a:lnTo>
                  <a:lnTo>
                    <a:pt x="185" y="74"/>
                  </a:lnTo>
                  <a:lnTo>
                    <a:pt x="187" y="84"/>
                  </a:lnTo>
                  <a:lnTo>
                    <a:pt x="188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7" name="Freeform 122"/>
            <p:cNvSpPr>
              <a:spLocks/>
            </p:cNvSpPr>
            <p:nvPr userDrawn="1"/>
          </p:nvSpPr>
          <p:spPr bwMode="auto">
            <a:xfrm>
              <a:off x="5100" y="3991"/>
              <a:ext cx="54" cy="70"/>
            </a:xfrm>
            <a:custGeom>
              <a:avLst/>
              <a:gdLst>
                <a:gd name="T0" fmla="*/ 0 w 161"/>
                <a:gd name="T1" fmla="*/ 0 h 209"/>
                <a:gd name="T2" fmla="*/ 0 w 161"/>
                <a:gd name="T3" fmla="*/ 0 h 209"/>
                <a:gd name="T4" fmla="*/ 0 w 161"/>
                <a:gd name="T5" fmla="*/ 0 h 209"/>
                <a:gd name="T6" fmla="*/ 0 w 161"/>
                <a:gd name="T7" fmla="*/ 0 h 209"/>
                <a:gd name="T8" fmla="*/ 0 w 161"/>
                <a:gd name="T9" fmla="*/ 0 h 209"/>
                <a:gd name="T10" fmla="*/ 0 w 161"/>
                <a:gd name="T11" fmla="*/ 0 h 209"/>
                <a:gd name="T12" fmla="*/ 0 w 161"/>
                <a:gd name="T13" fmla="*/ 0 h 209"/>
                <a:gd name="T14" fmla="*/ 0 w 161"/>
                <a:gd name="T15" fmla="*/ 0 h 209"/>
                <a:gd name="T16" fmla="*/ 0 w 161"/>
                <a:gd name="T17" fmla="*/ 0 h 209"/>
                <a:gd name="T18" fmla="*/ 0 w 161"/>
                <a:gd name="T19" fmla="*/ 0 h 209"/>
                <a:gd name="T20" fmla="*/ 0 w 161"/>
                <a:gd name="T21" fmla="*/ 0 h 209"/>
                <a:gd name="T22" fmla="*/ 0 w 161"/>
                <a:gd name="T23" fmla="*/ 0 h 209"/>
                <a:gd name="T24" fmla="*/ 0 w 161"/>
                <a:gd name="T25" fmla="*/ 0 h 209"/>
                <a:gd name="T26" fmla="*/ 0 w 161"/>
                <a:gd name="T27" fmla="*/ 0 h 209"/>
                <a:gd name="T28" fmla="*/ 0 w 161"/>
                <a:gd name="T29" fmla="*/ 0 h 209"/>
                <a:gd name="T30" fmla="*/ 0 w 161"/>
                <a:gd name="T31" fmla="*/ 0 h 209"/>
                <a:gd name="T32" fmla="*/ 0 w 161"/>
                <a:gd name="T33" fmla="*/ 0 h 209"/>
                <a:gd name="T34" fmla="*/ 0 w 161"/>
                <a:gd name="T35" fmla="*/ 0 h 209"/>
                <a:gd name="T36" fmla="*/ 0 w 161"/>
                <a:gd name="T37" fmla="*/ 0 h 209"/>
                <a:gd name="T38" fmla="*/ 0 w 161"/>
                <a:gd name="T39" fmla="*/ 0 h 209"/>
                <a:gd name="T40" fmla="*/ 0 w 161"/>
                <a:gd name="T41" fmla="*/ 0 h 209"/>
                <a:gd name="T42" fmla="*/ 0 w 161"/>
                <a:gd name="T43" fmla="*/ 0 h 209"/>
                <a:gd name="T44" fmla="*/ 0 w 161"/>
                <a:gd name="T45" fmla="*/ 0 h 209"/>
                <a:gd name="T46" fmla="*/ 0 w 161"/>
                <a:gd name="T47" fmla="*/ 0 h 209"/>
                <a:gd name="T48" fmla="*/ 0 w 161"/>
                <a:gd name="T49" fmla="*/ 0 h 209"/>
                <a:gd name="T50" fmla="*/ 0 w 161"/>
                <a:gd name="T51" fmla="*/ 0 h 209"/>
                <a:gd name="T52" fmla="*/ 0 w 161"/>
                <a:gd name="T53" fmla="*/ 0 h 209"/>
                <a:gd name="T54" fmla="*/ 0 w 161"/>
                <a:gd name="T55" fmla="*/ 0 h 209"/>
                <a:gd name="T56" fmla="*/ 0 w 161"/>
                <a:gd name="T57" fmla="*/ 0 h 209"/>
                <a:gd name="T58" fmla="*/ 0 w 161"/>
                <a:gd name="T59" fmla="*/ 0 h 209"/>
                <a:gd name="T60" fmla="*/ 0 w 161"/>
                <a:gd name="T61" fmla="*/ 0 h 209"/>
                <a:gd name="T62" fmla="*/ 0 w 161"/>
                <a:gd name="T63" fmla="*/ 0 h 209"/>
                <a:gd name="T64" fmla="*/ 0 w 161"/>
                <a:gd name="T65" fmla="*/ 0 h 209"/>
                <a:gd name="T66" fmla="*/ 0 w 161"/>
                <a:gd name="T67" fmla="*/ 0 h 209"/>
                <a:gd name="T68" fmla="*/ 0 w 161"/>
                <a:gd name="T69" fmla="*/ 0 h 209"/>
                <a:gd name="T70" fmla="*/ 0 w 161"/>
                <a:gd name="T71" fmla="*/ 0 h 209"/>
                <a:gd name="T72" fmla="*/ 0 w 161"/>
                <a:gd name="T73" fmla="*/ 0 h 209"/>
                <a:gd name="T74" fmla="*/ 0 w 161"/>
                <a:gd name="T75" fmla="*/ 0 h 209"/>
                <a:gd name="T76" fmla="*/ 0 w 161"/>
                <a:gd name="T77" fmla="*/ 0 h 209"/>
                <a:gd name="T78" fmla="*/ 0 w 161"/>
                <a:gd name="T79" fmla="*/ 0 h 209"/>
                <a:gd name="T80" fmla="*/ 0 w 161"/>
                <a:gd name="T81" fmla="*/ 0 h 209"/>
                <a:gd name="T82" fmla="*/ 0 w 161"/>
                <a:gd name="T83" fmla="*/ 0 h 209"/>
                <a:gd name="T84" fmla="*/ 0 w 161"/>
                <a:gd name="T85" fmla="*/ 0 h 209"/>
                <a:gd name="T86" fmla="*/ 0 w 161"/>
                <a:gd name="T87" fmla="*/ 0 h 209"/>
                <a:gd name="T88" fmla="*/ 0 w 161"/>
                <a:gd name="T89" fmla="*/ 0 h 209"/>
                <a:gd name="T90" fmla="*/ 0 w 161"/>
                <a:gd name="T91" fmla="*/ 0 h 209"/>
                <a:gd name="T92" fmla="*/ 0 w 161"/>
                <a:gd name="T93" fmla="*/ 0 h 2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1" h="209">
                  <a:moveTo>
                    <a:pt x="129" y="63"/>
                  </a:moveTo>
                  <a:lnTo>
                    <a:pt x="128" y="53"/>
                  </a:lnTo>
                  <a:lnTo>
                    <a:pt x="125" y="44"/>
                  </a:lnTo>
                  <a:lnTo>
                    <a:pt x="120" y="36"/>
                  </a:lnTo>
                  <a:lnTo>
                    <a:pt x="113" y="31"/>
                  </a:lnTo>
                  <a:lnTo>
                    <a:pt x="106" y="25"/>
                  </a:lnTo>
                  <a:lnTo>
                    <a:pt x="97" y="22"/>
                  </a:lnTo>
                  <a:lnTo>
                    <a:pt x="88" y="20"/>
                  </a:lnTo>
                  <a:lnTo>
                    <a:pt x="78" y="20"/>
                  </a:lnTo>
                  <a:lnTo>
                    <a:pt x="70" y="20"/>
                  </a:lnTo>
                  <a:lnTo>
                    <a:pt x="61" y="21"/>
                  </a:lnTo>
                  <a:lnTo>
                    <a:pt x="54" y="24"/>
                  </a:lnTo>
                  <a:lnTo>
                    <a:pt x="46" y="28"/>
                  </a:lnTo>
                  <a:lnTo>
                    <a:pt x="40" y="32"/>
                  </a:lnTo>
                  <a:lnTo>
                    <a:pt x="36" y="37"/>
                  </a:lnTo>
                  <a:lnTo>
                    <a:pt x="33" y="42"/>
                  </a:lnTo>
                  <a:lnTo>
                    <a:pt x="32" y="45"/>
                  </a:lnTo>
                  <a:lnTo>
                    <a:pt x="31" y="49"/>
                  </a:lnTo>
                  <a:lnTo>
                    <a:pt x="31" y="54"/>
                  </a:lnTo>
                  <a:lnTo>
                    <a:pt x="32" y="61"/>
                  </a:lnTo>
                  <a:lnTo>
                    <a:pt x="36" y="68"/>
                  </a:lnTo>
                  <a:lnTo>
                    <a:pt x="40" y="73"/>
                  </a:lnTo>
                  <a:lnTo>
                    <a:pt x="45" y="77"/>
                  </a:lnTo>
                  <a:lnTo>
                    <a:pt x="52" y="81"/>
                  </a:lnTo>
                  <a:lnTo>
                    <a:pt x="58" y="84"/>
                  </a:lnTo>
                  <a:lnTo>
                    <a:pt x="66" y="86"/>
                  </a:lnTo>
                  <a:lnTo>
                    <a:pt x="72" y="87"/>
                  </a:lnTo>
                  <a:lnTo>
                    <a:pt x="105" y="95"/>
                  </a:lnTo>
                  <a:lnTo>
                    <a:pt x="114" y="97"/>
                  </a:lnTo>
                  <a:lnTo>
                    <a:pt x="125" y="100"/>
                  </a:lnTo>
                  <a:lnTo>
                    <a:pt x="135" y="105"/>
                  </a:lnTo>
                  <a:lnTo>
                    <a:pt x="142" y="111"/>
                  </a:lnTo>
                  <a:lnTo>
                    <a:pt x="147" y="114"/>
                  </a:lnTo>
                  <a:lnTo>
                    <a:pt x="150" y="118"/>
                  </a:lnTo>
                  <a:lnTo>
                    <a:pt x="153" y="123"/>
                  </a:lnTo>
                  <a:lnTo>
                    <a:pt x="155" y="127"/>
                  </a:lnTo>
                  <a:lnTo>
                    <a:pt x="158" y="132"/>
                  </a:lnTo>
                  <a:lnTo>
                    <a:pt x="160" y="138"/>
                  </a:lnTo>
                  <a:lnTo>
                    <a:pt x="161" y="143"/>
                  </a:lnTo>
                  <a:lnTo>
                    <a:pt x="161" y="150"/>
                  </a:lnTo>
                  <a:lnTo>
                    <a:pt x="161" y="157"/>
                  </a:lnTo>
                  <a:lnTo>
                    <a:pt x="159" y="165"/>
                  </a:lnTo>
                  <a:lnTo>
                    <a:pt x="156" y="171"/>
                  </a:lnTo>
                  <a:lnTo>
                    <a:pt x="153" y="178"/>
                  </a:lnTo>
                  <a:lnTo>
                    <a:pt x="150" y="183"/>
                  </a:lnTo>
                  <a:lnTo>
                    <a:pt x="146" y="188"/>
                  </a:lnTo>
                  <a:lnTo>
                    <a:pt x="140" y="192"/>
                  </a:lnTo>
                  <a:lnTo>
                    <a:pt x="135" y="196"/>
                  </a:lnTo>
                  <a:lnTo>
                    <a:pt x="129" y="199"/>
                  </a:lnTo>
                  <a:lnTo>
                    <a:pt x="123" y="202"/>
                  </a:lnTo>
                  <a:lnTo>
                    <a:pt x="117" y="205"/>
                  </a:lnTo>
                  <a:lnTo>
                    <a:pt x="109" y="206"/>
                  </a:lnTo>
                  <a:lnTo>
                    <a:pt x="95" y="209"/>
                  </a:lnTo>
                  <a:lnTo>
                    <a:pt x="81" y="209"/>
                  </a:lnTo>
                  <a:lnTo>
                    <a:pt x="72" y="209"/>
                  </a:lnTo>
                  <a:lnTo>
                    <a:pt x="65" y="208"/>
                  </a:lnTo>
                  <a:lnTo>
                    <a:pt x="57" y="207"/>
                  </a:lnTo>
                  <a:lnTo>
                    <a:pt x="50" y="206"/>
                  </a:lnTo>
                  <a:lnTo>
                    <a:pt x="43" y="203"/>
                  </a:lnTo>
                  <a:lnTo>
                    <a:pt x="37" y="200"/>
                  </a:lnTo>
                  <a:lnTo>
                    <a:pt x="30" y="197"/>
                  </a:lnTo>
                  <a:lnTo>
                    <a:pt x="25" y="193"/>
                  </a:lnTo>
                  <a:lnTo>
                    <a:pt x="19" y="189"/>
                  </a:lnTo>
                  <a:lnTo>
                    <a:pt x="15" y="183"/>
                  </a:lnTo>
                  <a:lnTo>
                    <a:pt x="11" y="178"/>
                  </a:lnTo>
                  <a:lnTo>
                    <a:pt x="7" y="171"/>
                  </a:lnTo>
                  <a:lnTo>
                    <a:pt x="5" y="164"/>
                  </a:lnTo>
                  <a:lnTo>
                    <a:pt x="3" y="156"/>
                  </a:lnTo>
                  <a:lnTo>
                    <a:pt x="1" y="149"/>
                  </a:lnTo>
                  <a:lnTo>
                    <a:pt x="0" y="140"/>
                  </a:lnTo>
                  <a:lnTo>
                    <a:pt x="24" y="140"/>
                  </a:lnTo>
                  <a:lnTo>
                    <a:pt x="25" y="145"/>
                  </a:lnTo>
                  <a:lnTo>
                    <a:pt x="26" y="151"/>
                  </a:lnTo>
                  <a:lnTo>
                    <a:pt x="27" y="156"/>
                  </a:lnTo>
                  <a:lnTo>
                    <a:pt x="29" y="161"/>
                  </a:lnTo>
                  <a:lnTo>
                    <a:pt x="32" y="166"/>
                  </a:lnTo>
                  <a:lnTo>
                    <a:pt x="34" y="169"/>
                  </a:lnTo>
                  <a:lnTo>
                    <a:pt x="38" y="173"/>
                  </a:lnTo>
                  <a:lnTo>
                    <a:pt x="42" y="177"/>
                  </a:lnTo>
                  <a:lnTo>
                    <a:pt x="51" y="182"/>
                  </a:lnTo>
                  <a:lnTo>
                    <a:pt x="60" y="186"/>
                  </a:lnTo>
                  <a:lnTo>
                    <a:pt x="71" y="189"/>
                  </a:lnTo>
                  <a:lnTo>
                    <a:pt x="82" y="189"/>
                  </a:lnTo>
                  <a:lnTo>
                    <a:pt x="92" y="189"/>
                  </a:lnTo>
                  <a:lnTo>
                    <a:pt x="100" y="188"/>
                  </a:lnTo>
                  <a:lnTo>
                    <a:pt x="110" y="184"/>
                  </a:lnTo>
                  <a:lnTo>
                    <a:pt x="119" y="181"/>
                  </a:lnTo>
                  <a:lnTo>
                    <a:pt x="125" y="176"/>
                  </a:lnTo>
                  <a:lnTo>
                    <a:pt x="132" y="169"/>
                  </a:lnTo>
                  <a:lnTo>
                    <a:pt x="134" y="165"/>
                  </a:lnTo>
                  <a:lnTo>
                    <a:pt x="135" y="161"/>
                  </a:lnTo>
                  <a:lnTo>
                    <a:pt x="136" y="156"/>
                  </a:lnTo>
                  <a:lnTo>
                    <a:pt x="137" y="152"/>
                  </a:lnTo>
                  <a:lnTo>
                    <a:pt x="136" y="143"/>
                  </a:lnTo>
                  <a:lnTo>
                    <a:pt x="133" y="137"/>
                  </a:lnTo>
                  <a:lnTo>
                    <a:pt x="128" y="131"/>
                  </a:lnTo>
                  <a:lnTo>
                    <a:pt x="123" y="127"/>
                  </a:lnTo>
                  <a:lnTo>
                    <a:pt x="117" y="123"/>
                  </a:lnTo>
                  <a:lnTo>
                    <a:pt x="109" y="119"/>
                  </a:lnTo>
                  <a:lnTo>
                    <a:pt x="101" y="117"/>
                  </a:lnTo>
                  <a:lnTo>
                    <a:pt x="93" y="115"/>
                  </a:lnTo>
                  <a:lnTo>
                    <a:pt x="63" y="109"/>
                  </a:lnTo>
                  <a:lnTo>
                    <a:pt x="51" y="105"/>
                  </a:lnTo>
                  <a:lnTo>
                    <a:pt x="40" y="101"/>
                  </a:lnTo>
                  <a:lnTo>
                    <a:pt x="31" y="97"/>
                  </a:lnTo>
                  <a:lnTo>
                    <a:pt x="23" y="91"/>
                  </a:lnTo>
                  <a:lnTo>
                    <a:pt x="19" y="88"/>
                  </a:lnTo>
                  <a:lnTo>
                    <a:pt x="16" y="85"/>
                  </a:lnTo>
                  <a:lnTo>
                    <a:pt x="13" y="81"/>
                  </a:lnTo>
                  <a:lnTo>
                    <a:pt x="11" y="76"/>
                  </a:lnTo>
                  <a:lnTo>
                    <a:pt x="10" y="72"/>
                  </a:lnTo>
                  <a:lnTo>
                    <a:pt x="7" y="67"/>
                  </a:lnTo>
                  <a:lnTo>
                    <a:pt x="7" y="61"/>
                  </a:lnTo>
                  <a:lnTo>
                    <a:pt x="6" y="56"/>
                  </a:lnTo>
                  <a:lnTo>
                    <a:pt x="7" y="48"/>
                  </a:lnTo>
                  <a:lnTo>
                    <a:pt x="8" y="42"/>
                  </a:lnTo>
                  <a:lnTo>
                    <a:pt x="11" y="35"/>
                  </a:lnTo>
                  <a:lnTo>
                    <a:pt x="14" y="30"/>
                  </a:lnTo>
                  <a:lnTo>
                    <a:pt x="17" y="24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2" y="6"/>
                  </a:lnTo>
                  <a:lnTo>
                    <a:pt x="55" y="3"/>
                  </a:lnTo>
                  <a:lnTo>
                    <a:pt x="68" y="1"/>
                  </a:lnTo>
                  <a:lnTo>
                    <a:pt x="81" y="0"/>
                  </a:lnTo>
                  <a:lnTo>
                    <a:pt x="96" y="1"/>
                  </a:lnTo>
                  <a:lnTo>
                    <a:pt x="109" y="4"/>
                  </a:lnTo>
                  <a:lnTo>
                    <a:pt x="115" y="6"/>
                  </a:lnTo>
                  <a:lnTo>
                    <a:pt x="121" y="8"/>
                  </a:lnTo>
                  <a:lnTo>
                    <a:pt x="127" y="11"/>
                  </a:lnTo>
                  <a:lnTo>
                    <a:pt x="132" y="16"/>
                  </a:lnTo>
                  <a:lnTo>
                    <a:pt x="136" y="19"/>
                  </a:lnTo>
                  <a:lnTo>
                    <a:pt x="140" y="24"/>
                  </a:lnTo>
                  <a:lnTo>
                    <a:pt x="145" y="30"/>
                  </a:lnTo>
                  <a:lnTo>
                    <a:pt x="148" y="35"/>
                  </a:lnTo>
                  <a:lnTo>
                    <a:pt x="150" y="42"/>
                  </a:lnTo>
                  <a:lnTo>
                    <a:pt x="152" y="48"/>
                  </a:lnTo>
                  <a:lnTo>
                    <a:pt x="153" y="56"/>
                  </a:lnTo>
                  <a:lnTo>
                    <a:pt x="154" y="63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8" name="Rectangle 123"/>
            <p:cNvSpPr>
              <a:spLocks noChangeArrowheads="1"/>
            </p:cNvSpPr>
            <p:nvPr userDrawn="1"/>
          </p:nvSpPr>
          <p:spPr bwMode="auto">
            <a:xfrm>
              <a:off x="5166" y="3968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>
                <a:solidFill>
                  <a:srgbClr val="797777"/>
                </a:solidFill>
              </a:endParaRPr>
            </a:p>
          </p:txBody>
        </p:sp>
        <p:sp>
          <p:nvSpPr>
            <p:cNvPr id="39" name="Freeform 124"/>
            <p:cNvSpPr>
              <a:spLocks noEditPoints="1"/>
            </p:cNvSpPr>
            <p:nvPr userDrawn="1"/>
          </p:nvSpPr>
          <p:spPr bwMode="auto">
            <a:xfrm>
              <a:off x="5186" y="3991"/>
              <a:ext cx="63" cy="70"/>
            </a:xfrm>
            <a:custGeom>
              <a:avLst/>
              <a:gdLst>
                <a:gd name="T0" fmla="*/ 0 w 188"/>
                <a:gd name="T1" fmla="*/ 0 h 209"/>
                <a:gd name="T2" fmla="*/ 0 w 188"/>
                <a:gd name="T3" fmla="*/ 0 h 209"/>
                <a:gd name="T4" fmla="*/ 0 w 188"/>
                <a:gd name="T5" fmla="*/ 0 h 209"/>
                <a:gd name="T6" fmla="*/ 0 w 188"/>
                <a:gd name="T7" fmla="*/ 0 h 209"/>
                <a:gd name="T8" fmla="*/ 0 w 188"/>
                <a:gd name="T9" fmla="*/ 0 h 209"/>
                <a:gd name="T10" fmla="*/ 0 w 188"/>
                <a:gd name="T11" fmla="*/ 0 h 209"/>
                <a:gd name="T12" fmla="*/ 0 w 188"/>
                <a:gd name="T13" fmla="*/ 0 h 209"/>
                <a:gd name="T14" fmla="*/ 0 w 188"/>
                <a:gd name="T15" fmla="*/ 0 h 209"/>
                <a:gd name="T16" fmla="*/ 0 w 188"/>
                <a:gd name="T17" fmla="*/ 0 h 209"/>
                <a:gd name="T18" fmla="*/ 0 w 188"/>
                <a:gd name="T19" fmla="*/ 0 h 209"/>
                <a:gd name="T20" fmla="*/ 0 w 188"/>
                <a:gd name="T21" fmla="*/ 0 h 209"/>
                <a:gd name="T22" fmla="*/ 0 w 188"/>
                <a:gd name="T23" fmla="*/ 0 h 209"/>
                <a:gd name="T24" fmla="*/ 0 w 188"/>
                <a:gd name="T25" fmla="*/ 0 h 209"/>
                <a:gd name="T26" fmla="*/ 0 w 188"/>
                <a:gd name="T27" fmla="*/ 0 h 209"/>
                <a:gd name="T28" fmla="*/ 0 w 188"/>
                <a:gd name="T29" fmla="*/ 0 h 209"/>
                <a:gd name="T30" fmla="*/ 0 w 188"/>
                <a:gd name="T31" fmla="*/ 0 h 209"/>
                <a:gd name="T32" fmla="*/ 0 w 188"/>
                <a:gd name="T33" fmla="*/ 0 h 209"/>
                <a:gd name="T34" fmla="*/ 0 w 188"/>
                <a:gd name="T35" fmla="*/ 0 h 209"/>
                <a:gd name="T36" fmla="*/ 0 w 188"/>
                <a:gd name="T37" fmla="*/ 0 h 209"/>
                <a:gd name="T38" fmla="*/ 0 w 188"/>
                <a:gd name="T39" fmla="*/ 0 h 209"/>
                <a:gd name="T40" fmla="*/ 0 w 188"/>
                <a:gd name="T41" fmla="*/ 0 h 209"/>
                <a:gd name="T42" fmla="*/ 0 w 188"/>
                <a:gd name="T43" fmla="*/ 0 h 209"/>
                <a:gd name="T44" fmla="*/ 0 w 188"/>
                <a:gd name="T45" fmla="*/ 0 h 209"/>
                <a:gd name="T46" fmla="*/ 0 w 188"/>
                <a:gd name="T47" fmla="*/ 0 h 209"/>
                <a:gd name="T48" fmla="*/ 0 w 188"/>
                <a:gd name="T49" fmla="*/ 0 h 209"/>
                <a:gd name="T50" fmla="*/ 0 w 188"/>
                <a:gd name="T51" fmla="*/ 0 h 209"/>
                <a:gd name="T52" fmla="*/ 0 w 188"/>
                <a:gd name="T53" fmla="*/ 0 h 209"/>
                <a:gd name="T54" fmla="*/ 0 w 188"/>
                <a:gd name="T55" fmla="*/ 0 h 209"/>
                <a:gd name="T56" fmla="*/ 0 w 188"/>
                <a:gd name="T57" fmla="*/ 0 h 209"/>
                <a:gd name="T58" fmla="*/ 0 w 188"/>
                <a:gd name="T59" fmla="*/ 0 h 209"/>
                <a:gd name="T60" fmla="*/ 0 w 188"/>
                <a:gd name="T61" fmla="*/ 0 h 209"/>
                <a:gd name="T62" fmla="*/ 0 w 188"/>
                <a:gd name="T63" fmla="*/ 0 h 209"/>
                <a:gd name="T64" fmla="*/ 0 w 188"/>
                <a:gd name="T65" fmla="*/ 0 h 209"/>
                <a:gd name="T66" fmla="*/ 0 w 188"/>
                <a:gd name="T67" fmla="*/ 0 h 209"/>
                <a:gd name="T68" fmla="*/ 0 w 188"/>
                <a:gd name="T69" fmla="*/ 0 h 209"/>
                <a:gd name="T70" fmla="*/ 0 w 188"/>
                <a:gd name="T71" fmla="*/ 0 h 209"/>
                <a:gd name="T72" fmla="*/ 0 w 188"/>
                <a:gd name="T73" fmla="*/ 0 h 209"/>
                <a:gd name="T74" fmla="*/ 0 w 188"/>
                <a:gd name="T75" fmla="*/ 0 h 209"/>
                <a:gd name="T76" fmla="*/ 0 w 188"/>
                <a:gd name="T77" fmla="*/ 0 h 209"/>
                <a:gd name="T78" fmla="*/ 0 w 188"/>
                <a:gd name="T79" fmla="*/ 0 h 209"/>
                <a:gd name="T80" fmla="*/ 0 w 188"/>
                <a:gd name="T81" fmla="*/ 0 h 209"/>
                <a:gd name="T82" fmla="*/ 0 w 188"/>
                <a:gd name="T83" fmla="*/ 0 h 209"/>
                <a:gd name="T84" fmla="*/ 0 w 18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09">
                  <a:moveTo>
                    <a:pt x="24" y="104"/>
                  </a:moveTo>
                  <a:lnTo>
                    <a:pt x="24" y="112"/>
                  </a:lnTo>
                  <a:lnTo>
                    <a:pt x="25" y="121"/>
                  </a:lnTo>
                  <a:lnTo>
                    <a:pt x="27" y="128"/>
                  </a:lnTo>
                  <a:lnTo>
                    <a:pt x="28" y="136"/>
                  </a:lnTo>
                  <a:lnTo>
                    <a:pt x="31" y="143"/>
                  </a:lnTo>
                  <a:lnTo>
                    <a:pt x="33" y="150"/>
                  </a:lnTo>
                  <a:lnTo>
                    <a:pt x="38" y="156"/>
                  </a:lnTo>
                  <a:lnTo>
                    <a:pt x="41" y="163"/>
                  </a:lnTo>
                  <a:lnTo>
                    <a:pt x="46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1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1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2" y="121"/>
                  </a:lnTo>
                  <a:lnTo>
                    <a:pt x="163" y="112"/>
                  </a:lnTo>
                  <a:lnTo>
                    <a:pt x="163" y="104"/>
                  </a:lnTo>
                  <a:lnTo>
                    <a:pt x="163" y="97"/>
                  </a:lnTo>
                  <a:lnTo>
                    <a:pt x="162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1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1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6" y="41"/>
                  </a:lnTo>
                  <a:lnTo>
                    <a:pt x="41" y="46"/>
                  </a:lnTo>
                  <a:lnTo>
                    <a:pt x="38" y="53"/>
                  </a:lnTo>
                  <a:lnTo>
                    <a:pt x="33" y="59"/>
                  </a:lnTo>
                  <a:lnTo>
                    <a:pt x="31" y="67"/>
                  </a:lnTo>
                  <a:lnTo>
                    <a:pt x="28" y="74"/>
                  </a:lnTo>
                  <a:lnTo>
                    <a:pt x="27" y="82"/>
                  </a:lnTo>
                  <a:lnTo>
                    <a:pt x="25" y="89"/>
                  </a:lnTo>
                  <a:lnTo>
                    <a:pt x="24" y="97"/>
                  </a:lnTo>
                  <a:lnTo>
                    <a:pt x="24" y="104"/>
                  </a:lnTo>
                  <a:close/>
                  <a:moveTo>
                    <a:pt x="188" y="104"/>
                  </a:moveTo>
                  <a:lnTo>
                    <a:pt x="187" y="115"/>
                  </a:lnTo>
                  <a:lnTo>
                    <a:pt x="186" y="125"/>
                  </a:lnTo>
                  <a:lnTo>
                    <a:pt x="184" y="136"/>
                  </a:lnTo>
                  <a:lnTo>
                    <a:pt x="181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68" y="171"/>
                  </a:lnTo>
                  <a:lnTo>
                    <a:pt x="163" y="179"/>
                  </a:lnTo>
                  <a:lnTo>
                    <a:pt x="157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4" y="205"/>
                  </a:lnTo>
                  <a:lnTo>
                    <a:pt x="114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0" y="185"/>
                  </a:lnTo>
                  <a:lnTo>
                    <a:pt x="24" y="179"/>
                  </a:lnTo>
                  <a:lnTo>
                    <a:pt x="18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6" y="145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1" y="84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18" y="38"/>
                  </a:lnTo>
                  <a:lnTo>
                    <a:pt x="24" y="31"/>
                  </a:lnTo>
                  <a:lnTo>
                    <a:pt x="30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4" y="2"/>
                  </a:lnTo>
                  <a:lnTo>
                    <a:pt x="124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7" y="23"/>
                  </a:lnTo>
                  <a:lnTo>
                    <a:pt x="163" y="31"/>
                  </a:lnTo>
                  <a:lnTo>
                    <a:pt x="168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6" y="84"/>
                  </a:lnTo>
                  <a:lnTo>
                    <a:pt x="187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0" name="Freeform 125"/>
            <p:cNvSpPr>
              <a:spLocks/>
            </p:cNvSpPr>
            <p:nvPr userDrawn="1"/>
          </p:nvSpPr>
          <p:spPr bwMode="auto">
            <a:xfrm>
              <a:off x="5253" y="3993"/>
              <a:ext cx="59" cy="66"/>
            </a:xfrm>
            <a:custGeom>
              <a:avLst/>
              <a:gdLst>
                <a:gd name="T0" fmla="*/ 0 w 177"/>
                <a:gd name="T1" fmla="*/ 0 h 199"/>
                <a:gd name="T2" fmla="*/ 0 w 177"/>
                <a:gd name="T3" fmla="*/ 0 h 199"/>
                <a:gd name="T4" fmla="*/ 0 w 177"/>
                <a:gd name="T5" fmla="*/ 0 h 199"/>
                <a:gd name="T6" fmla="*/ 0 w 177"/>
                <a:gd name="T7" fmla="*/ 0 h 199"/>
                <a:gd name="T8" fmla="*/ 0 w 177"/>
                <a:gd name="T9" fmla="*/ 0 h 199"/>
                <a:gd name="T10" fmla="*/ 0 w 177"/>
                <a:gd name="T11" fmla="*/ 0 h 199"/>
                <a:gd name="T12" fmla="*/ 0 w 177"/>
                <a:gd name="T13" fmla="*/ 0 h 199"/>
                <a:gd name="T14" fmla="*/ 0 w 177"/>
                <a:gd name="T15" fmla="*/ 0 h 199"/>
                <a:gd name="T16" fmla="*/ 0 w 177"/>
                <a:gd name="T17" fmla="*/ 0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9">
                  <a:moveTo>
                    <a:pt x="0" y="0"/>
                  </a:moveTo>
                  <a:lnTo>
                    <a:pt x="27" y="0"/>
                  </a:lnTo>
                  <a:lnTo>
                    <a:pt x="90" y="175"/>
                  </a:lnTo>
                  <a:lnTo>
                    <a:pt x="91" y="175"/>
                  </a:lnTo>
                  <a:lnTo>
                    <a:pt x="151" y="0"/>
                  </a:lnTo>
                  <a:lnTo>
                    <a:pt x="177" y="0"/>
                  </a:lnTo>
                  <a:lnTo>
                    <a:pt x="102" y="199"/>
                  </a:lnTo>
                  <a:lnTo>
                    <a:pt x="77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1" name="Freeform 126"/>
            <p:cNvSpPr>
              <a:spLocks noEditPoints="1"/>
            </p:cNvSpPr>
            <p:nvPr userDrawn="1"/>
          </p:nvSpPr>
          <p:spPr bwMode="auto">
            <a:xfrm>
              <a:off x="5316" y="3991"/>
              <a:ext cx="62" cy="70"/>
            </a:xfrm>
            <a:custGeom>
              <a:avLst/>
              <a:gdLst>
                <a:gd name="T0" fmla="*/ 0 w 184"/>
                <a:gd name="T1" fmla="*/ 0 h 209"/>
                <a:gd name="T2" fmla="*/ 0 w 184"/>
                <a:gd name="T3" fmla="*/ 0 h 209"/>
                <a:gd name="T4" fmla="*/ 0 w 184"/>
                <a:gd name="T5" fmla="*/ 0 h 209"/>
                <a:gd name="T6" fmla="*/ 0 w 184"/>
                <a:gd name="T7" fmla="*/ 0 h 209"/>
                <a:gd name="T8" fmla="*/ 0 w 184"/>
                <a:gd name="T9" fmla="*/ 0 h 209"/>
                <a:gd name="T10" fmla="*/ 0 w 184"/>
                <a:gd name="T11" fmla="*/ 0 h 209"/>
                <a:gd name="T12" fmla="*/ 0 w 184"/>
                <a:gd name="T13" fmla="*/ 0 h 209"/>
                <a:gd name="T14" fmla="*/ 0 w 184"/>
                <a:gd name="T15" fmla="*/ 0 h 209"/>
                <a:gd name="T16" fmla="*/ 0 w 184"/>
                <a:gd name="T17" fmla="*/ 0 h 209"/>
                <a:gd name="T18" fmla="*/ 0 w 184"/>
                <a:gd name="T19" fmla="*/ 0 h 209"/>
                <a:gd name="T20" fmla="*/ 0 w 184"/>
                <a:gd name="T21" fmla="*/ 0 h 209"/>
                <a:gd name="T22" fmla="*/ 0 w 184"/>
                <a:gd name="T23" fmla="*/ 0 h 209"/>
                <a:gd name="T24" fmla="*/ 0 w 184"/>
                <a:gd name="T25" fmla="*/ 0 h 209"/>
                <a:gd name="T26" fmla="*/ 0 w 184"/>
                <a:gd name="T27" fmla="*/ 0 h 209"/>
                <a:gd name="T28" fmla="*/ 0 w 184"/>
                <a:gd name="T29" fmla="*/ 0 h 209"/>
                <a:gd name="T30" fmla="*/ 0 w 184"/>
                <a:gd name="T31" fmla="*/ 0 h 209"/>
                <a:gd name="T32" fmla="*/ 0 w 184"/>
                <a:gd name="T33" fmla="*/ 0 h 209"/>
                <a:gd name="T34" fmla="*/ 0 w 184"/>
                <a:gd name="T35" fmla="*/ 0 h 209"/>
                <a:gd name="T36" fmla="*/ 0 w 184"/>
                <a:gd name="T37" fmla="*/ 0 h 209"/>
                <a:gd name="T38" fmla="*/ 0 w 184"/>
                <a:gd name="T39" fmla="*/ 0 h 209"/>
                <a:gd name="T40" fmla="*/ 0 w 184"/>
                <a:gd name="T41" fmla="*/ 0 h 209"/>
                <a:gd name="T42" fmla="*/ 0 w 184"/>
                <a:gd name="T43" fmla="*/ 0 h 209"/>
                <a:gd name="T44" fmla="*/ 0 w 184"/>
                <a:gd name="T45" fmla="*/ 0 h 209"/>
                <a:gd name="T46" fmla="*/ 0 w 184"/>
                <a:gd name="T47" fmla="*/ 0 h 209"/>
                <a:gd name="T48" fmla="*/ 0 w 184"/>
                <a:gd name="T49" fmla="*/ 0 h 209"/>
                <a:gd name="T50" fmla="*/ 0 w 184"/>
                <a:gd name="T51" fmla="*/ 0 h 209"/>
                <a:gd name="T52" fmla="*/ 0 w 184"/>
                <a:gd name="T53" fmla="*/ 0 h 209"/>
                <a:gd name="T54" fmla="*/ 0 w 184"/>
                <a:gd name="T55" fmla="*/ 0 h 209"/>
                <a:gd name="T56" fmla="*/ 0 w 184"/>
                <a:gd name="T57" fmla="*/ 0 h 209"/>
                <a:gd name="T58" fmla="*/ 0 w 184"/>
                <a:gd name="T59" fmla="*/ 0 h 209"/>
                <a:gd name="T60" fmla="*/ 0 w 184"/>
                <a:gd name="T61" fmla="*/ 0 h 209"/>
                <a:gd name="T62" fmla="*/ 0 w 184"/>
                <a:gd name="T63" fmla="*/ 0 h 209"/>
                <a:gd name="T64" fmla="*/ 0 w 184"/>
                <a:gd name="T65" fmla="*/ 0 h 209"/>
                <a:gd name="T66" fmla="*/ 0 w 184"/>
                <a:gd name="T67" fmla="*/ 0 h 209"/>
                <a:gd name="T68" fmla="*/ 0 w 184"/>
                <a:gd name="T69" fmla="*/ 0 h 209"/>
                <a:gd name="T70" fmla="*/ 0 w 184"/>
                <a:gd name="T71" fmla="*/ 0 h 209"/>
                <a:gd name="T72" fmla="*/ 0 w 184"/>
                <a:gd name="T73" fmla="*/ 0 h 209"/>
                <a:gd name="T74" fmla="*/ 0 w 184"/>
                <a:gd name="T75" fmla="*/ 0 h 209"/>
                <a:gd name="T76" fmla="*/ 0 w 184"/>
                <a:gd name="T77" fmla="*/ 0 h 209"/>
                <a:gd name="T78" fmla="*/ 0 w 184"/>
                <a:gd name="T79" fmla="*/ 0 h 209"/>
                <a:gd name="T80" fmla="*/ 0 w 184"/>
                <a:gd name="T81" fmla="*/ 0 h 209"/>
                <a:gd name="T82" fmla="*/ 0 w 184"/>
                <a:gd name="T83" fmla="*/ 0 h 209"/>
                <a:gd name="T84" fmla="*/ 0 w 184"/>
                <a:gd name="T85" fmla="*/ 0 h 209"/>
                <a:gd name="T86" fmla="*/ 0 w 184"/>
                <a:gd name="T87" fmla="*/ 0 h 209"/>
                <a:gd name="T88" fmla="*/ 0 w 184"/>
                <a:gd name="T89" fmla="*/ 0 h 209"/>
                <a:gd name="T90" fmla="*/ 0 w 184"/>
                <a:gd name="T91" fmla="*/ 0 h 209"/>
                <a:gd name="T92" fmla="*/ 0 w 184"/>
                <a:gd name="T93" fmla="*/ 0 h 209"/>
                <a:gd name="T94" fmla="*/ 0 w 184"/>
                <a:gd name="T95" fmla="*/ 0 h 209"/>
                <a:gd name="T96" fmla="*/ 0 w 184"/>
                <a:gd name="T97" fmla="*/ 0 h 209"/>
                <a:gd name="T98" fmla="*/ 0 w 184"/>
                <a:gd name="T99" fmla="*/ 0 h 209"/>
                <a:gd name="T100" fmla="*/ 0 w 184"/>
                <a:gd name="T101" fmla="*/ 0 h 209"/>
                <a:gd name="T102" fmla="*/ 0 w 184"/>
                <a:gd name="T103" fmla="*/ 0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1" y="103"/>
                  </a:lnTo>
                  <a:lnTo>
                    <a:pt x="116" y="104"/>
                  </a:lnTo>
                  <a:lnTo>
                    <a:pt x="84" y="109"/>
                  </a:lnTo>
                  <a:lnTo>
                    <a:pt x="54" y="115"/>
                  </a:lnTo>
                  <a:lnTo>
                    <a:pt x="47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7" y="166"/>
                  </a:lnTo>
                  <a:lnTo>
                    <a:pt x="31" y="172"/>
                  </a:lnTo>
                  <a:lnTo>
                    <a:pt x="37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4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9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2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1" y="1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6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3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4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1" y="63"/>
                  </a:lnTo>
                  <a:lnTo>
                    <a:pt x="161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2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3"/>
                  </a:lnTo>
                  <a:lnTo>
                    <a:pt x="152" y="202"/>
                  </a:lnTo>
                  <a:lnTo>
                    <a:pt x="148" y="198"/>
                  </a:lnTo>
                  <a:lnTo>
                    <a:pt x="144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2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4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4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19" y="86"/>
                  </a:lnTo>
                  <a:lnTo>
                    <a:pt x="124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6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9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5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1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2" name="Freeform 127"/>
            <p:cNvSpPr>
              <a:spLocks/>
            </p:cNvSpPr>
            <p:nvPr userDrawn="1"/>
          </p:nvSpPr>
          <p:spPr bwMode="auto">
            <a:xfrm>
              <a:off x="5386" y="3991"/>
              <a:ext cx="54" cy="68"/>
            </a:xfrm>
            <a:custGeom>
              <a:avLst/>
              <a:gdLst>
                <a:gd name="T0" fmla="*/ 0 w 160"/>
                <a:gd name="T1" fmla="*/ 0 h 204"/>
                <a:gd name="T2" fmla="*/ 0 w 160"/>
                <a:gd name="T3" fmla="*/ 0 h 204"/>
                <a:gd name="T4" fmla="*/ 0 w 160"/>
                <a:gd name="T5" fmla="*/ 0 h 204"/>
                <a:gd name="T6" fmla="*/ 0 w 160"/>
                <a:gd name="T7" fmla="*/ 0 h 204"/>
                <a:gd name="T8" fmla="*/ 0 w 160"/>
                <a:gd name="T9" fmla="*/ 0 h 204"/>
                <a:gd name="T10" fmla="*/ 0 w 160"/>
                <a:gd name="T11" fmla="*/ 0 h 204"/>
                <a:gd name="T12" fmla="*/ 0 w 160"/>
                <a:gd name="T13" fmla="*/ 0 h 204"/>
                <a:gd name="T14" fmla="*/ 0 w 160"/>
                <a:gd name="T15" fmla="*/ 0 h 204"/>
                <a:gd name="T16" fmla="*/ 0 w 160"/>
                <a:gd name="T17" fmla="*/ 0 h 204"/>
                <a:gd name="T18" fmla="*/ 0 w 160"/>
                <a:gd name="T19" fmla="*/ 0 h 204"/>
                <a:gd name="T20" fmla="*/ 0 w 160"/>
                <a:gd name="T21" fmla="*/ 0 h 204"/>
                <a:gd name="T22" fmla="*/ 0 w 160"/>
                <a:gd name="T23" fmla="*/ 0 h 204"/>
                <a:gd name="T24" fmla="*/ 0 w 160"/>
                <a:gd name="T25" fmla="*/ 0 h 204"/>
                <a:gd name="T26" fmla="*/ 0 w 160"/>
                <a:gd name="T27" fmla="*/ 0 h 204"/>
                <a:gd name="T28" fmla="*/ 0 w 160"/>
                <a:gd name="T29" fmla="*/ 0 h 204"/>
                <a:gd name="T30" fmla="*/ 0 w 160"/>
                <a:gd name="T31" fmla="*/ 0 h 204"/>
                <a:gd name="T32" fmla="*/ 0 w 160"/>
                <a:gd name="T33" fmla="*/ 0 h 204"/>
                <a:gd name="T34" fmla="*/ 0 w 160"/>
                <a:gd name="T35" fmla="*/ 0 h 204"/>
                <a:gd name="T36" fmla="*/ 0 w 160"/>
                <a:gd name="T37" fmla="*/ 0 h 204"/>
                <a:gd name="T38" fmla="*/ 0 w 160"/>
                <a:gd name="T39" fmla="*/ 0 h 204"/>
                <a:gd name="T40" fmla="*/ 0 w 160"/>
                <a:gd name="T41" fmla="*/ 0 h 204"/>
                <a:gd name="T42" fmla="*/ 0 w 160"/>
                <a:gd name="T43" fmla="*/ 0 h 204"/>
                <a:gd name="T44" fmla="*/ 0 w 160"/>
                <a:gd name="T45" fmla="*/ 0 h 204"/>
                <a:gd name="T46" fmla="*/ 0 w 160"/>
                <a:gd name="T47" fmla="*/ 0 h 204"/>
                <a:gd name="T48" fmla="*/ 0 w 160"/>
                <a:gd name="T49" fmla="*/ 0 h 204"/>
                <a:gd name="T50" fmla="*/ 0 w 160"/>
                <a:gd name="T51" fmla="*/ 0 h 204"/>
                <a:gd name="T52" fmla="*/ 0 w 160"/>
                <a:gd name="T53" fmla="*/ 0 h 204"/>
                <a:gd name="T54" fmla="*/ 0 w 160"/>
                <a:gd name="T55" fmla="*/ 0 h 204"/>
                <a:gd name="T56" fmla="*/ 0 w 160"/>
                <a:gd name="T57" fmla="*/ 0 h 204"/>
                <a:gd name="T58" fmla="*/ 0 w 160"/>
                <a:gd name="T59" fmla="*/ 0 h 204"/>
                <a:gd name="T60" fmla="*/ 0 w 160"/>
                <a:gd name="T61" fmla="*/ 0 h 204"/>
                <a:gd name="T62" fmla="*/ 0 w 160"/>
                <a:gd name="T63" fmla="*/ 0 h 204"/>
                <a:gd name="T64" fmla="*/ 0 w 160"/>
                <a:gd name="T65" fmla="*/ 0 h 204"/>
                <a:gd name="T66" fmla="*/ 0 w 160"/>
                <a:gd name="T67" fmla="*/ 0 h 204"/>
                <a:gd name="T68" fmla="*/ 0 w 160"/>
                <a:gd name="T69" fmla="*/ 0 h 204"/>
                <a:gd name="T70" fmla="*/ 0 w 160"/>
                <a:gd name="T71" fmla="*/ 0 h 204"/>
                <a:gd name="T72" fmla="*/ 0 w 160"/>
                <a:gd name="T73" fmla="*/ 0 h 204"/>
                <a:gd name="T74" fmla="*/ 0 w 160"/>
                <a:gd name="T75" fmla="*/ 0 h 204"/>
                <a:gd name="T76" fmla="*/ 0 w 160"/>
                <a:gd name="T77" fmla="*/ 0 h 204"/>
                <a:gd name="T78" fmla="*/ 0 w 160"/>
                <a:gd name="T79" fmla="*/ 0 h 204"/>
                <a:gd name="T80" fmla="*/ 0 w 160"/>
                <a:gd name="T81" fmla="*/ 0 h 204"/>
                <a:gd name="T82" fmla="*/ 0 w 160"/>
                <a:gd name="T83" fmla="*/ 0 h 204"/>
                <a:gd name="T84" fmla="*/ 0 w 160"/>
                <a:gd name="T85" fmla="*/ 0 h 204"/>
                <a:gd name="T86" fmla="*/ 0 w 160"/>
                <a:gd name="T87" fmla="*/ 0 h 204"/>
                <a:gd name="T88" fmla="*/ 0 w 160"/>
                <a:gd name="T89" fmla="*/ 0 h 204"/>
                <a:gd name="T90" fmla="*/ 0 w 160"/>
                <a:gd name="T91" fmla="*/ 0 h 204"/>
                <a:gd name="T92" fmla="*/ 0 w 160"/>
                <a:gd name="T93" fmla="*/ 0 h 204"/>
                <a:gd name="T94" fmla="*/ 0 w 160"/>
                <a:gd name="T95" fmla="*/ 0 h 204"/>
                <a:gd name="T96" fmla="*/ 0 w 160"/>
                <a:gd name="T97" fmla="*/ 0 h 204"/>
                <a:gd name="T98" fmla="*/ 0 w 160"/>
                <a:gd name="T99" fmla="*/ 0 h 204"/>
                <a:gd name="T100" fmla="*/ 0 w 160"/>
                <a:gd name="T101" fmla="*/ 0 h 204"/>
                <a:gd name="T102" fmla="*/ 0 w 160"/>
                <a:gd name="T103" fmla="*/ 0 h 204"/>
                <a:gd name="T104" fmla="*/ 0 w 160"/>
                <a:gd name="T105" fmla="*/ 0 h 204"/>
                <a:gd name="T106" fmla="*/ 0 w 160"/>
                <a:gd name="T107" fmla="*/ 0 h 204"/>
                <a:gd name="T108" fmla="*/ 0 w 160"/>
                <a:gd name="T109" fmla="*/ 0 h 204"/>
                <a:gd name="T110" fmla="*/ 0 w 160"/>
                <a:gd name="T111" fmla="*/ 0 h 204"/>
                <a:gd name="T112" fmla="*/ 0 w 160"/>
                <a:gd name="T113" fmla="*/ 0 h 204"/>
                <a:gd name="T114" fmla="*/ 0 w 160"/>
                <a:gd name="T115" fmla="*/ 0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0" h="204">
                  <a:moveTo>
                    <a:pt x="0" y="5"/>
                  </a:moveTo>
                  <a:lnTo>
                    <a:pt x="23" y="5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9" y="31"/>
                  </a:lnTo>
                  <a:lnTo>
                    <a:pt x="34" y="23"/>
                  </a:lnTo>
                  <a:lnTo>
                    <a:pt x="41" y="17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7" y="1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3" y="5"/>
                  </a:lnTo>
                  <a:lnTo>
                    <a:pt x="129" y="8"/>
                  </a:lnTo>
                  <a:lnTo>
                    <a:pt x="136" y="11"/>
                  </a:lnTo>
                  <a:lnTo>
                    <a:pt x="140" y="16"/>
                  </a:lnTo>
                  <a:lnTo>
                    <a:pt x="145" y="20"/>
                  </a:lnTo>
                  <a:lnTo>
                    <a:pt x="149" y="25"/>
                  </a:lnTo>
                  <a:lnTo>
                    <a:pt x="152" y="31"/>
                  </a:lnTo>
                  <a:lnTo>
                    <a:pt x="155" y="37"/>
                  </a:lnTo>
                  <a:lnTo>
                    <a:pt x="157" y="44"/>
                  </a:lnTo>
                  <a:lnTo>
                    <a:pt x="159" y="59"/>
                  </a:lnTo>
                  <a:lnTo>
                    <a:pt x="160" y="76"/>
                  </a:lnTo>
                  <a:lnTo>
                    <a:pt x="160" y="204"/>
                  </a:lnTo>
                  <a:lnTo>
                    <a:pt x="136" y="204"/>
                  </a:lnTo>
                  <a:lnTo>
                    <a:pt x="136" y="80"/>
                  </a:lnTo>
                  <a:lnTo>
                    <a:pt x="136" y="68"/>
                  </a:lnTo>
                  <a:lnTo>
                    <a:pt x="133" y="56"/>
                  </a:lnTo>
                  <a:lnTo>
                    <a:pt x="130" y="46"/>
                  </a:lnTo>
                  <a:lnTo>
                    <a:pt x="126" y="37"/>
                  </a:lnTo>
                  <a:lnTo>
                    <a:pt x="123" y="33"/>
                  </a:lnTo>
                  <a:lnTo>
                    <a:pt x="119" y="30"/>
                  </a:lnTo>
                  <a:lnTo>
                    <a:pt x="115" y="27"/>
                  </a:lnTo>
                  <a:lnTo>
                    <a:pt x="110" y="24"/>
                  </a:lnTo>
                  <a:lnTo>
                    <a:pt x="105" y="22"/>
                  </a:lnTo>
                  <a:lnTo>
                    <a:pt x="99" y="21"/>
                  </a:lnTo>
                  <a:lnTo>
                    <a:pt x="92" y="20"/>
                  </a:lnTo>
                  <a:lnTo>
                    <a:pt x="86" y="20"/>
                  </a:lnTo>
                  <a:lnTo>
                    <a:pt x="78" y="20"/>
                  </a:lnTo>
                  <a:lnTo>
                    <a:pt x="72" y="21"/>
                  </a:lnTo>
                  <a:lnTo>
                    <a:pt x="65" y="23"/>
                  </a:lnTo>
                  <a:lnTo>
                    <a:pt x="60" y="25"/>
                  </a:lnTo>
                  <a:lnTo>
                    <a:pt x="55" y="28"/>
                  </a:lnTo>
                  <a:lnTo>
                    <a:pt x="49" y="31"/>
                  </a:lnTo>
                  <a:lnTo>
                    <a:pt x="45" y="35"/>
                  </a:lnTo>
                  <a:lnTo>
                    <a:pt x="41" y="40"/>
                  </a:lnTo>
                  <a:lnTo>
                    <a:pt x="36" y="44"/>
                  </a:lnTo>
                  <a:lnTo>
                    <a:pt x="33" y="49"/>
                  </a:lnTo>
                  <a:lnTo>
                    <a:pt x="31" y="55"/>
                  </a:lnTo>
                  <a:lnTo>
                    <a:pt x="29" y="61"/>
                  </a:lnTo>
                  <a:lnTo>
                    <a:pt x="24" y="74"/>
                  </a:lnTo>
                  <a:lnTo>
                    <a:pt x="23" y="88"/>
                  </a:lnTo>
                  <a:lnTo>
                    <a:pt x="23" y="204"/>
                  </a:lnTo>
                  <a:lnTo>
                    <a:pt x="0" y="20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3" name="Freeform 128"/>
            <p:cNvSpPr>
              <a:spLocks noEditPoints="1"/>
            </p:cNvSpPr>
            <p:nvPr userDrawn="1"/>
          </p:nvSpPr>
          <p:spPr bwMode="auto">
            <a:xfrm>
              <a:off x="5443" y="3968"/>
              <a:ext cx="20" cy="116"/>
            </a:xfrm>
            <a:custGeom>
              <a:avLst/>
              <a:gdLst>
                <a:gd name="T0" fmla="*/ 0 w 60"/>
                <a:gd name="T1" fmla="*/ 0 h 348"/>
                <a:gd name="T2" fmla="*/ 0 w 60"/>
                <a:gd name="T3" fmla="*/ 0 h 348"/>
                <a:gd name="T4" fmla="*/ 0 w 60"/>
                <a:gd name="T5" fmla="*/ 0 h 348"/>
                <a:gd name="T6" fmla="*/ 0 w 60"/>
                <a:gd name="T7" fmla="*/ 0 h 348"/>
                <a:gd name="T8" fmla="*/ 0 w 60"/>
                <a:gd name="T9" fmla="*/ 0 h 348"/>
                <a:gd name="T10" fmla="*/ 0 w 60"/>
                <a:gd name="T11" fmla="*/ 0 h 348"/>
                <a:gd name="T12" fmla="*/ 0 w 60"/>
                <a:gd name="T13" fmla="*/ 0 h 348"/>
                <a:gd name="T14" fmla="*/ 0 w 60"/>
                <a:gd name="T15" fmla="*/ 0 h 348"/>
                <a:gd name="T16" fmla="*/ 0 w 60"/>
                <a:gd name="T17" fmla="*/ 0 h 348"/>
                <a:gd name="T18" fmla="*/ 0 w 60"/>
                <a:gd name="T19" fmla="*/ 0 h 348"/>
                <a:gd name="T20" fmla="*/ 0 w 60"/>
                <a:gd name="T21" fmla="*/ 0 h 348"/>
                <a:gd name="T22" fmla="*/ 0 w 60"/>
                <a:gd name="T23" fmla="*/ 0 h 348"/>
                <a:gd name="T24" fmla="*/ 0 w 60"/>
                <a:gd name="T25" fmla="*/ 0 h 348"/>
                <a:gd name="T26" fmla="*/ 0 w 60"/>
                <a:gd name="T27" fmla="*/ 0 h 348"/>
                <a:gd name="T28" fmla="*/ 0 w 60"/>
                <a:gd name="T29" fmla="*/ 0 h 348"/>
                <a:gd name="T30" fmla="*/ 0 w 60"/>
                <a:gd name="T31" fmla="*/ 0 h 348"/>
                <a:gd name="T32" fmla="*/ 0 w 60"/>
                <a:gd name="T33" fmla="*/ 0 h 348"/>
                <a:gd name="T34" fmla="*/ 0 w 60"/>
                <a:gd name="T35" fmla="*/ 0 h 348"/>
                <a:gd name="T36" fmla="*/ 0 w 60"/>
                <a:gd name="T37" fmla="*/ 0 h 348"/>
                <a:gd name="T38" fmla="*/ 0 w 60"/>
                <a:gd name="T39" fmla="*/ 0 h 348"/>
                <a:gd name="T40" fmla="*/ 0 w 60"/>
                <a:gd name="T41" fmla="*/ 0 h 348"/>
                <a:gd name="T42" fmla="*/ 0 w 60"/>
                <a:gd name="T43" fmla="*/ 0 h 348"/>
                <a:gd name="T44" fmla="*/ 0 w 60"/>
                <a:gd name="T45" fmla="*/ 0 h 348"/>
                <a:gd name="T46" fmla="*/ 0 w 60"/>
                <a:gd name="T47" fmla="*/ 0 h 348"/>
                <a:gd name="T48" fmla="*/ 0 w 60"/>
                <a:gd name="T49" fmla="*/ 0 h 348"/>
                <a:gd name="T50" fmla="*/ 0 w 60"/>
                <a:gd name="T51" fmla="*/ 0 h 348"/>
                <a:gd name="T52" fmla="*/ 0 w 60"/>
                <a:gd name="T53" fmla="*/ 0 h 348"/>
                <a:gd name="T54" fmla="*/ 0 w 60"/>
                <a:gd name="T55" fmla="*/ 0 h 348"/>
                <a:gd name="T56" fmla="*/ 0 w 60"/>
                <a:gd name="T57" fmla="*/ 0 h 348"/>
                <a:gd name="T58" fmla="*/ 0 w 60"/>
                <a:gd name="T59" fmla="*/ 0 h 348"/>
                <a:gd name="T60" fmla="*/ 0 w 60"/>
                <a:gd name="T61" fmla="*/ 0 h 348"/>
                <a:gd name="T62" fmla="*/ 0 w 60"/>
                <a:gd name="T63" fmla="*/ 0 h 348"/>
                <a:gd name="T64" fmla="*/ 0 w 60"/>
                <a:gd name="T65" fmla="*/ 0 h 348"/>
                <a:gd name="T66" fmla="*/ 0 w 60"/>
                <a:gd name="T67" fmla="*/ 0 h 3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5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2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7"/>
                  </a:lnTo>
                  <a:lnTo>
                    <a:pt x="0" y="328"/>
                  </a:lnTo>
                  <a:lnTo>
                    <a:pt x="7" y="328"/>
                  </a:lnTo>
                  <a:lnTo>
                    <a:pt x="13" y="328"/>
                  </a:lnTo>
                  <a:lnTo>
                    <a:pt x="20" y="328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8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4" name="Freeform 129"/>
            <p:cNvSpPr>
              <a:spLocks noEditPoints="1"/>
            </p:cNvSpPr>
            <p:nvPr userDrawn="1"/>
          </p:nvSpPr>
          <p:spPr bwMode="auto">
            <a:xfrm>
              <a:off x="5475" y="3991"/>
              <a:ext cx="59" cy="70"/>
            </a:xfrm>
            <a:custGeom>
              <a:avLst/>
              <a:gdLst>
                <a:gd name="T0" fmla="*/ 0 w 176"/>
                <a:gd name="T1" fmla="*/ 0 h 209"/>
                <a:gd name="T2" fmla="*/ 0 w 176"/>
                <a:gd name="T3" fmla="*/ 0 h 209"/>
                <a:gd name="T4" fmla="*/ 0 w 176"/>
                <a:gd name="T5" fmla="*/ 0 h 209"/>
                <a:gd name="T6" fmla="*/ 0 w 176"/>
                <a:gd name="T7" fmla="*/ 0 h 209"/>
                <a:gd name="T8" fmla="*/ 0 w 176"/>
                <a:gd name="T9" fmla="*/ 0 h 209"/>
                <a:gd name="T10" fmla="*/ 0 w 176"/>
                <a:gd name="T11" fmla="*/ 0 h 209"/>
                <a:gd name="T12" fmla="*/ 0 w 176"/>
                <a:gd name="T13" fmla="*/ 0 h 209"/>
                <a:gd name="T14" fmla="*/ 0 w 176"/>
                <a:gd name="T15" fmla="*/ 0 h 209"/>
                <a:gd name="T16" fmla="*/ 0 w 176"/>
                <a:gd name="T17" fmla="*/ 0 h 209"/>
                <a:gd name="T18" fmla="*/ 0 w 176"/>
                <a:gd name="T19" fmla="*/ 0 h 209"/>
                <a:gd name="T20" fmla="*/ 0 w 176"/>
                <a:gd name="T21" fmla="*/ 0 h 209"/>
                <a:gd name="T22" fmla="*/ 0 w 176"/>
                <a:gd name="T23" fmla="*/ 0 h 209"/>
                <a:gd name="T24" fmla="*/ 0 w 176"/>
                <a:gd name="T25" fmla="*/ 0 h 209"/>
                <a:gd name="T26" fmla="*/ 0 w 176"/>
                <a:gd name="T27" fmla="*/ 0 h 209"/>
                <a:gd name="T28" fmla="*/ 0 w 176"/>
                <a:gd name="T29" fmla="*/ 0 h 209"/>
                <a:gd name="T30" fmla="*/ 0 w 176"/>
                <a:gd name="T31" fmla="*/ 0 h 209"/>
                <a:gd name="T32" fmla="*/ 0 w 176"/>
                <a:gd name="T33" fmla="*/ 0 h 209"/>
                <a:gd name="T34" fmla="*/ 0 w 176"/>
                <a:gd name="T35" fmla="*/ 0 h 209"/>
                <a:gd name="T36" fmla="*/ 0 w 176"/>
                <a:gd name="T37" fmla="*/ 0 h 209"/>
                <a:gd name="T38" fmla="*/ 0 w 176"/>
                <a:gd name="T39" fmla="*/ 0 h 209"/>
                <a:gd name="T40" fmla="*/ 0 w 176"/>
                <a:gd name="T41" fmla="*/ 0 h 209"/>
                <a:gd name="T42" fmla="*/ 0 w 176"/>
                <a:gd name="T43" fmla="*/ 0 h 209"/>
                <a:gd name="T44" fmla="*/ 0 w 176"/>
                <a:gd name="T45" fmla="*/ 0 h 209"/>
                <a:gd name="T46" fmla="*/ 0 w 176"/>
                <a:gd name="T47" fmla="*/ 0 h 209"/>
                <a:gd name="T48" fmla="*/ 0 w 176"/>
                <a:gd name="T49" fmla="*/ 0 h 209"/>
                <a:gd name="T50" fmla="*/ 0 w 176"/>
                <a:gd name="T51" fmla="*/ 0 h 209"/>
                <a:gd name="T52" fmla="*/ 0 w 176"/>
                <a:gd name="T53" fmla="*/ 0 h 209"/>
                <a:gd name="T54" fmla="*/ 0 w 176"/>
                <a:gd name="T55" fmla="*/ 0 h 209"/>
                <a:gd name="T56" fmla="*/ 0 w 176"/>
                <a:gd name="T57" fmla="*/ 0 h 209"/>
                <a:gd name="T58" fmla="*/ 0 w 176"/>
                <a:gd name="T59" fmla="*/ 0 h 209"/>
                <a:gd name="T60" fmla="*/ 0 w 176"/>
                <a:gd name="T61" fmla="*/ 0 h 209"/>
                <a:gd name="T62" fmla="*/ 0 w 176"/>
                <a:gd name="T63" fmla="*/ 0 h 209"/>
                <a:gd name="T64" fmla="*/ 0 w 176"/>
                <a:gd name="T65" fmla="*/ 0 h 209"/>
                <a:gd name="T66" fmla="*/ 0 w 176"/>
                <a:gd name="T67" fmla="*/ 0 h 209"/>
                <a:gd name="T68" fmla="*/ 0 w 176"/>
                <a:gd name="T69" fmla="*/ 0 h 209"/>
                <a:gd name="T70" fmla="*/ 0 w 176"/>
                <a:gd name="T71" fmla="*/ 0 h 209"/>
                <a:gd name="T72" fmla="*/ 0 w 176"/>
                <a:gd name="T73" fmla="*/ 0 h 209"/>
                <a:gd name="T74" fmla="*/ 0 w 176"/>
                <a:gd name="T75" fmla="*/ 0 h 209"/>
                <a:gd name="T76" fmla="*/ 0 w 176"/>
                <a:gd name="T77" fmla="*/ 0 h 209"/>
                <a:gd name="T78" fmla="*/ 0 w 176"/>
                <a:gd name="T79" fmla="*/ 0 h 209"/>
                <a:gd name="T80" fmla="*/ 0 w 176"/>
                <a:gd name="T81" fmla="*/ 0 h 209"/>
                <a:gd name="T82" fmla="*/ 0 w 176"/>
                <a:gd name="T83" fmla="*/ 0 h 209"/>
                <a:gd name="T84" fmla="*/ 0 w 176"/>
                <a:gd name="T85" fmla="*/ 0 h 209"/>
                <a:gd name="T86" fmla="*/ 0 w 176"/>
                <a:gd name="T87" fmla="*/ 0 h 209"/>
                <a:gd name="T88" fmla="*/ 0 w 176"/>
                <a:gd name="T89" fmla="*/ 0 h 209"/>
                <a:gd name="T90" fmla="*/ 0 w 176"/>
                <a:gd name="T91" fmla="*/ 0 h 209"/>
                <a:gd name="T92" fmla="*/ 0 w 176"/>
                <a:gd name="T93" fmla="*/ 0 h 209"/>
                <a:gd name="T94" fmla="*/ 0 w 176"/>
                <a:gd name="T95" fmla="*/ 0 h 209"/>
                <a:gd name="T96" fmla="*/ 0 w 176"/>
                <a:gd name="T97" fmla="*/ 0 h 209"/>
                <a:gd name="T98" fmla="*/ 0 w 176"/>
                <a:gd name="T99" fmla="*/ 0 h 209"/>
                <a:gd name="T100" fmla="*/ 0 w 176"/>
                <a:gd name="T101" fmla="*/ 0 h 209"/>
                <a:gd name="T102" fmla="*/ 0 w 176"/>
                <a:gd name="T103" fmla="*/ 0 h 209"/>
                <a:gd name="T104" fmla="*/ 0 w 176"/>
                <a:gd name="T105" fmla="*/ 0 h 209"/>
                <a:gd name="T106" fmla="*/ 0 w 176"/>
                <a:gd name="T107" fmla="*/ 0 h 209"/>
                <a:gd name="T108" fmla="*/ 0 w 176"/>
                <a:gd name="T109" fmla="*/ 0 h 209"/>
                <a:gd name="T110" fmla="*/ 0 w 176"/>
                <a:gd name="T111" fmla="*/ 0 h 209"/>
                <a:gd name="T112" fmla="*/ 0 w 176"/>
                <a:gd name="T113" fmla="*/ 0 h 2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209">
                  <a:moveTo>
                    <a:pt x="153" y="90"/>
                  </a:moveTo>
                  <a:lnTo>
                    <a:pt x="152" y="77"/>
                  </a:lnTo>
                  <a:lnTo>
                    <a:pt x="147" y="64"/>
                  </a:lnTo>
                  <a:lnTo>
                    <a:pt x="145" y="58"/>
                  </a:lnTo>
                  <a:lnTo>
                    <a:pt x="142" y="53"/>
                  </a:lnTo>
                  <a:lnTo>
                    <a:pt x="139" y="47"/>
                  </a:lnTo>
                  <a:lnTo>
                    <a:pt x="135" y="42"/>
                  </a:lnTo>
                  <a:lnTo>
                    <a:pt x="131" y="37"/>
                  </a:lnTo>
                  <a:lnTo>
                    <a:pt x="127" y="33"/>
                  </a:lnTo>
                  <a:lnTo>
                    <a:pt x="121" y="29"/>
                  </a:lnTo>
                  <a:lnTo>
                    <a:pt x="116" y="25"/>
                  </a:lnTo>
                  <a:lnTo>
                    <a:pt x="110" y="23"/>
                  </a:lnTo>
                  <a:lnTo>
                    <a:pt x="103" y="21"/>
                  </a:lnTo>
                  <a:lnTo>
                    <a:pt x="97" y="20"/>
                  </a:lnTo>
                  <a:lnTo>
                    <a:pt x="90" y="20"/>
                  </a:lnTo>
                  <a:lnTo>
                    <a:pt x="83" y="20"/>
                  </a:lnTo>
                  <a:lnTo>
                    <a:pt x="76" y="21"/>
                  </a:lnTo>
                  <a:lnTo>
                    <a:pt x="70" y="23"/>
                  </a:lnTo>
                  <a:lnTo>
                    <a:pt x="63" y="25"/>
                  </a:lnTo>
                  <a:lnTo>
                    <a:pt x="58" y="29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4"/>
                  </a:lnTo>
                  <a:lnTo>
                    <a:pt x="26" y="77"/>
                  </a:lnTo>
                  <a:lnTo>
                    <a:pt x="24" y="90"/>
                  </a:lnTo>
                  <a:lnTo>
                    <a:pt x="153" y="90"/>
                  </a:lnTo>
                  <a:close/>
                  <a:moveTo>
                    <a:pt x="24" y="111"/>
                  </a:moveTo>
                  <a:lnTo>
                    <a:pt x="25" y="125"/>
                  </a:lnTo>
                  <a:lnTo>
                    <a:pt x="27" y="138"/>
                  </a:lnTo>
                  <a:lnTo>
                    <a:pt x="30" y="144"/>
                  </a:lnTo>
                  <a:lnTo>
                    <a:pt x="33" y="151"/>
                  </a:lnTo>
                  <a:lnTo>
                    <a:pt x="36" y="157"/>
                  </a:lnTo>
                  <a:lnTo>
                    <a:pt x="39" y="164"/>
                  </a:lnTo>
                  <a:lnTo>
                    <a:pt x="44" y="169"/>
                  </a:lnTo>
                  <a:lnTo>
                    <a:pt x="49" y="173"/>
                  </a:lnTo>
                  <a:lnTo>
                    <a:pt x="54" y="178"/>
                  </a:lnTo>
                  <a:lnTo>
                    <a:pt x="60" y="182"/>
                  </a:lnTo>
                  <a:lnTo>
                    <a:pt x="66" y="185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89"/>
                  </a:lnTo>
                  <a:lnTo>
                    <a:pt x="102" y="189"/>
                  </a:lnTo>
                  <a:lnTo>
                    <a:pt x="113" y="185"/>
                  </a:lnTo>
                  <a:lnTo>
                    <a:pt x="122" y="181"/>
                  </a:lnTo>
                  <a:lnTo>
                    <a:pt x="131" y="176"/>
                  </a:lnTo>
                  <a:lnTo>
                    <a:pt x="138" y="168"/>
                  </a:lnTo>
                  <a:lnTo>
                    <a:pt x="144" y="159"/>
                  </a:lnTo>
                  <a:lnTo>
                    <a:pt x="148" y="150"/>
                  </a:lnTo>
                  <a:lnTo>
                    <a:pt x="152" y="138"/>
                  </a:lnTo>
                  <a:lnTo>
                    <a:pt x="176" y="138"/>
                  </a:lnTo>
                  <a:lnTo>
                    <a:pt x="171" y="154"/>
                  </a:lnTo>
                  <a:lnTo>
                    <a:pt x="166" y="168"/>
                  </a:lnTo>
                  <a:lnTo>
                    <a:pt x="161" y="175"/>
                  </a:lnTo>
                  <a:lnTo>
                    <a:pt x="157" y="181"/>
                  </a:lnTo>
                  <a:lnTo>
                    <a:pt x="153" y="186"/>
                  </a:lnTo>
                  <a:lnTo>
                    <a:pt x="147" y="191"/>
                  </a:lnTo>
                  <a:lnTo>
                    <a:pt x="142" y="195"/>
                  </a:lnTo>
                  <a:lnTo>
                    <a:pt x="137" y="198"/>
                  </a:lnTo>
                  <a:lnTo>
                    <a:pt x="130" y="202"/>
                  </a:lnTo>
                  <a:lnTo>
                    <a:pt x="122" y="205"/>
                  </a:lnTo>
                  <a:lnTo>
                    <a:pt x="115" y="207"/>
                  </a:lnTo>
                  <a:lnTo>
                    <a:pt x="107" y="208"/>
                  </a:lnTo>
                  <a:lnTo>
                    <a:pt x="99" y="209"/>
                  </a:lnTo>
                  <a:lnTo>
                    <a:pt x="90" y="209"/>
                  </a:lnTo>
                  <a:lnTo>
                    <a:pt x="78" y="209"/>
                  </a:lnTo>
                  <a:lnTo>
                    <a:pt x="67" y="207"/>
                  </a:lnTo>
                  <a:lnTo>
                    <a:pt x="58" y="205"/>
                  </a:lnTo>
                  <a:lnTo>
                    <a:pt x="49" y="200"/>
                  </a:lnTo>
                  <a:lnTo>
                    <a:pt x="40" y="196"/>
                  </a:lnTo>
                  <a:lnTo>
                    <a:pt x="34" y="191"/>
                  </a:lnTo>
                  <a:lnTo>
                    <a:pt x="27" y="185"/>
                  </a:lnTo>
                  <a:lnTo>
                    <a:pt x="21" y="178"/>
                  </a:lnTo>
                  <a:lnTo>
                    <a:pt x="16" y="170"/>
                  </a:lnTo>
                  <a:lnTo>
                    <a:pt x="11" y="163"/>
                  </a:lnTo>
                  <a:lnTo>
                    <a:pt x="8" y="154"/>
                  </a:lnTo>
                  <a:lnTo>
                    <a:pt x="5" y="144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5" y="67"/>
                  </a:lnTo>
                  <a:lnTo>
                    <a:pt x="8" y="57"/>
                  </a:lnTo>
                  <a:lnTo>
                    <a:pt x="11" y="48"/>
                  </a:lnTo>
                  <a:lnTo>
                    <a:pt x="16" y="41"/>
                  </a:lnTo>
                  <a:lnTo>
                    <a:pt x="21" y="32"/>
                  </a:lnTo>
                  <a:lnTo>
                    <a:pt x="27" y="25"/>
                  </a:lnTo>
                  <a:lnTo>
                    <a:pt x="34" y="19"/>
                  </a:lnTo>
                  <a:lnTo>
                    <a:pt x="40" y="14"/>
                  </a:lnTo>
                  <a:lnTo>
                    <a:pt x="49" y="8"/>
                  </a:lnTo>
                  <a:lnTo>
                    <a:pt x="58" y="5"/>
                  </a:lnTo>
                  <a:lnTo>
                    <a:pt x="67" y="2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2"/>
                  </a:lnTo>
                  <a:lnTo>
                    <a:pt x="121" y="5"/>
                  </a:lnTo>
                  <a:lnTo>
                    <a:pt x="130" y="9"/>
                  </a:lnTo>
                  <a:lnTo>
                    <a:pt x="139" y="15"/>
                  </a:lnTo>
                  <a:lnTo>
                    <a:pt x="145" y="20"/>
                  </a:lnTo>
                  <a:lnTo>
                    <a:pt x="152" y="27"/>
                  </a:lnTo>
                  <a:lnTo>
                    <a:pt x="158" y="34"/>
                  </a:lnTo>
                  <a:lnTo>
                    <a:pt x="162" y="43"/>
                  </a:lnTo>
                  <a:lnTo>
                    <a:pt x="167" y="51"/>
                  </a:lnTo>
                  <a:lnTo>
                    <a:pt x="170" y="60"/>
                  </a:lnTo>
                  <a:lnTo>
                    <a:pt x="173" y="70"/>
                  </a:lnTo>
                  <a:lnTo>
                    <a:pt x="175" y="80"/>
                  </a:lnTo>
                  <a:lnTo>
                    <a:pt x="176" y="90"/>
                  </a:lnTo>
                  <a:lnTo>
                    <a:pt x="176" y="101"/>
                  </a:lnTo>
                  <a:lnTo>
                    <a:pt x="176" y="111"/>
                  </a:lnTo>
                  <a:lnTo>
                    <a:pt x="24" y="111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557338"/>
            <a:ext cx="8316913" cy="1871662"/>
          </a:xfrm>
        </p:spPr>
        <p:txBody>
          <a:bodyPr/>
          <a:lstStyle>
            <a:lvl1pPr>
              <a:defRPr sz="59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478213"/>
            <a:ext cx="8316913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4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261100"/>
            <a:ext cx="2386013" cy="352425"/>
          </a:xfrm>
        </p:spPr>
        <p:txBody>
          <a:bodyPr/>
          <a:lstStyle>
            <a:lvl1pPr algn="l">
              <a:defRPr sz="1500">
                <a:solidFill>
                  <a:srgbClr val="797777"/>
                </a:solidFill>
              </a:defRPr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24675053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60305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13993637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96349176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16656750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49A9AD98-6038-440D-9721-630DF608597D}" type="datetime1">
              <a:rPr lang="sl-SI" smtClean="0"/>
              <a:pPr>
                <a:defRPr/>
              </a:pPr>
              <a:t>11.1.2016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183440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12903855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12517513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36570643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263657652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6892862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96088" y="749300"/>
            <a:ext cx="2116137" cy="591026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44500" y="749300"/>
            <a:ext cx="6199188" cy="591026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34743795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584325"/>
            <a:ext cx="7791450" cy="5075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</p:spTree>
    <p:extLst>
      <p:ext uri="{BB962C8B-B14F-4D97-AF65-F5344CB8AC3E}">
        <p14:creationId xmlns:p14="http://schemas.microsoft.com/office/powerpoint/2010/main" val="9844365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6F03D676-A6BE-414A-BA75-06A9B853B87C}" type="datetime1">
              <a:rPr lang="sl-SI" smtClean="0"/>
              <a:pPr>
                <a:defRPr/>
              </a:pPr>
              <a:t>11.1.2016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59971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BACA4CC3-861D-4197-AEDA-766D2688CE05}" type="datetime1">
              <a:rPr lang="sl-SI" smtClean="0"/>
              <a:pPr>
                <a:defRPr/>
              </a:pPr>
              <a:t>11.1.2016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60366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00BDAD72-0269-4861-A801-283C8E2AC3E4}" type="datetime1">
              <a:rPr lang="sl-SI" smtClean="0"/>
              <a:pPr>
                <a:defRPr/>
              </a:pPr>
              <a:t>11.1.2016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19879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8C2AB445-8BED-42EE-93E8-C3F13D2488EC}" type="datetime1">
              <a:rPr lang="sl-SI" smtClean="0"/>
              <a:pPr>
                <a:defRPr/>
              </a:pPr>
              <a:t>11.1.2016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6930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E81BE24E-1945-4F6B-971D-19F6AA429280}" type="datetime1">
              <a:rPr lang="sl-SI" smtClean="0"/>
              <a:pPr>
                <a:defRPr/>
              </a:pPr>
              <a:t>11.1.2016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78753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F0807485-AC14-4657-82F5-2ECF5F1F73C2}" type="datetime1">
              <a:rPr lang="sl-SI" smtClean="0"/>
              <a:pPr>
                <a:defRPr/>
              </a:pPr>
              <a:t>11.1.2016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59880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Maribor, </a:t>
            </a:r>
            <a:fld id="{1C82091B-1F89-4CF5-B77C-988633F9103A}" type="datetime1">
              <a:rPr lang="sl-SI" smtClean="0"/>
              <a:pPr>
                <a:defRPr/>
              </a:pPr>
              <a:t>11.1.2016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21080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05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036" name="Rectangle 1106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19"/>
            </a:xfrm>
            <a:prstGeom prst="rect">
              <a:avLst/>
            </a:prstGeom>
            <a:solidFill>
              <a:srgbClr val="49904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1037" name="Freeform 1107"/>
            <p:cNvSpPr>
              <a:spLocks noEditPoints="1"/>
            </p:cNvSpPr>
            <p:nvPr userDrawn="1"/>
          </p:nvSpPr>
          <p:spPr bwMode="auto">
            <a:xfrm>
              <a:off x="4548" y="0"/>
              <a:ext cx="882" cy="632"/>
            </a:xfrm>
            <a:custGeom>
              <a:avLst/>
              <a:gdLst>
                <a:gd name="T0" fmla="*/ 0 w 2646"/>
                <a:gd name="T1" fmla="*/ 0 h 1896"/>
                <a:gd name="T2" fmla="*/ 0 w 2646"/>
                <a:gd name="T3" fmla="*/ 0 h 1896"/>
                <a:gd name="T4" fmla="*/ 0 w 2646"/>
                <a:gd name="T5" fmla="*/ 0 h 1896"/>
                <a:gd name="T6" fmla="*/ 0 w 2646"/>
                <a:gd name="T7" fmla="*/ 0 h 1896"/>
                <a:gd name="T8" fmla="*/ 0 w 2646"/>
                <a:gd name="T9" fmla="*/ 0 h 1896"/>
                <a:gd name="T10" fmla="*/ 0 w 2646"/>
                <a:gd name="T11" fmla="*/ 0 h 1896"/>
                <a:gd name="T12" fmla="*/ 0 w 2646"/>
                <a:gd name="T13" fmla="*/ 0 h 1896"/>
                <a:gd name="T14" fmla="*/ 0 w 2646"/>
                <a:gd name="T15" fmla="*/ 0 h 1896"/>
                <a:gd name="T16" fmla="*/ 0 w 2646"/>
                <a:gd name="T17" fmla="*/ 0 h 1896"/>
                <a:gd name="T18" fmla="*/ 0 w 2646"/>
                <a:gd name="T19" fmla="*/ 0 h 1896"/>
                <a:gd name="T20" fmla="*/ 0 w 2646"/>
                <a:gd name="T21" fmla="*/ 0 h 1896"/>
                <a:gd name="T22" fmla="*/ 0 w 2646"/>
                <a:gd name="T23" fmla="*/ 0 h 1896"/>
                <a:gd name="T24" fmla="*/ 0 w 2646"/>
                <a:gd name="T25" fmla="*/ 0 h 1896"/>
                <a:gd name="T26" fmla="*/ 0 w 2646"/>
                <a:gd name="T27" fmla="*/ 0 h 1896"/>
                <a:gd name="T28" fmla="*/ 0 w 2646"/>
                <a:gd name="T29" fmla="*/ 0 h 1896"/>
                <a:gd name="T30" fmla="*/ 0 w 2646"/>
                <a:gd name="T31" fmla="*/ 0 h 1896"/>
                <a:gd name="T32" fmla="*/ 0 w 2646"/>
                <a:gd name="T33" fmla="*/ 0 h 1896"/>
                <a:gd name="T34" fmla="*/ 0 w 2646"/>
                <a:gd name="T35" fmla="*/ 0 h 1896"/>
                <a:gd name="T36" fmla="*/ 0 w 2646"/>
                <a:gd name="T37" fmla="*/ 0 h 1896"/>
                <a:gd name="T38" fmla="*/ 0 w 2646"/>
                <a:gd name="T39" fmla="*/ 0 h 1896"/>
                <a:gd name="T40" fmla="*/ 0 w 2646"/>
                <a:gd name="T41" fmla="*/ 0 h 1896"/>
                <a:gd name="T42" fmla="*/ 0 w 2646"/>
                <a:gd name="T43" fmla="*/ 0 h 1896"/>
                <a:gd name="T44" fmla="*/ 0 w 2646"/>
                <a:gd name="T45" fmla="*/ 0 h 1896"/>
                <a:gd name="T46" fmla="*/ 0 w 2646"/>
                <a:gd name="T47" fmla="*/ 0 h 1896"/>
                <a:gd name="T48" fmla="*/ 0 w 2646"/>
                <a:gd name="T49" fmla="*/ 0 h 1896"/>
                <a:gd name="T50" fmla="*/ 0 w 2646"/>
                <a:gd name="T51" fmla="*/ 0 h 1896"/>
                <a:gd name="T52" fmla="*/ 0 w 2646"/>
                <a:gd name="T53" fmla="*/ 0 h 1896"/>
                <a:gd name="T54" fmla="*/ 0 w 2646"/>
                <a:gd name="T55" fmla="*/ 0 h 1896"/>
                <a:gd name="T56" fmla="*/ 0 w 2646"/>
                <a:gd name="T57" fmla="*/ 0 h 1896"/>
                <a:gd name="T58" fmla="*/ 0 w 2646"/>
                <a:gd name="T59" fmla="*/ 0 h 1896"/>
                <a:gd name="T60" fmla="*/ 0 w 2646"/>
                <a:gd name="T61" fmla="*/ 0 h 1896"/>
                <a:gd name="T62" fmla="*/ 0 w 2646"/>
                <a:gd name="T63" fmla="*/ 0 h 1896"/>
                <a:gd name="T64" fmla="*/ 0 w 2646"/>
                <a:gd name="T65" fmla="*/ 0 h 1896"/>
                <a:gd name="T66" fmla="*/ 0 w 2646"/>
                <a:gd name="T67" fmla="*/ 0 h 1896"/>
                <a:gd name="T68" fmla="*/ 0 w 2646"/>
                <a:gd name="T69" fmla="*/ 0 h 1896"/>
                <a:gd name="T70" fmla="*/ 0 w 2646"/>
                <a:gd name="T71" fmla="*/ 0 h 1896"/>
                <a:gd name="T72" fmla="*/ 0 w 2646"/>
                <a:gd name="T73" fmla="*/ 0 h 1896"/>
                <a:gd name="T74" fmla="*/ 0 w 2646"/>
                <a:gd name="T75" fmla="*/ 0 h 1896"/>
                <a:gd name="T76" fmla="*/ 0 w 2646"/>
                <a:gd name="T77" fmla="*/ 0 h 1896"/>
                <a:gd name="T78" fmla="*/ 0 w 2646"/>
                <a:gd name="T79" fmla="*/ 0 h 1896"/>
                <a:gd name="T80" fmla="*/ 0 w 2646"/>
                <a:gd name="T81" fmla="*/ 0 h 1896"/>
                <a:gd name="T82" fmla="*/ 0 w 2646"/>
                <a:gd name="T83" fmla="*/ 0 h 1896"/>
                <a:gd name="T84" fmla="*/ 0 w 2646"/>
                <a:gd name="T85" fmla="*/ 0 h 1896"/>
                <a:gd name="T86" fmla="*/ 0 w 2646"/>
                <a:gd name="T87" fmla="*/ 0 h 1896"/>
                <a:gd name="T88" fmla="*/ 0 w 2646"/>
                <a:gd name="T89" fmla="*/ 0 h 1896"/>
                <a:gd name="T90" fmla="*/ 0 w 2646"/>
                <a:gd name="T91" fmla="*/ 0 h 1896"/>
                <a:gd name="T92" fmla="*/ 0 w 2646"/>
                <a:gd name="T93" fmla="*/ 0 h 1896"/>
                <a:gd name="T94" fmla="*/ 0 w 2646"/>
                <a:gd name="T95" fmla="*/ 0 h 1896"/>
                <a:gd name="T96" fmla="*/ 0 w 2646"/>
                <a:gd name="T97" fmla="*/ 0 h 1896"/>
                <a:gd name="T98" fmla="*/ 0 w 2646"/>
                <a:gd name="T99" fmla="*/ 0 h 1896"/>
                <a:gd name="T100" fmla="*/ 0 w 2646"/>
                <a:gd name="T101" fmla="*/ 0 h 1896"/>
                <a:gd name="T102" fmla="*/ 0 w 2646"/>
                <a:gd name="T103" fmla="*/ 0 h 1896"/>
                <a:gd name="T104" fmla="*/ 0 w 2646"/>
                <a:gd name="T105" fmla="*/ 0 h 1896"/>
                <a:gd name="T106" fmla="*/ 0 w 2646"/>
                <a:gd name="T107" fmla="*/ 0 h 1896"/>
                <a:gd name="T108" fmla="*/ 0 w 2646"/>
                <a:gd name="T109" fmla="*/ 0 h 1896"/>
                <a:gd name="T110" fmla="*/ 0 w 2646"/>
                <a:gd name="T111" fmla="*/ 0 h 1896"/>
                <a:gd name="T112" fmla="*/ 0 w 2646"/>
                <a:gd name="T113" fmla="*/ 0 h 1896"/>
                <a:gd name="T114" fmla="*/ 0 w 2646"/>
                <a:gd name="T115" fmla="*/ 0 h 1896"/>
                <a:gd name="T116" fmla="*/ 0 w 2646"/>
                <a:gd name="T117" fmla="*/ 0 h 1896"/>
                <a:gd name="T118" fmla="*/ 0 w 2646"/>
                <a:gd name="T119" fmla="*/ 0 h 1896"/>
                <a:gd name="T120" fmla="*/ 0 w 2646"/>
                <a:gd name="T121" fmla="*/ 0 h 1896"/>
                <a:gd name="T122" fmla="*/ 0 w 2646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6">
                  <a:moveTo>
                    <a:pt x="0" y="1315"/>
                  </a:moveTo>
                  <a:lnTo>
                    <a:pt x="148" y="1315"/>
                  </a:lnTo>
                  <a:lnTo>
                    <a:pt x="148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7"/>
                  </a:lnTo>
                  <a:lnTo>
                    <a:pt x="20" y="1427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5"/>
                  </a:moveTo>
                  <a:lnTo>
                    <a:pt x="192" y="1375"/>
                  </a:lnTo>
                  <a:lnTo>
                    <a:pt x="192" y="1400"/>
                  </a:lnTo>
                  <a:lnTo>
                    <a:pt x="193" y="1400"/>
                  </a:lnTo>
                  <a:lnTo>
                    <a:pt x="197" y="1394"/>
                  </a:lnTo>
                  <a:lnTo>
                    <a:pt x="202" y="1387"/>
                  </a:lnTo>
                  <a:lnTo>
                    <a:pt x="207" y="1382"/>
                  </a:lnTo>
                  <a:lnTo>
                    <a:pt x="212" y="1378"/>
                  </a:lnTo>
                  <a:lnTo>
                    <a:pt x="220" y="1375"/>
                  </a:lnTo>
                  <a:lnTo>
                    <a:pt x="226" y="1372"/>
                  </a:lnTo>
                  <a:lnTo>
                    <a:pt x="235" y="1370"/>
                  </a:lnTo>
                  <a:lnTo>
                    <a:pt x="244" y="1370"/>
                  </a:lnTo>
                  <a:lnTo>
                    <a:pt x="251" y="1370"/>
                  </a:lnTo>
                  <a:lnTo>
                    <a:pt x="259" y="1371"/>
                  </a:lnTo>
                  <a:lnTo>
                    <a:pt x="265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3" y="1387"/>
                  </a:lnTo>
                  <a:lnTo>
                    <a:pt x="286" y="1393"/>
                  </a:lnTo>
                  <a:lnTo>
                    <a:pt x="289" y="1400"/>
                  </a:lnTo>
                  <a:lnTo>
                    <a:pt x="292" y="1393"/>
                  </a:lnTo>
                  <a:lnTo>
                    <a:pt x="298" y="1387"/>
                  </a:lnTo>
                  <a:lnTo>
                    <a:pt x="303" y="1382"/>
                  </a:lnTo>
                  <a:lnTo>
                    <a:pt x="310" y="1378"/>
                  </a:lnTo>
                  <a:lnTo>
                    <a:pt x="316" y="1375"/>
                  </a:lnTo>
                  <a:lnTo>
                    <a:pt x="323" y="1371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1" y="1370"/>
                  </a:lnTo>
                  <a:lnTo>
                    <a:pt x="360" y="1373"/>
                  </a:lnTo>
                  <a:lnTo>
                    <a:pt x="366" y="1376"/>
                  </a:lnTo>
                  <a:lnTo>
                    <a:pt x="369" y="1378"/>
                  </a:lnTo>
                  <a:lnTo>
                    <a:pt x="373" y="1380"/>
                  </a:lnTo>
                  <a:lnTo>
                    <a:pt x="377" y="1383"/>
                  </a:lnTo>
                  <a:lnTo>
                    <a:pt x="380" y="1387"/>
                  </a:lnTo>
                  <a:lnTo>
                    <a:pt x="382" y="1391"/>
                  </a:lnTo>
                  <a:lnTo>
                    <a:pt x="384" y="1396"/>
                  </a:lnTo>
                  <a:lnTo>
                    <a:pt x="386" y="1400"/>
                  </a:lnTo>
                  <a:lnTo>
                    <a:pt x="388" y="1411"/>
                  </a:lnTo>
                  <a:lnTo>
                    <a:pt x="390" y="1424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7"/>
                  </a:lnTo>
                  <a:lnTo>
                    <a:pt x="369" y="1408"/>
                  </a:lnTo>
                  <a:lnTo>
                    <a:pt x="366" y="1402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9"/>
                  </a:lnTo>
                  <a:lnTo>
                    <a:pt x="343" y="1386"/>
                  </a:lnTo>
                  <a:lnTo>
                    <a:pt x="333" y="1386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8" y="1389"/>
                  </a:lnTo>
                  <a:lnTo>
                    <a:pt x="314" y="1391"/>
                  </a:lnTo>
                  <a:lnTo>
                    <a:pt x="310" y="1393"/>
                  </a:lnTo>
                  <a:lnTo>
                    <a:pt x="306" y="1396"/>
                  </a:lnTo>
                  <a:lnTo>
                    <a:pt x="303" y="1399"/>
                  </a:lnTo>
                  <a:lnTo>
                    <a:pt x="300" y="1403"/>
                  </a:lnTo>
                  <a:lnTo>
                    <a:pt x="297" y="1411"/>
                  </a:lnTo>
                  <a:lnTo>
                    <a:pt x="293" y="1421"/>
                  </a:lnTo>
                  <a:lnTo>
                    <a:pt x="292" y="1432"/>
                  </a:lnTo>
                  <a:lnTo>
                    <a:pt x="291" y="1441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4"/>
                  </a:lnTo>
                  <a:lnTo>
                    <a:pt x="272" y="1417"/>
                  </a:lnTo>
                  <a:lnTo>
                    <a:pt x="271" y="1409"/>
                  </a:lnTo>
                  <a:lnTo>
                    <a:pt x="269" y="1403"/>
                  </a:lnTo>
                  <a:lnTo>
                    <a:pt x="265" y="1397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8" y="1386"/>
                  </a:lnTo>
                  <a:lnTo>
                    <a:pt x="240" y="1386"/>
                  </a:lnTo>
                  <a:lnTo>
                    <a:pt x="234" y="1386"/>
                  </a:lnTo>
                  <a:lnTo>
                    <a:pt x="229" y="1387"/>
                  </a:lnTo>
                  <a:lnTo>
                    <a:pt x="223" y="1389"/>
                  </a:lnTo>
                  <a:lnTo>
                    <a:pt x="219" y="1391"/>
                  </a:lnTo>
                  <a:lnTo>
                    <a:pt x="215" y="1393"/>
                  </a:lnTo>
                  <a:lnTo>
                    <a:pt x="211" y="1395"/>
                  </a:lnTo>
                  <a:lnTo>
                    <a:pt x="208" y="1398"/>
                  </a:lnTo>
                  <a:lnTo>
                    <a:pt x="205" y="1403"/>
                  </a:lnTo>
                  <a:lnTo>
                    <a:pt x="199" y="1411"/>
                  </a:lnTo>
                  <a:lnTo>
                    <a:pt x="196" y="1421"/>
                  </a:lnTo>
                  <a:lnTo>
                    <a:pt x="194" y="1432"/>
                  </a:lnTo>
                  <a:lnTo>
                    <a:pt x="194" y="1444"/>
                  </a:lnTo>
                  <a:lnTo>
                    <a:pt x="194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4"/>
                  </a:lnTo>
                  <a:lnTo>
                    <a:pt x="445" y="1404"/>
                  </a:lnTo>
                  <a:lnTo>
                    <a:pt x="448" y="1396"/>
                  </a:lnTo>
                  <a:lnTo>
                    <a:pt x="453" y="1390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5"/>
                  </a:lnTo>
                  <a:lnTo>
                    <a:pt x="481" y="1372"/>
                  </a:lnTo>
                  <a:lnTo>
                    <a:pt x="490" y="1370"/>
                  </a:lnTo>
                  <a:lnTo>
                    <a:pt x="500" y="1370"/>
                  </a:lnTo>
                  <a:lnTo>
                    <a:pt x="508" y="1370"/>
                  </a:lnTo>
                  <a:lnTo>
                    <a:pt x="516" y="1371"/>
                  </a:lnTo>
                  <a:lnTo>
                    <a:pt x="523" y="1373"/>
                  </a:lnTo>
                  <a:lnTo>
                    <a:pt x="531" y="1377"/>
                  </a:lnTo>
                  <a:lnTo>
                    <a:pt x="536" y="1380"/>
                  </a:lnTo>
                  <a:lnTo>
                    <a:pt x="543" y="1384"/>
                  </a:lnTo>
                  <a:lnTo>
                    <a:pt x="547" y="1389"/>
                  </a:lnTo>
                  <a:lnTo>
                    <a:pt x="553" y="1394"/>
                  </a:lnTo>
                  <a:lnTo>
                    <a:pt x="556" y="1400"/>
                  </a:lnTo>
                  <a:lnTo>
                    <a:pt x="560" y="1407"/>
                  </a:lnTo>
                  <a:lnTo>
                    <a:pt x="562" y="1413"/>
                  </a:lnTo>
                  <a:lnTo>
                    <a:pt x="566" y="1421"/>
                  </a:lnTo>
                  <a:lnTo>
                    <a:pt x="567" y="1429"/>
                  </a:lnTo>
                  <a:lnTo>
                    <a:pt x="569" y="1436"/>
                  </a:lnTo>
                  <a:lnTo>
                    <a:pt x="569" y="1444"/>
                  </a:lnTo>
                  <a:lnTo>
                    <a:pt x="570" y="1452"/>
                  </a:lnTo>
                  <a:lnTo>
                    <a:pt x="569" y="1461"/>
                  </a:lnTo>
                  <a:lnTo>
                    <a:pt x="569" y="1468"/>
                  </a:lnTo>
                  <a:lnTo>
                    <a:pt x="567" y="1476"/>
                  </a:lnTo>
                  <a:lnTo>
                    <a:pt x="566" y="1484"/>
                  </a:lnTo>
                  <a:lnTo>
                    <a:pt x="562" y="1491"/>
                  </a:lnTo>
                  <a:lnTo>
                    <a:pt x="560" y="1498"/>
                  </a:lnTo>
                  <a:lnTo>
                    <a:pt x="556" y="1504"/>
                  </a:lnTo>
                  <a:lnTo>
                    <a:pt x="553" y="1509"/>
                  </a:lnTo>
                  <a:lnTo>
                    <a:pt x="547" y="1515"/>
                  </a:lnTo>
                  <a:lnTo>
                    <a:pt x="543" y="1520"/>
                  </a:lnTo>
                  <a:lnTo>
                    <a:pt x="536" y="1525"/>
                  </a:lnTo>
                  <a:lnTo>
                    <a:pt x="531" y="1528"/>
                  </a:lnTo>
                  <a:lnTo>
                    <a:pt x="523" y="1531"/>
                  </a:lnTo>
                  <a:lnTo>
                    <a:pt x="516" y="1533"/>
                  </a:lnTo>
                  <a:lnTo>
                    <a:pt x="508" y="1534"/>
                  </a:lnTo>
                  <a:lnTo>
                    <a:pt x="500" y="1534"/>
                  </a:lnTo>
                  <a:lnTo>
                    <a:pt x="491" y="1534"/>
                  </a:lnTo>
                  <a:lnTo>
                    <a:pt x="482" y="1532"/>
                  </a:lnTo>
                  <a:lnTo>
                    <a:pt x="475" y="1530"/>
                  </a:lnTo>
                  <a:lnTo>
                    <a:pt x="467" y="1526"/>
                  </a:lnTo>
                  <a:lnTo>
                    <a:pt x="460" y="1521"/>
                  </a:lnTo>
                  <a:lnTo>
                    <a:pt x="454" y="1515"/>
                  </a:lnTo>
                  <a:lnTo>
                    <a:pt x="449" y="1508"/>
                  </a:lnTo>
                  <a:lnTo>
                    <a:pt x="446" y="1501"/>
                  </a:lnTo>
                  <a:lnTo>
                    <a:pt x="445" y="1501"/>
                  </a:lnTo>
                  <a:lnTo>
                    <a:pt x="445" y="1587"/>
                  </a:lnTo>
                  <a:lnTo>
                    <a:pt x="426" y="1587"/>
                  </a:lnTo>
                  <a:lnTo>
                    <a:pt x="426" y="1375"/>
                  </a:lnTo>
                  <a:close/>
                  <a:moveTo>
                    <a:pt x="500" y="1386"/>
                  </a:moveTo>
                  <a:lnTo>
                    <a:pt x="492" y="1386"/>
                  </a:lnTo>
                  <a:lnTo>
                    <a:pt x="485" y="1387"/>
                  </a:lnTo>
                  <a:lnTo>
                    <a:pt x="479" y="1389"/>
                  </a:lnTo>
                  <a:lnTo>
                    <a:pt x="474" y="1392"/>
                  </a:lnTo>
                  <a:lnTo>
                    <a:pt x="468" y="1394"/>
                  </a:lnTo>
                  <a:lnTo>
                    <a:pt x="464" y="1397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6"/>
                  </a:lnTo>
                  <a:lnTo>
                    <a:pt x="448" y="1427"/>
                  </a:lnTo>
                  <a:lnTo>
                    <a:pt x="446" y="1439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2" y="1487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5" y="1506"/>
                  </a:lnTo>
                  <a:lnTo>
                    <a:pt x="469" y="1509"/>
                  </a:lnTo>
                  <a:lnTo>
                    <a:pt x="474" y="1513"/>
                  </a:lnTo>
                  <a:lnTo>
                    <a:pt x="479" y="1515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8"/>
                  </a:lnTo>
                  <a:lnTo>
                    <a:pt x="506" y="1518"/>
                  </a:lnTo>
                  <a:lnTo>
                    <a:pt x="513" y="1517"/>
                  </a:lnTo>
                  <a:lnTo>
                    <a:pt x="518" y="1515"/>
                  </a:lnTo>
                  <a:lnTo>
                    <a:pt x="522" y="1513"/>
                  </a:lnTo>
                  <a:lnTo>
                    <a:pt x="528" y="1509"/>
                  </a:lnTo>
                  <a:lnTo>
                    <a:pt x="532" y="1506"/>
                  </a:lnTo>
                  <a:lnTo>
                    <a:pt x="535" y="1502"/>
                  </a:lnTo>
                  <a:lnTo>
                    <a:pt x="539" y="1498"/>
                  </a:lnTo>
                  <a:lnTo>
                    <a:pt x="544" y="1487"/>
                  </a:lnTo>
                  <a:lnTo>
                    <a:pt x="547" y="1476"/>
                  </a:lnTo>
                  <a:lnTo>
                    <a:pt x="549" y="1464"/>
                  </a:lnTo>
                  <a:lnTo>
                    <a:pt x="550" y="1452"/>
                  </a:lnTo>
                  <a:lnTo>
                    <a:pt x="549" y="1440"/>
                  </a:lnTo>
                  <a:lnTo>
                    <a:pt x="547" y="1429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5" y="1403"/>
                  </a:lnTo>
                  <a:lnTo>
                    <a:pt x="532" y="1398"/>
                  </a:lnTo>
                  <a:lnTo>
                    <a:pt x="528" y="1395"/>
                  </a:lnTo>
                  <a:lnTo>
                    <a:pt x="522" y="1392"/>
                  </a:lnTo>
                  <a:lnTo>
                    <a:pt x="518" y="1390"/>
                  </a:lnTo>
                  <a:lnTo>
                    <a:pt x="513" y="1387"/>
                  </a:lnTo>
                  <a:lnTo>
                    <a:pt x="506" y="1386"/>
                  </a:lnTo>
                  <a:lnTo>
                    <a:pt x="500" y="1386"/>
                  </a:lnTo>
                  <a:close/>
                  <a:moveTo>
                    <a:pt x="599" y="1315"/>
                  </a:moveTo>
                  <a:lnTo>
                    <a:pt x="618" y="1315"/>
                  </a:lnTo>
                  <a:lnTo>
                    <a:pt x="618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5" y="1461"/>
                  </a:lnTo>
                  <a:lnTo>
                    <a:pt x="793" y="1468"/>
                  </a:lnTo>
                  <a:lnTo>
                    <a:pt x="791" y="1476"/>
                  </a:lnTo>
                  <a:lnTo>
                    <a:pt x="789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79" y="1504"/>
                  </a:lnTo>
                  <a:lnTo>
                    <a:pt x="775" y="1511"/>
                  </a:lnTo>
                  <a:lnTo>
                    <a:pt x="771" y="1516"/>
                  </a:lnTo>
                  <a:lnTo>
                    <a:pt x="765" y="1520"/>
                  </a:lnTo>
                  <a:lnTo>
                    <a:pt x="759" y="1525"/>
                  </a:lnTo>
                  <a:lnTo>
                    <a:pt x="752" y="1528"/>
                  </a:lnTo>
                  <a:lnTo>
                    <a:pt x="745" y="1531"/>
                  </a:lnTo>
                  <a:lnTo>
                    <a:pt x="737" y="1533"/>
                  </a:lnTo>
                  <a:lnTo>
                    <a:pt x="730" y="1534"/>
                  </a:lnTo>
                  <a:lnTo>
                    <a:pt x="721" y="1534"/>
                  </a:lnTo>
                  <a:lnTo>
                    <a:pt x="712" y="1534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90" y="1528"/>
                  </a:lnTo>
                  <a:lnTo>
                    <a:pt x="682" y="1525"/>
                  </a:lnTo>
                  <a:lnTo>
                    <a:pt x="677" y="1520"/>
                  </a:lnTo>
                  <a:lnTo>
                    <a:pt x="671" y="1516"/>
                  </a:lnTo>
                  <a:lnTo>
                    <a:pt x="666" y="1511"/>
                  </a:lnTo>
                  <a:lnTo>
                    <a:pt x="662" y="1504"/>
                  </a:lnTo>
                  <a:lnTo>
                    <a:pt x="658" y="1498"/>
                  </a:lnTo>
                  <a:lnTo>
                    <a:pt x="655" y="1491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8"/>
                  </a:lnTo>
                  <a:lnTo>
                    <a:pt x="648" y="1461"/>
                  </a:lnTo>
                  <a:lnTo>
                    <a:pt x="648" y="1452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5" y="1413"/>
                  </a:lnTo>
                  <a:lnTo>
                    <a:pt x="658" y="1407"/>
                  </a:lnTo>
                  <a:lnTo>
                    <a:pt x="662" y="1400"/>
                  </a:lnTo>
                  <a:lnTo>
                    <a:pt x="666" y="1394"/>
                  </a:lnTo>
                  <a:lnTo>
                    <a:pt x="671" y="1389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90" y="1377"/>
                  </a:lnTo>
                  <a:lnTo>
                    <a:pt x="696" y="1373"/>
                  </a:lnTo>
                  <a:lnTo>
                    <a:pt x="704" y="1371"/>
                  </a:lnTo>
                  <a:lnTo>
                    <a:pt x="712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7" y="1371"/>
                  </a:lnTo>
                  <a:lnTo>
                    <a:pt x="745" y="1373"/>
                  </a:lnTo>
                  <a:lnTo>
                    <a:pt x="752" y="1377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1" y="1389"/>
                  </a:lnTo>
                  <a:lnTo>
                    <a:pt x="775" y="1394"/>
                  </a:lnTo>
                  <a:lnTo>
                    <a:pt x="779" y="1400"/>
                  </a:lnTo>
                  <a:lnTo>
                    <a:pt x="784" y="1407"/>
                  </a:lnTo>
                  <a:lnTo>
                    <a:pt x="787" y="1413"/>
                  </a:lnTo>
                  <a:lnTo>
                    <a:pt x="789" y="1421"/>
                  </a:lnTo>
                  <a:lnTo>
                    <a:pt x="791" y="1429"/>
                  </a:lnTo>
                  <a:lnTo>
                    <a:pt x="793" y="1436"/>
                  </a:lnTo>
                  <a:lnTo>
                    <a:pt x="795" y="1444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4"/>
                  </a:lnTo>
                  <a:lnTo>
                    <a:pt x="669" y="1476"/>
                  </a:lnTo>
                  <a:lnTo>
                    <a:pt x="674" y="1488"/>
                  </a:lnTo>
                  <a:lnTo>
                    <a:pt x="680" y="1498"/>
                  </a:lnTo>
                  <a:lnTo>
                    <a:pt x="683" y="1502"/>
                  </a:lnTo>
                  <a:lnTo>
                    <a:pt x="688" y="1506"/>
                  </a:lnTo>
                  <a:lnTo>
                    <a:pt x="692" y="1509"/>
                  </a:lnTo>
                  <a:lnTo>
                    <a:pt x="697" y="1513"/>
                  </a:lnTo>
                  <a:lnTo>
                    <a:pt x="703" y="1515"/>
                  </a:lnTo>
                  <a:lnTo>
                    <a:pt x="708" y="1517"/>
                  </a:lnTo>
                  <a:lnTo>
                    <a:pt x="715" y="1518"/>
                  </a:lnTo>
                  <a:lnTo>
                    <a:pt x="721" y="1518"/>
                  </a:lnTo>
                  <a:lnTo>
                    <a:pt x="728" y="1518"/>
                  </a:lnTo>
                  <a:lnTo>
                    <a:pt x="734" y="1517"/>
                  </a:lnTo>
                  <a:lnTo>
                    <a:pt x="739" y="1515"/>
                  </a:lnTo>
                  <a:lnTo>
                    <a:pt x="745" y="1513"/>
                  </a:lnTo>
                  <a:lnTo>
                    <a:pt x="749" y="1509"/>
                  </a:lnTo>
                  <a:lnTo>
                    <a:pt x="753" y="1506"/>
                  </a:lnTo>
                  <a:lnTo>
                    <a:pt x="758" y="1502"/>
                  </a:lnTo>
                  <a:lnTo>
                    <a:pt x="762" y="1498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4" y="1464"/>
                  </a:lnTo>
                  <a:lnTo>
                    <a:pt x="775" y="1452"/>
                  </a:lnTo>
                  <a:lnTo>
                    <a:pt x="774" y="1440"/>
                  </a:lnTo>
                  <a:lnTo>
                    <a:pt x="772" y="1429"/>
                  </a:lnTo>
                  <a:lnTo>
                    <a:pt x="768" y="1417"/>
                  </a:lnTo>
                  <a:lnTo>
                    <a:pt x="762" y="1407"/>
                  </a:lnTo>
                  <a:lnTo>
                    <a:pt x="758" y="1403"/>
                  </a:lnTo>
                  <a:lnTo>
                    <a:pt x="753" y="1398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39" y="1390"/>
                  </a:lnTo>
                  <a:lnTo>
                    <a:pt x="734" y="1387"/>
                  </a:lnTo>
                  <a:lnTo>
                    <a:pt x="728" y="1386"/>
                  </a:lnTo>
                  <a:lnTo>
                    <a:pt x="721" y="1386"/>
                  </a:lnTo>
                  <a:lnTo>
                    <a:pt x="715" y="1386"/>
                  </a:lnTo>
                  <a:lnTo>
                    <a:pt x="708" y="1387"/>
                  </a:lnTo>
                  <a:lnTo>
                    <a:pt x="703" y="1390"/>
                  </a:lnTo>
                  <a:lnTo>
                    <a:pt x="697" y="1392"/>
                  </a:lnTo>
                  <a:lnTo>
                    <a:pt x="692" y="1395"/>
                  </a:lnTo>
                  <a:lnTo>
                    <a:pt x="688" y="1398"/>
                  </a:lnTo>
                  <a:lnTo>
                    <a:pt x="683" y="1403"/>
                  </a:lnTo>
                  <a:lnTo>
                    <a:pt x="680" y="1407"/>
                  </a:lnTo>
                  <a:lnTo>
                    <a:pt x="674" y="1417"/>
                  </a:lnTo>
                  <a:lnTo>
                    <a:pt x="669" y="1429"/>
                  </a:lnTo>
                  <a:lnTo>
                    <a:pt x="667" y="1440"/>
                  </a:lnTo>
                  <a:lnTo>
                    <a:pt x="666" y="1452"/>
                  </a:lnTo>
                  <a:close/>
                  <a:moveTo>
                    <a:pt x="805" y="1375"/>
                  </a:moveTo>
                  <a:lnTo>
                    <a:pt x="826" y="1375"/>
                  </a:lnTo>
                  <a:lnTo>
                    <a:pt x="877" y="1507"/>
                  </a:lnTo>
                  <a:lnTo>
                    <a:pt x="925" y="1375"/>
                  </a:lnTo>
                  <a:lnTo>
                    <a:pt x="944" y="1375"/>
                  </a:lnTo>
                  <a:lnTo>
                    <a:pt x="877" y="1554"/>
                  </a:lnTo>
                  <a:lnTo>
                    <a:pt x="872" y="1562"/>
                  </a:lnTo>
                  <a:lnTo>
                    <a:pt x="868" y="1570"/>
                  </a:lnTo>
                  <a:lnTo>
                    <a:pt x="865" y="1576"/>
                  </a:lnTo>
                  <a:lnTo>
                    <a:pt x="860" y="1581"/>
                  </a:lnTo>
                  <a:lnTo>
                    <a:pt x="856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6" y="1587"/>
                  </a:lnTo>
                  <a:lnTo>
                    <a:pt x="827" y="1587"/>
                  </a:lnTo>
                  <a:lnTo>
                    <a:pt x="820" y="1586"/>
                  </a:lnTo>
                  <a:lnTo>
                    <a:pt x="820" y="1570"/>
                  </a:lnTo>
                  <a:lnTo>
                    <a:pt x="827" y="1571"/>
                  </a:lnTo>
                  <a:lnTo>
                    <a:pt x="833" y="1571"/>
                  </a:lnTo>
                  <a:lnTo>
                    <a:pt x="840" y="1571"/>
                  </a:lnTo>
                  <a:lnTo>
                    <a:pt x="844" y="1570"/>
                  </a:lnTo>
                  <a:lnTo>
                    <a:pt x="849" y="1568"/>
                  </a:lnTo>
                  <a:lnTo>
                    <a:pt x="852" y="1565"/>
                  </a:lnTo>
                  <a:lnTo>
                    <a:pt x="856" y="1557"/>
                  </a:lnTo>
                  <a:lnTo>
                    <a:pt x="860" y="1547"/>
                  </a:lnTo>
                  <a:lnTo>
                    <a:pt x="868" y="1529"/>
                  </a:lnTo>
                  <a:lnTo>
                    <a:pt x="805" y="1375"/>
                  </a:lnTo>
                  <a:close/>
                  <a:moveTo>
                    <a:pt x="963" y="1375"/>
                  </a:moveTo>
                  <a:lnTo>
                    <a:pt x="980" y="1375"/>
                  </a:lnTo>
                  <a:lnTo>
                    <a:pt x="980" y="1400"/>
                  </a:lnTo>
                  <a:lnTo>
                    <a:pt x="981" y="1400"/>
                  </a:lnTo>
                  <a:lnTo>
                    <a:pt x="985" y="1394"/>
                  </a:lnTo>
                  <a:lnTo>
                    <a:pt x="990" y="1387"/>
                  </a:lnTo>
                  <a:lnTo>
                    <a:pt x="994" y="1382"/>
                  </a:lnTo>
                  <a:lnTo>
                    <a:pt x="1001" y="1378"/>
                  </a:lnTo>
                  <a:lnTo>
                    <a:pt x="1007" y="1375"/>
                  </a:lnTo>
                  <a:lnTo>
                    <a:pt x="1015" y="1372"/>
                  </a:lnTo>
                  <a:lnTo>
                    <a:pt x="1022" y="1370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7" y="1371"/>
                  </a:lnTo>
                  <a:lnTo>
                    <a:pt x="1054" y="1375"/>
                  </a:lnTo>
                  <a:lnTo>
                    <a:pt x="1060" y="1378"/>
                  </a:lnTo>
                  <a:lnTo>
                    <a:pt x="1066" y="1382"/>
                  </a:lnTo>
                  <a:lnTo>
                    <a:pt x="1070" y="1387"/>
                  </a:lnTo>
                  <a:lnTo>
                    <a:pt x="1074" y="1393"/>
                  </a:lnTo>
                  <a:lnTo>
                    <a:pt x="1076" y="1400"/>
                  </a:lnTo>
                  <a:lnTo>
                    <a:pt x="1081" y="1393"/>
                  </a:lnTo>
                  <a:lnTo>
                    <a:pt x="1085" y="1387"/>
                  </a:lnTo>
                  <a:lnTo>
                    <a:pt x="1090" y="1382"/>
                  </a:lnTo>
                  <a:lnTo>
                    <a:pt x="1097" y="1378"/>
                  </a:lnTo>
                  <a:lnTo>
                    <a:pt x="1103" y="1375"/>
                  </a:lnTo>
                  <a:lnTo>
                    <a:pt x="1111" y="1371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0"/>
                  </a:lnTo>
                  <a:lnTo>
                    <a:pt x="1149" y="1373"/>
                  </a:lnTo>
                  <a:lnTo>
                    <a:pt x="1153" y="1376"/>
                  </a:lnTo>
                  <a:lnTo>
                    <a:pt x="1157" y="1378"/>
                  </a:lnTo>
                  <a:lnTo>
                    <a:pt x="1162" y="1380"/>
                  </a:lnTo>
                  <a:lnTo>
                    <a:pt x="1165" y="1383"/>
                  </a:lnTo>
                  <a:lnTo>
                    <a:pt x="1167" y="1387"/>
                  </a:lnTo>
                  <a:lnTo>
                    <a:pt x="1170" y="1391"/>
                  </a:lnTo>
                  <a:lnTo>
                    <a:pt x="1173" y="1396"/>
                  </a:lnTo>
                  <a:lnTo>
                    <a:pt x="1175" y="1400"/>
                  </a:lnTo>
                  <a:lnTo>
                    <a:pt x="1177" y="1411"/>
                  </a:lnTo>
                  <a:lnTo>
                    <a:pt x="1178" y="1424"/>
                  </a:lnTo>
                  <a:lnTo>
                    <a:pt x="1178" y="1530"/>
                  </a:lnTo>
                  <a:lnTo>
                    <a:pt x="1158" y="1530"/>
                  </a:lnTo>
                  <a:lnTo>
                    <a:pt x="1158" y="1425"/>
                  </a:lnTo>
                  <a:lnTo>
                    <a:pt x="1158" y="1417"/>
                  </a:lnTo>
                  <a:lnTo>
                    <a:pt x="1156" y="1408"/>
                  </a:lnTo>
                  <a:lnTo>
                    <a:pt x="1154" y="1402"/>
                  </a:lnTo>
                  <a:lnTo>
                    <a:pt x="1151" y="1396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1" y="1386"/>
                  </a:lnTo>
                  <a:lnTo>
                    <a:pt x="1122" y="1386"/>
                  </a:lnTo>
                  <a:lnTo>
                    <a:pt x="1116" y="1386"/>
                  </a:lnTo>
                  <a:lnTo>
                    <a:pt x="1111" y="1387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0" y="1399"/>
                  </a:lnTo>
                  <a:lnTo>
                    <a:pt x="1088" y="1403"/>
                  </a:lnTo>
                  <a:lnTo>
                    <a:pt x="1084" y="1411"/>
                  </a:lnTo>
                  <a:lnTo>
                    <a:pt x="1082" y="1421"/>
                  </a:lnTo>
                  <a:lnTo>
                    <a:pt x="1080" y="1432"/>
                  </a:lnTo>
                  <a:lnTo>
                    <a:pt x="1080" y="1441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4"/>
                  </a:lnTo>
                  <a:lnTo>
                    <a:pt x="1060" y="1417"/>
                  </a:lnTo>
                  <a:lnTo>
                    <a:pt x="1059" y="1409"/>
                  </a:lnTo>
                  <a:lnTo>
                    <a:pt x="1057" y="1403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9"/>
                  </a:lnTo>
                  <a:lnTo>
                    <a:pt x="1036" y="1386"/>
                  </a:lnTo>
                  <a:lnTo>
                    <a:pt x="1028" y="1386"/>
                  </a:lnTo>
                  <a:lnTo>
                    <a:pt x="1022" y="1386"/>
                  </a:lnTo>
                  <a:lnTo>
                    <a:pt x="1017" y="1387"/>
                  </a:lnTo>
                  <a:lnTo>
                    <a:pt x="1012" y="1389"/>
                  </a:lnTo>
                  <a:lnTo>
                    <a:pt x="1007" y="1391"/>
                  </a:lnTo>
                  <a:lnTo>
                    <a:pt x="1003" y="1393"/>
                  </a:lnTo>
                  <a:lnTo>
                    <a:pt x="999" y="1395"/>
                  </a:lnTo>
                  <a:lnTo>
                    <a:pt x="995" y="1398"/>
                  </a:lnTo>
                  <a:lnTo>
                    <a:pt x="992" y="1403"/>
                  </a:lnTo>
                  <a:lnTo>
                    <a:pt x="988" y="1411"/>
                  </a:lnTo>
                  <a:lnTo>
                    <a:pt x="985" y="1421"/>
                  </a:lnTo>
                  <a:lnTo>
                    <a:pt x="982" y="1432"/>
                  </a:lnTo>
                  <a:lnTo>
                    <a:pt x="981" y="1444"/>
                  </a:lnTo>
                  <a:lnTo>
                    <a:pt x="981" y="1530"/>
                  </a:lnTo>
                  <a:lnTo>
                    <a:pt x="963" y="1530"/>
                  </a:lnTo>
                  <a:lnTo>
                    <a:pt x="963" y="1375"/>
                  </a:lnTo>
                  <a:close/>
                  <a:moveTo>
                    <a:pt x="1225" y="1458"/>
                  </a:moveTo>
                  <a:lnTo>
                    <a:pt x="1225" y="1468"/>
                  </a:lnTo>
                  <a:lnTo>
                    <a:pt x="1228" y="1478"/>
                  </a:lnTo>
                  <a:lnTo>
                    <a:pt x="1232" y="1489"/>
                  </a:lnTo>
                  <a:lnTo>
                    <a:pt x="1237" y="1499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09"/>
                  </a:lnTo>
                  <a:lnTo>
                    <a:pt x="1254" y="1513"/>
                  </a:lnTo>
                  <a:lnTo>
                    <a:pt x="1258" y="1515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8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3"/>
                  </a:lnTo>
                  <a:lnTo>
                    <a:pt x="1309" y="1507"/>
                  </a:lnTo>
                  <a:lnTo>
                    <a:pt x="1314" y="1502"/>
                  </a:lnTo>
                  <a:lnTo>
                    <a:pt x="1319" y="1495"/>
                  </a:lnTo>
                  <a:lnTo>
                    <a:pt x="1323" y="1487"/>
                  </a:lnTo>
                  <a:lnTo>
                    <a:pt x="1325" y="1478"/>
                  </a:lnTo>
                  <a:lnTo>
                    <a:pt x="1344" y="1478"/>
                  </a:lnTo>
                  <a:lnTo>
                    <a:pt x="1341" y="1491"/>
                  </a:lnTo>
                  <a:lnTo>
                    <a:pt x="1336" y="1502"/>
                  </a:lnTo>
                  <a:lnTo>
                    <a:pt x="1329" y="1512"/>
                  </a:lnTo>
                  <a:lnTo>
                    <a:pt x="1322" y="1520"/>
                  </a:lnTo>
                  <a:lnTo>
                    <a:pt x="1317" y="1524"/>
                  </a:lnTo>
                  <a:lnTo>
                    <a:pt x="1313" y="1526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3"/>
                  </a:lnTo>
                  <a:lnTo>
                    <a:pt x="1276" y="1534"/>
                  </a:lnTo>
                  <a:lnTo>
                    <a:pt x="1268" y="1534"/>
                  </a:lnTo>
                  <a:lnTo>
                    <a:pt x="1259" y="1533"/>
                  </a:lnTo>
                  <a:lnTo>
                    <a:pt x="1251" y="1531"/>
                  </a:lnTo>
                  <a:lnTo>
                    <a:pt x="1245" y="1528"/>
                  </a:lnTo>
                  <a:lnTo>
                    <a:pt x="1238" y="1525"/>
                  </a:lnTo>
                  <a:lnTo>
                    <a:pt x="1232" y="1520"/>
                  </a:lnTo>
                  <a:lnTo>
                    <a:pt x="1228" y="1515"/>
                  </a:lnTo>
                  <a:lnTo>
                    <a:pt x="1222" y="1509"/>
                  </a:lnTo>
                  <a:lnTo>
                    <a:pt x="1219" y="1504"/>
                  </a:lnTo>
                  <a:lnTo>
                    <a:pt x="1216" y="1498"/>
                  </a:lnTo>
                  <a:lnTo>
                    <a:pt x="1212" y="1491"/>
                  </a:lnTo>
                  <a:lnTo>
                    <a:pt x="1210" y="1484"/>
                  </a:lnTo>
                  <a:lnTo>
                    <a:pt x="1207" y="1468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0" y="1422"/>
                  </a:lnTo>
                  <a:lnTo>
                    <a:pt x="1212" y="1414"/>
                  </a:lnTo>
                  <a:lnTo>
                    <a:pt x="1216" y="1408"/>
                  </a:lnTo>
                  <a:lnTo>
                    <a:pt x="1219" y="1402"/>
                  </a:lnTo>
                  <a:lnTo>
                    <a:pt x="1222" y="1396"/>
                  </a:lnTo>
                  <a:lnTo>
                    <a:pt x="1228" y="1390"/>
                  </a:lnTo>
                  <a:lnTo>
                    <a:pt x="1232" y="1385"/>
                  </a:lnTo>
                  <a:lnTo>
                    <a:pt x="1238" y="1381"/>
                  </a:lnTo>
                  <a:lnTo>
                    <a:pt x="1245" y="1377"/>
                  </a:lnTo>
                  <a:lnTo>
                    <a:pt x="1251" y="1373"/>
                  </a:lnTo>
                  <a:lnTo>
                    <a:pt x="1259" y="1371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3" y="1372"/>
                  </a:lnTo>
                  <a:lnTo>
                    <a:pt x="1301" y="1375"/>
                  </a:lnTo>
                  <a:lnTo>
                    <a:pt x="1309" y="1378"/>
                  </a:lnTo>
                  <a:lnTo>
                    <a:pt x="1315" y="1381"/>
                  </a:lnTo>
                  <a:lnTo>
                    <a:pt x="1320" y="1386"/>
                  </a:lnTo>
                  <a:lnTo>
                    <a:pt x="1325" y="1392"/>
                  </a:lnTo>
                  <a:lnTo>
                    <a:pt x="1330" y="1397"/>
                  </a:lnTo>
                  <a:lnTo>
                    <a:pt x="1333" y="1404"/>
                  </a:lnTo>
                  <a:lnTo>
                    <a:pt x="1337" y="1410"/>
                  </a:lnTo>
                  <a:lnTo>
                    <a:pt x="1340" y="1418"/>
                  </a:lnTo>
                  <a:lnTo>
                    <a:pt x="1342" y="1425"/>
                  </a:lnTo>
                  <a:lnTo>
                    <a:pt x="1344" y="1441"/>
                  </a:lnTo>
                  <a:lnTo>
                    <a:pt x="1345" y="1458"/>
                  </a:lnTo>
                  <a:lnTo>
                    <a:pt x="1225" y="1458"/>
                  </a:lnTo>
                  <a:close/>
                  <a:moveTo>
                    <a:pt x="1326" y="1441"/>
                  </a:moveTo>
                  <a:lnTo>
                    <a:pt x="1325" y="1431"/>
                  </a:lnTo>
                  <a:lnTo>
                    <a:pt x="1322" y="1421"/>
                  </a:lnTo>
                  <a:lnTo>
                    <a:pt x="1318" y="1411"/>
                  </a:lnTo>
                  <a:lnTo>
                    <a:pt x="1312" y="1403"/>
                  </a:lnTo>
                  <a:lnTo>
                    <a:pt x="1305" y="1396"/>
                  </a:lnTo>
                  <a:lnTo>
                    <a:pt x="1297" y="1391"/>
                  </a:lnTo>
                  <a:lnTo>
                    <a:pt x="1292" y="1389"/>
                  </a:lnTo>
                  <a:lnTo>
                    <a:pt x="1287" y="1387"/>
                  </a:lnTo>
                  <a:lnTo>
                    <a:pt x="1282" y="1386"/>
                  </a:lnTo>
                  <a:lnTo>
                    <a:pt x="1276" y="1386"/>
                  </a:lnTo>
                  <a:lnTo>
                    <a:pt x="1271" y="1386"/>
                  </a:lnTo>
                  <a:lnTo>
                    <a:pt x="1265" y="1387"/>
                  </a:lnTo>
                  <a:lnTo>
                    <a:pt x="1260" y="1389"/>
                  </a:lnTo>
                  <a:lnTo>
                    <a:pt x="1256" y="1391"/>
                  </a:lnTo>
                  <a:lnTo>
                    <a:pt x="1247" y="1396"/>
                  </a:lnTo>
                  <a:lnTo>
                    <a:pt x="1241" y="1403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1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3" y="1395"/>
                  </a:lnTo>
                  <a:lnTo>
                    <a:pt x="1397" y="1389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7" y="1375"/>
                  </a:lnTo>
                  <a:lnTo>
                    <a:pt x="1423" y="1372"/>
                  </a:lnTo>
                  <a:lnTo>
                    <a:pt x="1432" y="1370"/>
                  </a:lnTo>
                  <a:lnTo>
                    <a:pt x="1439" y="1370"/>
                  </a:lnTo>
                  <a:lnTo>
                    <a:pt x="1448" y="1370"/>
                  </a:lnTo>
                  <a:lnTo>
                    <a:pt x="1454" y="1371"/>
                  </a:lnTo>
                  <a:lnTo>
                    <a:pt x="1461" y="1372"/>
                  </a:lnTo>
                  <a:lnTo>
                    <a:pt x="1467" y="1375"/>
                  </a:lnTo>
                  <a:lnTo>
                    <a:pt x="1472" y="1377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6"/>
                  </a:lnTo>
                  <a:lnTo>
                    <a:pt x="1488" y="1390"/>
                  </a:lnTo>
                  <a:lnTo>
                    <a:pt x="1490" y="1395"/>
                  </a:lnTo>
                  <a:lnTo>
                    <a:pt x="1492" y="1399"/>
                  </a:lnTo>
                  <a:lnTo>
                    <a:pt x="1493" y="1405"/>
                  </a:lnTo>
                  <a:lnTo>
                    <a:pt x="1495" y="1417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8" y="1530"/>
                  </a:lnTo>
                  <a:lnTo>
                    <a:pt x="1478" y="1433"/>
                  </a:lnTo>
                  <a:lnTo>
                    <a:pt x="1477" y="1423"/>
                  </a:lnTo>
                  <a:lnTo>
                    <a:pt x="1476" y="1414"/>
                  </a:lnTo>
                  <a:lnTo>
                    <a:pt x="1473" y="1407"/>
                  </a:lnTo>
                  <a:lnTo>
                    <a:pt x="1470" y="1399"/>
                  </a:lnTo>
                  <a:lnTo>
                    <a:pt x="1464" y="1394"/>
                  </a:lnTo>
                  <a:lnTo>
                    <a:pt x="1458" y="1390"/>
                  </a:lnTo>
                  <a:lnTo>
                    <a:pt x="1449" y="1386"/>
                  </a:lnTo>
                  <a:lnTo>
                    <a:pt x="1438" y="1386"/>
                  </a:lnTo>
                  <a:lnTo>
                    <a:pt x="1433" y="1386"/>
                  </a:lnTo>
                  <a:lnTo>
                    <a:pt x="1427" y="1386"/>
                  </a:lnTo>
                  <a:lnTo>
                    <a:pt x="1422" y="1389"/>
                  </a:lnTo>
                  <a:lnTo>
                    <a:pt x="1418" y="1390"/>
                  </a:lnTo>
                  <a:lnTo>
                    <a:pt x="1409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8"/>
                  </a:lnTo>
                  <a:lnTo>
                    <a:pt x="1391" y="1429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2" y="1375"/>
                  </a:moveTo>
                  <a:lnTo>
                    <a:pt x="1595" y="1375"/>
                  </a:lnTo>
                  <a:lnTo>
                    <a:pt x="1595" y="1391"/>
                  </a:lnTo>
                  <a:lnTo>
                    <a:pt x="1562" y="1391"/>
                  </a:lnTo>
                  <a:lnTo>
                    <a:pt x="1562" y="1495"/>
                  </a:lnTo>
                  <a:lnTo>
                    <a:pt x="1563" y="1504"/>
                  </a:lnTo>
                  <a:lnTo>
                    <a:pt x="1566" y="1509"/>
                  </a:lnTo>
                  <a:lnTo>
                    <a:pt x="1567" y="1512"/>
                  </a:lnTo>
                  <a:lnTo>
                    <a:pt x="1570" y="1514"/>
                  </a:lnTo>
                  <a:lnTo>
                    <a:pt x="1573" y="1515"/>
                  </a:lnTo>
                  <a:lnTo>
                    <a:pt x="1579" y="1516"/>
                  </a:lnTo>
                  <a:lnTo>
                    <a:pt x="1586" y="1516"/>
                  </a:lnTo>
                  <a:lnTo>
                    <a:pt x="1595" y="1515"/>
                  </a:lnTo>
                  <a:lnTo>
                    <a:pt x="1595" y="1531"/>
                  </a:lnTo>
                  <a:lnTo>
                    <a:pt x="1586" y="1531"/>
                  </a:lnTo>
                  <a:lnTo>
                    <a:pt x="1578" y="1532"/>
                  </a:lnTo>
                  <a:lnTo>
                    <a:pt x="1569" y="1531"/>
                  </a:lnTo>
                  <a:lnTo>
                    <a:pt x="1561" y="1530"/>
                  </a:lnTo>
                  <a:lnTo>
                    <a:pt x="1556" y="1528"/>
                  </a:lnTo>
                  <a:lnTo>
                    <a:pt x="1551" y="1525"/>
                  </a:lnTo>
                  <a:lnTo>
                    <a:pt x="1547" y="1519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1"/>
                  </a:lnTo>
                  <a:lnTo>
                    <a:pt x="1517" y="1391"/>
                  </a:lnTo>
                  <a:lnTo>
                    <a:pt x="1517" y="1375"/>
                  </a:lnTo>
                  <a:lnTo>
                    <a:pt x="1544" y="1375"/>
                  </a:lnTo>
                  <a:lnTo>
                    <a:pt x="1544" y="1328"/>
                  </a:lnTo>
                  <a:lnTo>
                    <a:pt x="1562" y="1328"/>
                  </a:lnTo>
                  <a:lnTo>
                    <a:pt x="1562" y="1375"/>
                  </a:lnTo>
                  <a:close/>
                  <a:moveTo>
                    <a:pt x="1719" y="1459"/>
                  </a:moveTo>
                  <a:lnTo>
                    <a:pt x="1719" y="1467"/>
                  </a:lnTo>
                  <a:lnTo>
                    <a:pt x="1720" y="1474"/>
                  </a:lnTo>
                  <a:lnTo>
                    <a:pt x="1722" y="1481"/>
                  </a:lnTo>
                  <a:lnTo>
                    <a:pt x="1724" y="1487"/>
                  </a:lnTo>
                  <a:lnTo>
                    <a:pt x="1727" y="1492"/>
                  </a:lnTo>
                  <a:lnTo>
                    <a:pt x="1731" y="1497"/>
                  </a:lnTo>
                  <a:lnTo>
                    <a:pt x="1734" y="1501"/>
                  </a:lnTo>
                  <a:lnTo>
                    <a:pt x="1740" y="1505"/>
                  </a:lnTo>
                  <a:lnTo>
                    <a:pt x="1744" y="1507"/>
                  </a:lnTo>
                  <a:lnTo>
                    <a:pt x="1749" y="1511"/>
                  </a:lnTo>
                  <a:lnTo>
                    <a:pt x="1756" y="1513"/>
                  </a:lnTo>
                  <a:lnTo>
                    <a:pt x="1761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8" y="1516"/>
                  </a:lnTo>
                  <a:lnTo>
                    <a:pt x="1808" y="1515"/>
                  </a:lnTo>
                  <a:lnTo>
                    <a:pt x="1817" y="1512"/>
                  </a:lnTo>
                  <a:lnTo>
                    <a:pt x="1826" y="1507"/>
                  </a:lnTo>
                  <a:lnTo>
                    <a:pt x="1830" y="1504"/>
                  </a:lnTo>
                  <a:lnTo>
                    <a:pt x="1835" y="1501"/>
                  </a:lnTo>
                  <a:lnTo>
                    <a:pt x="1838" y="1498"/>
                  </a:lnTo>
                  <a:lnTo>
                    <a:pt x="1841" y="1493"/>
                  </a:lnTo>
                  <a:lnTo>
                    <a:pt x="1843" y="1489"/>
                  </a:lnTo>
                  <a:lnTo>
                    <a:pt x="1844" y="1485"/>
                  </a:lnTo>
                  <a:lnTo>
                    <a:pt x="1846" y="1479"/>
                  </a:lnTo>
                  <a:lnTo>
                    <a:pt x="1846" y="1473"/>
                  </a:lnTo>
                  <a:lnTo>
                    <a:pt x="1846" y="1468"/>
                  </a:lnTo>
                  <a:lnTo>
                    <a:pt x="1845" y="1465"/>
                  </a:lnTo>
                  <a:lnTo>
                    <a:pt x="1844" y="1461"/>
                  </a:lnTo>
                  <a:lnTo>
                    <a:pt x="1842" y="1458"/>
                  </a:lnTo>
                  <a:lnTo>
                    <a:pt x="1838" y="1451"/>
                  </a:lnTo>
                  <a:lnTo>
                    <a:pt x="1831" y="1447"/>
                  </a:lnTo>
                  <a:lnTo>
                    <a:pt x="1825" y="1443"/>
                  </a:lnTo>
                  <a:lnTo>
                    <a:pt x="1817" y="1439"/>
                  </a:lnTo>
                  <a:lnTo>
                    <a:pt x="1810" y="1436"/>
                  </a:lnTo>
                  <a:lnTo>
                    <a:pt x="1802" y="1434"/>
                  </a:lnTo>
                  <a:lnTo>
                    <a:pt x="1754" y="1423"/>
                  </a:lnTo>
                  <a:lnTo>
                    <a:pt x="1745" y="1420"/>
                  </a:lnTo>
                  <a:lnTo>
                    <a:pt x="1736" y="1417"/>
                  </a:lnTo>
                  <a:lnTo>
                    <a:pt x="1728" y="1412"/>
                  </a:lnTo>
                  <a:lnTo>
                    <a:pt x="1720" y="1407"/>
                  </a:lnTo>
                  <a:lnTo>
                    <a:pt x="1715" y="1400"/>
                  </a:lnTo>
                  <a:lnTo>
                    <a:pt x="1709" y="1392"/>
                  </a:lnTo>
                  <a:lnTo>
                    <a:pt x="1708" y="1387"/>
                  </a:lnTo>
                  <a:lnTo>
                    <a:pt x="1706" y="1382"/>
                  </a:lnTo>
                  <a:lnTo>
                    <a:pt x="1706" y="1377"/>
                  </a:lnTo>
                  <a:lnTo>
                    <a:pt x="1706" y="1371"/>
                  </a:lnTo>
                  <a:lnTo>
                    <a:pt x="1706" y="1363"/>
                  </a:lnTo>
                  <a:lnTo>
                    <a:pt x="1708" y="1353"/>
                  </a:lnTo>
                  <a:lnTo>
                    <a:pt x="1710" y="1348"/>
                  </a:lnTo>
                  <a:lnTo>
                    <a:pt x="1713" y="1342"/>
                  </a:lnTo>
                  <a:lnTo>
                    <a:pt x="1716" y="1338"/>
                  </a:lnTo>
                  <a:lnTo>
                    <a:pt x="1720" y="1332"/>
                  </a:lnTo>
                  <a:lnTo>
                    <a:pt x="1724" y="1328"/>
                  </a:lnTo>
                  <a:lnTo>
                    <a:pt x="1730" y="1324"/>
                  </a:lnTo>
                  <a:lnTo>
                    <a:pt x="1735" y="1321"/>
                  </a:lnTo>
                  <a:lnTo>
                    <a:pt x="1743" y="1316"/>
                  </a:lnTo>
                  <a:lnTo>
                    <a:pt x="1750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79" y="1310"/>
                  </a:lnTo>
                  <a:lnTo>
                    <a:pt x="1788" y="1311"/>
                  </a:lnTo>
                  <a:lnTo>
                    <a:pt x="1796" y="1311"/>
                  </a:lnTo>
                  <a:lnTo>
                    <a:pt x="1803" y="1313"/>
                  </a:lnTo>
                  <a:lnTo>
                    <a:pt x="1810" y="1314"/>
                  </a:lnTo>
                  <a:lnTo>
                    <a:pt x="1817" y="1317"/>
                  </a:lnTo>
                  <a:lnTo>
                    <a:pt x="1824" y="1319"/>
                  </a:lnTo>
                  <a:lnTo>
                    <a:pt x="1830" y="1323"/>
                  </a:lnTo>
                  <a:lnTo>
                    <a:pt x="1836" y="1327"/>
                  </a:lnTo>
                  <a:lnTo>
                    <a:pt x="1841" y="1331"/>
                  </a:lnTo>
                  <a:lnTo>
                    <a:pt x="1845" y="1337"/>
                  </a:lnTo>
                  <a:lnTo>
                    <a:pt x="1850" y="1342"/>
                  </a:lnTo>
                  <a:lnTo>
                    <a:pt x="1853" y="1348"/>
                  </a:lnTo>
                  <a:lnTo>
                    <a:pt x="1855" y="1354"/>
                  </a:lnTo>
                  <a:lnTo>
                    <a:pt x="1857" y="1362"/>
                  </a:lnTo>
                  <a:lnTo>
                    <a:pt x="1858" y="1369"/>
                  </a:lnTo>
                  <a:lnTo>
                    <a:pt x="1859" y="1377"/>
                  </a:lnTo>
                  <a:lnTo>
                    <a:pt x="1839" y="1377"/>
                  </a:lnTo>
                  <a:lnTo>
                    <a:pt x="1838" y="1371"/>
                  </a:lnTo>
                  <a:lnTo>
                    <a:pt x="1837" y="1366"/>
                  </a:lnTo>
                  <a:lnTo>
                    <a:pt x="1836" y="1360"/>
                  </a:lnTo>
                  <a:lnTo>
                    <a:pt x="1833" y="1356"/>
                  </a:lnTo>
                  <a:lnTo>
                    <a:pt x="1830" y="1351"/>
                  </a:lnTo>
                  <a:lnTo>
                    <a:pt x="1828" y="1348"/>
                  </a:lnTo>
                  <a:lnTo>
                    <a:pt x="1824" y="1343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1"/>
                  </a:lnTo>
                  <a:lnTo>
                    <a:pt x="1791" y="1328"/>
                  </a:lnTo>
                  <a:lnTo>
                    <a:pt x="1779" y="1328"/>
                  </a:lnTo>
                  <a:lnTo>
                    <a:pt x="1770" y="1328"/>
                  </a:lnTo>
                  <a:lnTo>
                    <a:pt x="1760" y="1330"/>
                  </a:lnTo>
                  <a:lnTo>
                    <a:pt x="1750" y="1332"/>
                  </a:lnTo>
                  <a:lnTo>
                    <a:pt x="1743" y="1337"/>
                  </a:lnTo>
                  <a:lnTo>
                    <a:pt x="1738" y="1340"/>
                  </a:lnTo>
                  <a:lnTo>
                    <a:pt x="1735" y="1343"/>
                  </a:lnTo>
                  <a:lnTo>
                    <a:pt x="1733" y="1346"/>
                  </a:lnTo>
                  <a:lnTo>
                    <a:pt x="1731" y="1351"/>
                  </a:lnTo>
                  <a:lnTo>
                    <a:pt x="1729" y="1355"/>
                  </a:lnTo>
                  <a:lnTo>
                    <a:pt x="1728" y="1359"/>
                  </a:lnTo>
                  <a:lnTo>
                    <a:pt x="1727" y="1365"/>
                  </a:lnTo>
                  <a:lnTo>
                    <a:pt x="1727" y="1370"/>
                  </a:lnTo>
                  <a:lnTo>
                    <a:pt x="1727" y="1378"/>
                  </a:lnTo>
                  <a:lnTo>
                    <a:pt x="1729" y="1383"/>
                  </a:lnTo>
                  <a:lnTo>
                    <a:pt x="1732" y="1389"/>
                  </a:lnTo>
                  <a:lnTo>
                    <a:pt x="1735" y="1393"/>
                  </a:lnTo>
                  <a:lnTo>
                    <a:pt x="1741" y="1396"/>
                  </a:lnTo>
                  <a:lnTo>
                    <a:pt x="1746" y="1399"/>
                  </a:lnTo>
                  <a:lnTo>
                    <a:pt x="1752" y="1402"/>
                  </a:lnTo>
                  <a:lnTo>
                    <a:pt x="1759" y="1404"/>
                  </a:lnTo>
                  <a:lnTo>
                    <a:pt x="1811" y="1417"/>
                  </a:lnTo>
                  <a:lnTo>
                    <a:pt x="1823" y="1420"/>
                  </a:lnTo>
                  <a:lnTo>
                    <a:pt x="1832" y="1424"/>
                  </a:lnTo>
                  <a:lnTo>
                    <a:pt x="1842" y="1429"/>
                  </a:lnTo>
                  <a:lnTo>
                    <a:pt x="1851" y="1435"/>
                  </a:lnTo>
                  <a:lnTo>
                    <a:pt x="1854" y="1438"/>
                  </a:lnTo>
                  <a:lnTo>
                    <a:pt x="1857" y="1441"/>
                  </a:lnTo>
                  <a:lnTo>
                    <a:pt x="1860" y="1446"/>
                  </a:lnTo>
                  <a:lnTo>
                    <a:pt x="1863" y="1450"/>
                  </a:lnTo>
                  <a:lnTo>
                    <a:pt x="1864" y="1456"/>
                  </a:lnTo>
                  <a:lnTo>
                    <a:pt x="1866" y="1461"/>
                  </a:lnTo>
                  <a:lnTo>
                    <a:pt x="1867" y="1466"/>
                  </a:lnTo>
                  <a:lnTo>
                    <a:pt x="1867" y="1473"/>
                  </a:lnTo>
                  <a:lnTo>
                    <a:pt x="1866" y="1480"/>
                  </a:lnTo>
                  <a:lnTo>
                    <a:pt x="1865" y="1489"/>
                  </a:lnTo>
                  <a:lnTo>
                    <a:pt x="1863" y="1493"/>
                  </a:lnTo>
                  <a:lnTo>
                    <a:pt x="1860" y="1499"/>
                  </a:lnTo>
                  <a:lnTo>
                    <a:pt x="1858" y="1504"/>
                  </a:lnTo>
                  <a:lnTo>
                    <a:pt x="1854" y="1509"/>
                  </a:lnTo>
                  <a:lnTo>
                    <a:pt x="1850" y="1514"/>
                  </a:lnTo>
                  <a:lnTo>
                    <a:pt x="1844" y="1519"/>
                  </a:lnTo>
                  <a:lnTo>
                    <a:pt x="1838" y="1524"/>
                  </a:lnTo>
                  <a:lnTo>
                    <a:pt x="1829" y="1527"/>
                  </a:lnTo>
                  <a:lnTo>
                    <a:pt x="1821" y="1530"/>
                  </a:lnTo>
                  <a:lnTo>
                    <a:pt x="1810" y="1532"/>
                  </a:lnTo>
                  <a:lnTo>
                    <a:pt x="1798" y="1534"/>
                  </a:lnTo>
                  <a:lnTo>
                    <a:pt x="1785" y="1534"/>
                  </a:lnTo>
                  <a:lnTo>
                    <a:pt x="1775" y="1534"/>
                  </a:lnTo>
                  <a:lnTo>
                    <a:pt x="1767" y="1533"/>
                  </a:lnTo>
                  <a:lnTo>
                    <a:pt x="1758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0"/>
                  </a:lnTo>
                  <a:lnTo>
                    <a:pt x="1721" y="1516"/>
                  </a:lnTo>
                  <a:lnTo>
                    <a:pt x="1716" y="1512"/>
                  </a:lnTo>
                  <a:lnTo>
                    <a:pt x="1711" y="1506"/>
                  </a:lnTo>
                  <a:lnTo>
                    <a:pt x="1707" y="1500"/>
                  </a:lnTo>
                  <a:lnTo>
                    <a:pt x="1704" y="1493"/>
                  </a:lnTo>
                  <a:lnTo>
                    <a:pt x="1702" y="1486"/>
                  </a:lnTo>
                  <a:lnTo>
                    <a:pt x="1700" y="1477"/>
                  </a:lnTo>
                  <a:lnTo>
                    <a:pt x="1698" y="1468"/>
                  </a:lnTo>
                  <a:lnTo>
                    <a:pt x="1698" y="1459"/>
                  </a:lnTo>
                  <a:lnTo>
                    <a:pt x="1719" y="1459"/>
                  </a:lnTo>
                  <a:close/>
                  <a:moveTo>
                    <a:pt x="1907" y="1458"/>
                  </a:moveTo>
                  <a:lnTo>
                    <a:pt x="1908" y="1468"/>
                  </a:lnTo>
                  <a:lnTo>
                    <a:pt x="1910" y="1478"/>
                  </a:lnTo>
                  <a:lnTo>
                    <a:pt x="1913" y="1489"/>
                  </a:lnTo>
                  <a:lnTo>
                    <a:pt x="1919" y="1499"/>
                  </a:lnTo>
                  <a:lnTo>
                    <a:pt x="1922" y="1503"/>
                  </a:lnTo>
                  <a:lnTo>
                    <a:pt x="1926" y="1506"/>
                  </a:lnTo>
                  <a:lnTo>
                    <a:pt x="1931" y="1509"/>
                  </a:lnTo>
                  <a:lnTo>
                    <a:pt x="1935" y="1513"/>
                  </a:lnTo>
                  <a:lnTo>
                    <a:pt x="1940" y="1515"/>
                  </a:lnTo>
                  <a:lnTo>
                    <a:pt x="1946" y="1517"/>
                  </a:lnTo>
                  <a:lnTo>
                    <a:pt x="1952" y="1518"/>
                  </a:lnTo>
                  <a:lnTo>
                    <a:pt x="1959" y="1518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7"/>
                  </a:lnTo>
                  <a:lnTo>
                    <a:pt x="1997" y="1502"/>
                  </a:lnTo>
                  <a:lnTo>
                    <a:pt x="2001" y="1495"/>
                  </a:lnTo>
                  <a:lnTo>
                    <a:pt x="2004" y="1487"/>
                  </a:lnTo>
                  <a:lnTo>
                    <a:pt x="2007" y="1478"/>
                  </a:lnTo>
                  <a:lnTo>
                    <a:pt x="2026" y="1478"/>
                  </a:lnTo>
                  <a:lnTo>
                    <a:pt x="2022" y="1491"/>
                  </a:lnTo>
                  <a:lnTo>
                    <a:pt x="2018" y="1502"/>
                  </a:lnTo>
                  <a:lnTo>
                    <a:pt x="2012" y="1512"/>
                  </a:lnTo>
                  <a:lnTo>
                    <a:pt x="2004" y="1520"/>
                  </a:lnTo>
                  <a:lnTo>
                    <a:pt x="2000" y="1524"/>
                  </a:lnTo>
                  <a:lnTo>
                    <a:pt x="1995" y="1526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3"/>
                  </a:lnTo>
                  <a:lnTo>
                    <a:pt x="1959" y="1534"/>
                  </a:lnTo>
                  <a:lnTo>
                    <a:pt x="1949" y="1534"/>
                  </a:lnTo>
                  <a:lnTo>
                    <a:pt x="1941" y="1533"/>
                  </a:lnTo>
                  <a:lnTo>
                    <a:pt x="1934" y="1531"/>
                  </a:lnTo>
                  <a:lnTo>
                    <a:pt x="1926" y="1528"/>
                  </a:lnTo>
                  <a:lnTo>
                    <a:pt x="1920" y="1525"/>
                  </a:lnTo>
                  <a:lnTo>
                    <a:pt x="1914" y="1520"/>
                  </a:lnTo>
                  <a:lnTo>
                    <a:pt x="1909" y="1515"/>
                  </a:lnTo>
                  <a:lnTo>
                    <a:pt x="1905" y="1509"/>
                  </a:lnTo>
                  <a:lnTo>
                    <a:pt x="1900" y="1504"/>
                  </a:lnTo>
                  <a:lnTo>
                    <a:pt x="1897" y="1498"/>
                  </a:lnTo>
                  <a:lnTo>
                    <a:pt x="1894" y="1491"/>
                  </a:lnTo>
                  <a:lnTo>
                    <a:pt x="1892" y="1484"/>
                  </a:lnTo>
                  <a:lnTo>
                    <a:pt x="1889" y="1468"/>
                  </a:lnTo>
                  <a:lnTo>
                    <a:pt x="1889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4"/>
                  </a:lnTo>
                  <a:lnTo>
                    <a:pt x="1897" y="1408"/>
                  </a:lnTo>
                  <a:lnTo>
                    <a:pt x="1900" y="1402"/>
                  </a:lnTo>
                  <a:lnTo>
                    <a:pt x="1905" y="1396"/>
                  </a:lnTo>
                  <a:lnTo>
                    <a:pt x="1909" y="1390"/>
                  </a:lnTo>
                  <a:lnTo>
                    <a:pt x="1914" y="1385"/>
                  </a:lnTo>
                  <a:lnTo>
                    <a:pt x="1920" y="1381"/>
                  </a:lnTo>
                  <a:lnTo>
                    <a:pt x="1926" y="1377"/>
                  </a:lnTo>
                  <a:lnTo>
                    <a:pt x="1934" y="1373"/>
                  </a:lnTo>
                  <a:lnTo>
                    <a:pt x="1941" y="1371"/>
                  </a:lnTo>
                  <a:lnTo>
                    <a:pt x="1949" y="1370"/>
                  </a:lnTo>
                  <a:lnTo>
                    <a:pt x="1959" y="1370"/>
                  </a:lnTo>
                  <a:lnTo>
                    <a:pt x="1967" y="1370"/>
                  </a:lnTo>
                  <a:lnTo>
                    <a:pt x="1976" y="1372"/>
                  </a:lnTo>
                  <a:lnTo>
                    <a:pt x="1984" y="1375"/>
                  </a:lnTo>
                  <a:lnTo>
                    <a:pt x="1990" y="1378"/>
                  </a:lnTo>
                  <a:lnTo>
                    <a:pt x="1997" y="1381"/>
                  </a:lnTo>
                  <a:lnTo>
                    <a:pt x="2002" y="1386"/>
                  </a:lnTo>
                  <a:lnTo>
                    <a:pt x="2007" y="1392"/>
                  </a:lnTo>
                  <a:lnTo>
                    <a:pt x="2012" y="1397"/>
                  </a:lnTo>
                  <a:lnTo>
                    <a:pt x="2016" y="1404"/>
                  </a:lnTo>
                  <a:lnTo>
                    <a:pt x="2019" y="1410"/>
                  </a:lnTo>
                  <a:lnTo>
                    <a:pt x="2021" y="1418"/>
                  </a:lnTo>
                  <a:lnTo>
                    <a:pt x="2024" y="1425"/>
                  </a:lnTo>
                  <a:lnTo>
                    <a:pt x="2026" y="1441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7" y="1441"/>
                  </a:moveTo>
                  <a:lnTo>
                    <a:pt x="2006" y="1431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4" y="1403"/>
                  </a:lnTo>
                  <a:lnTo>
                    <a:pt x="1987" y="1396"/>
                  </a:lnTo>
                  <a:lnTo>
                    <a:pt x="1979" y="1391"/>
                  </a:lnTo>
                  <a:lnTo>
                    <a:pt x="1974" y="1389"/>
                  </a:lnTo>
                  <a:lnTo>
                    <a:pt x="1970" y="1387"/>
                  </a:lnTo>
                  <a:lnTo>
                    <a:pt x="1964" y="1386"/>
                  </a:lnTo>
                  <a:lnTo>
                    <a:pt x="1959" y="1386"/>
                  </a:lnTo>
                  <a:lnTo>
                    <a:pt x="1952" y="1386"/>
                  </a:lnTo>
                  <a:lnTo>
                    <a:pt x="1947" y="1387"/>
                  </a:lnTo>
                  <a:lnTo>
                    <a:pt x="1943" y="1389"/>
                  </a:lnTo>
                  <a:lnTo>
                    <a:pt x="1937" y="1391"/>
                  </a:lnTo>
                  <a:lnTo>
                    <a:pt x="1930" y="1396"/>
                  </a:lnTo>
                  <a:lnTo>
                    <a:pt x="1922" y="1403"/>
                  </a:lnTo>
                  <a:lnTo>
                    <a:pt x="1917" y="1411"/>
                  </a:lnTo>
                  <a:lnTo>
                    <a:pt x="1912" y="1421"/>
                  </a:lnTo>
                  <a:lnTo>
                    <a:pt x="1909" y="1431"/>
                  </a:lnTo>
                  <a:lnTo>
                    <a:pt x="1907" y="1441"/>
                  </a:lnTo>
                  <a:lnTo>
                    <a:pt x="2007" y="1441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1"/>
                  </a:lnTo>
                  <a:lnTo>
                    <a:pt x="2071" y="1411"/>
                  </a:lnTo>
                  <a:lnTo>
                    <a:pt x="2074" y="1402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3" y="1382"/>
                  </a:lnTo>
                  <a:lnTo>
                    <a:pt x="2101" y="1378"/>
                  </a:lnTo>
                  <a:lnTo>
                    <a:pt x="2110" y="1375"/>
                  </a:lnTo>
                  <a:lnTo>
                    <a:pt x="2120" y="1372"/>
                  </a:lnTo>
                  <a:lnTo>
                    <a:pt x="2129" y="1372"/>
                  </a:lnTo>
                  <a:lnTo>
                    <a:pt x="2129" y="1392"/>
                  </a:lnTo>
                  <a:lnTo>
                    <a:pt x="2123" y="1392"/>
                  </a:lnTo>
                  <a:lnTo>
                    <a:pt x="2118" y="1392"/>
                  </a:lnTo>
                  <a:lnTo>
                    <a:pt x="2111" y="1393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399"/>
                  </a:lnTo>
                  <a:lnTo>
                    <a:pt x="2092" y="1403"/>
                  </a:lnTo>
                  <a:lnTo>
                    <a:pt x="2087" y="1407"/>
                  </a:lnTo>
                  <a:lnTo>
                    <a:pt x="2084" y="1410"/>
                  </a:lnTo>
                  <a:lnTo>
                    <a:pt x="2081" y="1414"/>
                  </a:lnTo>
                  <a:lnTo>
                    <a:pt x="2078" y="1420"/>
                  </a:lnTo>
                  <a:lnTo>
                    <a:pt x="2075" y="1424"/>
                  </a:lnTo>
                  <a:lnTo>
                    <a:pt x="2074" y="1430"/>
                  </a:lnTo>
                  <a:lnTo>
                    <a:pt x="2072" y="1435"/>
                  </a:lnTo>
                  <a:lnTo>
                    <a:pt x="2072" y="1441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1" y="1375"/>
                  </a:lnTo>
                  <a:lnTo>
                    <a:pt x="2200" y="1511"/>
                  </a:lnTo>
                  <a:lnTo>
                    <a:pt x="2201" y="1511"/>
                  </a:lnTo>
                  <a:lnTo>
                    <a:pt x="2249" y="1375"/>
                  </a:lnTo>
                  <a:lnTo>
                    <a:pt x="2269" y="1375"/>
                  </a:lnTo>
                  <a:lnTo>
                    <a:pt x="2210" y="1530"/>
                  </a:lnTo>
                  <a:lnTo>
                    <a:pt x="2190" y="1530"/>
                  </a:lnTo>
                  <a:lnTo>
                    <a:pt x="2130" y="1375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7" y="1345"/>
                  </a:lnTo>
                  <a:lnTo>
                    <a:pt x="2287" y="1315"/>
                  </a:lnTo>
                  <a:close/>
                  <a:moveTo>
                    <a:pt x="2287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5"/>
                  </a:lnTo>
                  <a:close/>
                  <a:moveTo>
                    <a:pt x="2452" y="1423"/>
                  </a:moveTo>
                  <a:lnTo>
                    <a:pt x="2450" y="1414"/>
                  </a:lnTo>
                  <a:lnTo>
                    <a:pt x="2447" y="1408"/>
                  </a:lnTo>
                  <a:lnTo>
                    <a:pt x="2444" y="1402"/>
                  </a:lnTo>
                  <a:lnTo>
                    <a:pt x="2438" y="1396"/>
                  </a:lnTo>
                  <a:lnTo>
                    <a:pt x="2433" y="1392"/>
                  </a:lnTo>
                  <a:lnTo>
                    <a:pt x="2425" y="1389"/>
                  </a:lnTo>
                  <a:lnTo>
                    <a:pt x="2418" y="1386"/>
                  </a:lnTo>
                  <a:lnTo>
                    <a:pt x="2409" y="1386"/>
                  </a:lnTo>
                  <a:lnTo>
                    <a:pt x="2403" y="1386"/>
                  </a:lnTo>
                  <a:lnTo>
                    <a:pt x="2396" y="1387"/>
                  </a:lnTo>
                  <a:lnTo>
                    <a:pt x="2391" y="1390"/>
                  </a:lnTo>
                  <a:lnTo>
                    <a:pt x="2385" y="1392"/>
                  </a:lnTo>
                  <a:lnTo>
                    <a:pt x="2380" y="1395"/>
                  </a:lnTo>
                  <a:lnTo>
                    <a:pt x="2376" y="1398"/>
                  </a:lnTo>
                  <a:lnTo>
                    <a:pt x="2371" y="1403"/>
                  </a:lnTo>
                  <a:lnTo>
                    <a:pt x="2368" y="1407"/>
                  </a:lnTo>
                  <a:lnTo>
                    <a:pt x="2362" y="1417"/>
                  </a:lnTo>
                  <a:lnTo>
                    <a:pt x="2357" y="1429"/>
                  </a:lnTo>
                  <a:lnTo>
                    <a:pt x="2355" y="1440"/>
                  </a:lnTo>
                  <a:lnTo>
                    <a:pt x="2354" y="1452"/>
                  </a:lnTo>
                  <a:lnTo>
                    <a:pt x="2355" y="1464"/>
                  </a:lnTo>
                  <a:lnTo>
                    <a:pt x="2357" y="1476"/>
                  </a:lnTo>
                  <a:lnTo>
                    <a:pt x="2362" y="1488"/>
                  </a:lnTo>
                  <a:lnTo>
                    <a:pt x="2368" y="1498"/>
                  </a:lnTo>
                  <a:lnTo>
                    <a:pt x="2371" y="1502"/>
                  </a:lnTo>
                  <a:lnTo>
                    <a:pt x="2376" y="1506"/>
                  </a:lnTo>
                  <a:lnTo>
                    <a:pt x="2380" y="1509"/>
                  </a:lnTo>
                  <a:lnTo>
                    <a:pt x="2385" y="1513"/>
                  </a:lnTo>
                  <a:lnTo>
                    <a:pt x="2391" y="1515"/>
                  </a:lnTo>
                  <a:lnTo>
                    <a:pt x="2396" y="1517"/>
                  </a:lnTo>
                  <a:lnTo>
                    <a:pt x="2403" y="1518"/>
                  </a:lnTo>
                  <a:lnTo>
                    <a:pt x="2409" y="1518"/>
                  </a:lnTo>
                  <a:lnTo>
                    <a:pt x="2418" y="1518"/>
                  </a:lnTo>
                  <a:lnTo>
                    <a:pt x="2425" y="1515"/>
                  </a:lnTo>
                  <a:lnTo>
                    <a:pt x="2433" y="1512"/>
                  </a:lnTo>
                  <a:lnTo>
                    <a:pt x="2439" y="1506"/>
                  </a:lnTo>
                  <a:lnTo>
                    <a:pt x="2445" y="1500"/>
                  </a:lnTo>
                  <a:lnTo>
                    <a:pt x="2449" y="1492"/>
                  </a:lnTo>
                  <a:lnTo>
                    <a:pt x="2452" y="1484"/>
                  </a:lnTo>
                  <a:lnTo>
                    <a:pt x="2454" y="1474"/>
                  </a:lnTo>
                  <a:lnTo>
                    <a:pt x="2473" y="1474"/>
                  </a:lnTo>
                  <a:lnTo>
                    <a:pt x="2471" y="1488"/>
                  </a:lnTo>
                  <a:lnTo>
                    <a:pt x="2465" y="1500"/>
                  </a:lnTo>
                  <a:lnTo>
                    <a:pt x="2463" y="1505"/>
                  </a:lnTo>
                  <a:lnTo>
                    <a:pt x="2460" y="1509"/>
                  </a:lnTo>
                  <a:lnTo>
                    <a:pt x="2457" y="1515"/>
                  </a:lnTo>
                  <a:lnTo>
                    <a:pt x="2452" y="1518"/>
                  </a:lnTo>
                  <a:lnTo>
                    <a:pt x="2448" y="1522"/>
                  </a:lnTo>
                  <a:lnTo>
                    <a:pt x="2444" y="1526"/>
                  </a:lnTo>
                  <a:lnTo>
                    <a:pt x="2438" y="1528"/>
                  </a:lnTo>
                  <a:lnTo>
                    <a:pt x="2433" y="1530"/>
                  </a:lnTo>
                  <a:lnTo>
                    <a:pt x="2427" y="1532"/>
                  </a:lnTo>
                  <a:lnTo>
                    <a:pt x="2421" y="1533"/>
                  </a:lnTo>
                  <a:lnTo>
                    <a:pt x="2416" y="1534"/>
                  </a:lnTo>
                  <a:lnTo>
                    <a:pt x="2409" y="1534"/>
                  </a:lnTo>
                  <a:lnTo>
                    <a:pt x="2400" y="1534"/>
                  </a:lnTo>
                  <a:lnTo>
                    <a:pt x="2392" y="1533"/>
                  </a:lnTo>
                  <a:lnTo>
                    <a:pt x="2384" y="1531"/>
                  </a:lnTo>
                  <a:lnTo>
                    <a:pt x="2378" y="1528"/>
                  </a:lnTo>
                  <a:lnTo>
                    <a:pt x="2371" y="1525"/>
                  </a:lnTo>
                  <a:lnTo>
                    <a:pt x="2365" y="1520"/>
                  </a:lnTo>
                  <a:lnTo>
                    <a:pt x="2359" y="1516"/>
                  </a:lnTo>
                  <a:lnTo>
                    <a:pt x="2354" y="1511"/>
                  </a:lnTo>
                  <a:lnTo>
                    <a:pt x="2350" y="1504"/>
                  </a:lnTo>
                  <a:lnTo>
                    <a:pt x="2346" y="1498"/>
                  </a:lnTo>
                  <a:lnTo>
                    <a:pt x="2343" y="1491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8"/>
                  </a:lnTo>
                  <a:lnTo>
                    <a:pt x="2336" y="1461"/>
                  </a:lnTo>
                  <a:lnTo>
                    <a:pt x="2336" y="1452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3" y="1413"/>
                  </a:lnTo>
                  <a:lnTo>
                    <a:pt x="2346" y="1407"/>
                  </a:lnTo>
                  <a:lnTo>
                    <a:pt x="2350" y="1400"/>
                  </a:lnTo>
                  <a:lnTo>
                    <a:pt x="2354" y="1394"/>
                  </a:lnTo>
                  <a:lnTo>
                    <a:pt x="2359" y="1389"/>
                  </a:lnTo>
                  <a:lnTo>
                    <a:pt x="2365" y="1384"/>
                  </a:lnTo>
                  <a:lnTo>
                    <a:pt x="2371" y="1380"/>
                  </a:lnTo>
                  <a:lnTo>
                    <a:pt x="2378" y="1377"/>
                  </a:lnTo>
                  <a:lnTo>
                    <a:pt x="2384" y="1373"/>
                  </a:lnTo>
                  <a:lnTo>
                    <a:pt x="2392" y="1371"/>
                  </a:lnTo>
                  <a:lnTo>
                    <a:pt x="2400" y="1370"/>
                  </a:lnTo>
                  <a:lnTo>
                    <a:pt x="2409" y="1370"/>
                  </a:lnTo>
                  <a:lnTo>
                    <a:pt x="2421" y="1370"/>
                  </a:lnTo>
                  <a:lnTo>
                    <a:pt x="2432" y="1373"/>
                  </a:lnTo>
                  <a:lnTo>
                    <a:pt x="2443" y="1378"/>
                  </a:lnTo>
                  <a:lnTo>
                    <a:pt x="2451" y="1383"/>
                  </a:lnTo>
                  <a:lnTo>
                    <a:pt x="2456" y="1386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5" y="1399"/>
                  </a:lnTo>
                  <a:lnTo>
                    <a:pt x="2467" y="1405"/>
                  </a:lnTo>
                  <a:lnTo>
                    <a:pt x="2470" y="1410"/>
                  </a:lnTo>
                  <a:lnTo>
                    <a:pt x="2471" y="1417"/>
                  </a:lnTo>
                  <a:lnTo>
                    <a:pt x="2472" y="1423"/>
                  </a:lnTo>
                  <a:lnTo>
                    <a:pt x="2452" y="1423"/>
                  </a:lnTo>
                  <a:close/>
                  <a:moveTo>
                    <a:pt x="2511" y="1458"/>
                  </a:moveTo>
                  <a:lnTo>
                    <a:pt x="2512" y="1468"/>
                  </a:lnTo>
                  <a:lnTo>
                    <a:pt x="2514" y="1478"/>
                  </a:lnTo>
                  <a:lnTo>
                    <a:pt x="2517" y="1489"/>
                  </a:lnTo>
                  <a:lnTo>
                    <a:pt x="2523" y="1499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4" y="1509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6" y="1518"/>
                  </a:lnTo>
                  <a:lnTo>
                    <a:pt x="2562" y="1518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8" y="1513"/>
                  </a:lnTo>
                  <a:lnTo>
                    <a:pt x="2595" y="1507"/>
                  </a:lnTo>
                  <a:lnTo>
                    <a:pt x="2600" y="1502"/>
                  </a:lnTo>
                  <a:lnTo>
                    <a:pt x="2605" y="1495"/>
                  </a:lnTo>
                  <a:lnTo>
                    <a:pt x="2608" y="1487"/>
                  </a:lnTo>
                  <a:lnTo>
                    <a:pt x="2611" y="1478"/>
                  </a:lnTo>
                  <a:lnTo>
                    <a:pt x="2631" y="1478"/>
                  </a:lnTo>
                  <a:lnTo>
                    <a:pt x="2626" y="1491"/>
                  </a:lnTo>
                  <a:lnTo>
                    <a:pt x="2622" y="1502"/>
                  </a:lnTo>
                  <a:lnTo>
                    <a:pt x="2615" y="1512"/>
                  </a:lnTo>
                  <a:lnTo>
                    <a:pt x="2608" y="1520"/>
                  </a:lnTo>
                  <a:lnTo>
                    <a:pt x="2604" y="1524"/>
                  </a:lnTo>
                  <a:lnTo>
                    <a:pt x="2599" y="1526"/>
                  </a:lnTo>
                  <a:lnTo>
                    <a:pt x="2594" y="1529"/>
                  </a:lnTo>
                  <a:lnTo>
                    <a:pt x="2588" y="1531"/>
                  </a:lnTo>
                  <a:lnTo>
                    <a:pt x="2577" y="1533"/>
                  </a:lnTo>
                  <a:lnTo>
                    <a:pt x="2562" y="1534"/>
                  </a:lnTo>
                  <a:lnTo>
                    <a:pt x="2553" y="1534"/>
                  </a:lnTo>
                  <a:lnTo>
                    <a:pt x="2545" y="1533"/>
                  </a:lnTo>
                  <a:lnTo>
                    <a:pt x="2538" y="1531"/>
                  </a:lnTo>
                  <a:lnTo>
                    <a:pt x="2530" y="1528"/>
                  </a:lnTo>
                  <a:lnTo>
                    <a:pt x="2524" y="1525"/>
                  </a:lnTo>
                  <a:lnTo>
                    <a:pt x="2518" y="1520"/>
                  </a:lnTo>
                  <a:lnTo>
                    <a:pt x="2513" y="1515"/>
                  </a:lnTo>
                  <a:lnTo>
                    <a:pt x="2508" y="1509"/>
                  </a:lnTo>
                  <a:lnTo>
                    <a:pt x="2504" y="1504"/>
                  </a:lnTo>
                  <a:lnTo>
                    <a:pt x="2501" y="1498"/>
                  </a:lnTo>
                  <a:lnTo>
                    <a:pt x="2498" y="1491"/>
                  </a:lnTo>
                  <a:lnTo>
                    <a:pt x="2496" y="1484"/>
                  </a:lnTo>
                  <a:lnTo>
                    <a:pt x="2493" y="1468"/>
                  </a:lnTo>
                  <a:lnTo>
                    <a:pt x="2492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4"/>
                  </a:lnTo>
                  <a:lnTo>
                    <a:pt x="2501" y="1408"/>
                  </a:lnTo>
                  <a:lnTo>
                    <a:pt x="2504" y="1402"/>
                  </a:lnTo>
                  <a:lnTo>
                    <a:pt x="2508" y="1396"/>
                  </a:lnTo>
                  <a:lnTo>
                    <a:pt x="2513" y="1390"/>
                  </a:lnTo>
                  <a:lnTo>
                    <a:pt x="2518" y="1385"/>
                  </a:lnTo>
                  <a:lnTo>
                    <a:pt x="2524" y="1381"/>
                  </a:lnTo>
                  <a:lnTo>
                    <a:pt x="2530" y="1377"/>
                  </a:lnTo>
                  <a:lnTo>
                    <a:pt x="2538" y="1373"/>
                  </a:lnTo>
                  <a:lnTo>
                    <a:pt x="2545" y="1371"/>
                  </a:lnTo>
                  <a:lnTo>
                    <a:pt x="2553" y="1370"/>
                  </a:lnTo>
                  <a:lnTo>
                    <a:pt x="2562" y="1370"/>
                  </a:lnTo>
                  <a:lnTo>
                    <a:pt x="2571" y="1370"/>
                  </a:lnTo>
                  <a:lnTo>
                    <a:pt x="2580" y="1372"/>
                  </a:lnTo>
                  <a:lnTo>
                    <a:pt x="2587" y="1375"/>
                  </a:lnTo>
                  <a:lnTo>
                    <a:pt x="2594" y="1378"/>
                  </a:lnTo>
                  <a:lnTo>
                    <a:pt x="2600" y="1381"/>
                  </a:lnTo>
                  <a:lnTo>
                    <a:pt x="2606" y="1386"/>
                  </a:lnTo>
                  <a:lnTo>
                    <a:pt x="2611" y="1392"/>
                  </a:lnTo>
                  <a:lnTo>
                    <a:pt x="2615" y="1397"/>
                  </a:lnTo>
                  <a:lnTo>
                    <a:pt x="2620" y="1404"/>
                  </a:lnTo>
                  <a:lnTo>
                    <a:pt x="2623" y="1410"/>
                  </a:lnTo>
                  <a:lnTo>
                    <a:pt x="2625" y="1418"/>
                  </a:lnTo>
                  <a:lnTo>
                    <a:pt x="2627" y="1425"/>
                  </a:lnTo>
                  <a:lnTo>
                    <a:pt x="2629" y="1433"/>
                  </a:lnTo>
                  <a:lnTo>
                    <a:pt x="2631" y="1441"/>
                  </a:lnTo>
                  <a:lnTo>
                    <a:pt x="2631" y="1449"/>
                  </a:lnTo>
                  <a:lnTo>
                    <a:pt x="2631" y="1458"/>
                  </a:lnTo>
                  <a:lnTo>
                    <a:pt x="2511" y="1458"/>
                  </a:lnTo>
                  <a:close/>
                  <a:moveTo>
                    <a:pt x="2611" y="1441"/>
                  </a:moveTo>
                  <a:lnTo>
                    <a:pt x="2610" y="1431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3"/>
                  </a:lnTo>
                  <a:lnTo>
                    <a:pt x="2591" y="1396"/>
                  </a:lnTo>
                  <a:lnTo>
                    <a:pt x="2583" y="1391"/>
                  </a:lnTo>
                  <a:lnTo>
                    <a:pt x="2578" y="1389"/>
                  </a:lnTo>
                  <a:lnTo>
                    <a:pt x="2573" y="1387"/>
                  </a:lnTo>
                  <a:lnTo>
                    <a:pt x="2568" y="1386"/>
                  </a:lnTo>
                  <a:lnTo>
                    <a:pt x="2562" y="1386"/>
                  </a:lnTo>
                  <a:lnTo>
                    <a:pt x="2556" y="1386"/>
                  </a:lnTo>
                  <a:lnTo>
                    <a:pt x="2551" y="1387"/>
                  </a:lnTo>
                  <a:lnTo>
                    <a:pt x="2546" y="1389"/>
                  </a:lnTo>
                  <a:lnTo>
                    <a:pt x="2541" y="1391"/>
                  </a:lnTo>
                  <a:lnTo>
                    <a:pt x="2533" y="1396"/>
                  </a:lnTo>
                  <a:lnTo>
                    <a:pt x="2526" y="1403"/>
                  </a:lnTo>
                  <a:lnTo>
                    <a:pt x="2520" y="1411"/>
                  </a:lnTo>
                  <a:lnTo>
                    <a:pt x="2516" y="1421"/>
                  </a:lnTo>
                  <a:lnTo>
                    <a:pt x="2513" y="1431"/>
                  </a:lnTo>
                  <a:lnTo>
                    <a:pt x="2511" y="1441"/>
                  </a:lnTo>
                  <a:lnTo>
                    <a:pt x="2611" y="1441"/>
                  </a:lnTo>
                  <a:close/>
                  <a:moveTo>
                    <a:pt x="1381" y="1814"/>
                  </a:moveTo>
                  <a:lnTo>
                    <a:pt x="1381" y="1823"/>
                  </a:lnTo>
                  <a:lnTo>
                    <a:pt x="1380" y="1830"/>
                  </a:lnTo>
                  <a:lnTo>
                    <a:pt x="1379" y="1839"/>
                  </a:lnTo>
                  <a:lnTo>
                    <a:pt x="1377" y="1846"/>
                  </a:lnTo>
                  <a:lnTo>
                    <a:pt x="1373" y="1853"/>
                  </a:lnTo>
                  <a:lnTo>
                    <a:pt x="1370" y="1860"/>
                  </a:lnTo>
                  <a:lnTo>
                    <a:pt x="1367" y="1866"/>
                  </a:lnTo>
                  <a:lnTo>
                    <a:pt x="1363" y="1872"/>
                  </a:lnTo>
                  <a:lnTo>
                    <a:pt x="1357" y="1878"/>
                  </a:lnTo>
                  <a:lnTo>
                    <a:pt x="1352" y="1882"/>
                  </a:lnTo>
                  <a:lnTo>
                    <a:pt x="1345" y="1886"/>
                  </a:lnTo>
                  <a:lnTo>
                    <a:pt x="1339" y="1890"/>
                  </a:lnTo>
                  <a:lnTo>
                    <a:pt x="1332" y="1893"/>
                  </a:lnTo>
                  <a:lnTo>
                    <a:pt x="1325" y="1895"/>
                  </a:lnTo>
                  <a:lnTo>
                    <a:pt x="1316" y="1896"/>
                  </a:lnTo>
                  <a:lnTo>
                    <a:pt x="1308" y="1896"/>
                  </a:lnTo>
                  <a:lnTo>
                    <a:pt x="1299" y="1896"/>
                  </a:lnTo>
                  <a:lnTo>
                    <a:pt x="1291" y="1895"/>
                  </a:lnTo>
                  <a:lnTo>
                    <a:pt x="1284" y="1893"/>
                  </a:lnTo>
                  <a:lnTo>
                    <a:pt x="1276" y="1890"/>
                  </a:lnTo>
                  <a:lnTo>
                    <a:pt x="1270" y="1886"/>
                  </a:lnTo>
                  <a:lnTo>
                    <a:pt x="1263" y="1882"/>
                  </a:lnTo>
                  <a:lnTo>
                    <a:pt x="1258" y="1878"/>
                  </a:lnTo>
                  <a:lnTo>
                    <a:pt x="1254" y="1872"/>
                  </a:lnTo>
                  <a:lnTo>
                    <a:pt x="1249" y="1866"/>
                  </a:lnTo>
                  <a:lnTo>
                    <a:pt x="1245" y="1860"/>
                  </a:lnTo>
                  <a:lnTo>
                    <a:pt x="1242" y="1853"/>
                  </a:lnTo>
                  <a:lnTo>
                    <a:pt x="1239" y="1846"/>
                  </a:lnTo>
                  <a:lnTo>
                    <a:pt x="1237" y="1839"/>
                  </a:lnTo>
                  <a:lnTo>
                    <a:pt x="1235" y="1830"/>
                  </a:lnTo>
                  <a:lnTo>
                    <a:pt x="1234" y="1823"/>
                  </a:lnTo>
                  <a:lnTo>
                    <a:pt x="1234" y="1814"/>
                  </a:lnTo>
                  <a:lnTo>
                    <a:pt x="1234" y="1806"/>
                  </a:lnTo>
                  <a:lnTo>
                    <a:pt x="1235" y="1798"/>
                  </a:lnTo>
                  <a:lnTo>
                    <a:pt x="1237" y="1790"/>
                  </a:lnTo>
                  <a:lnTo>
                    <a:pt x="1239" y="1783"/>
                  </a:lnTo>
                  <a:lnTo>
                    <a:pt x="1242" y="1775"/>
                  </a:lnTo>
                  <a:lnTo>
                    <a:pt x="1245" y="1769"/>
                  </a:lnTo>
                  <a:lnTo>
                    <a:pt x="1249" y="1762"/>
                  </a:lnTo>
                  <a:lnTo>
                    <a:pt x="1254" y="1757"/>
                  </a:lnTo>
                  <a:lnTo>
                    <a:pt x="1258" y="1751"/>
                  </a:lnTo>
                  <a:lnTo>
                    <a:pt x="1263" y="1746"/>
                  </a:lnTo>
                  <a:lnTo>
                    <a:pt x="1270" y="1742"/>
                  </a:lnTo>
                  <a:lnTo>
                    <a:pt x="1276" y="1738"/>
                  </a:lnTo>
                  <a:lnTo>
                    <a:pt x="1284" y="1736"/>
                  </a:lnTo>
                  <a:lnTo>
                    <a:pt x="1291" y="1734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5" y="1734"/>
                  </a:lnTo>
                  <a:lnTo>
                    <a:pt x="1332" y="1736"/>
                  </a:lnTo>
                  <a:lnTo>
                    <a:pt x="1339" y="1738"/>
                  </a:lnTo>
                  <a:lnTo>
                    <a:pt x="1345" y="1742"/>
                  </a:lnTo>
                  <a:lnTo>
                    <a:pt x="1352" y="1746"/>
                  </a:lnTo>
                  <a:lnTo>
                    <a:pt x="1357" y="1751"/>
                  </a:lnTo>
                  <a:lnTo>
                    <a:pt x="1363" y="1757"/>
                  </a:lnTo>
                  <a:lnTo>
                    <a:pt x="1367" y="1762"/>
                  </a:lnTo>
                  <a:lnTo>
                    <a:pt x="1370" y="1769"/>
                  </a:lnTo>
                  <a:lnTo>
                    <a:pt x="1373" y="1775"/>
                  </a:lnTo>
                  <a:lnTo>
                    <a:pt x="1377" y="1783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1" y="1814"/>
                  </a:lnTo>
                  <a:close/>
                  <a:moveTo>
                    <a:pt x="1254" y="1814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50"/>
                  </a:lnTo>
                  <a:lnTo>
                    <a:pt x="1266" y="1859"/>
                  </a:lnTo>
                  <a:lnTo>
                    <a:pt x="1271" y="1865"/>
                  </a:lnTo>
                  <a:lnTo>
                    <a:pt x="1274" y="1868"/>
                  </a:lnTo>
                  <a:lnTo>
                    <a:pt x="1279" y="1872"/>
                  </a:lnTo>
                  <a:lnTo>
                    <a:pt x="1284" y="1874"/>
                  </a:lnTo>
                  <a:lnTo>
                    <a:pt x="1289" y="1878"/>
                  </a:lnTo>
                  <a:lnTo>
                    <a:pt x="1295" y="1879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4" y="1880"/>
                  </a:lnTo>
                  <a:lnTo>
                    <a:pt x="1320" y="1879"/>
                  </a:lnTo>
                  <a:lnTo>
                    <a:pt x="1326" y="1878"/>
                  </a:lnTo>
                  <a:lnTo>
                    <a:pt x="1331" y="1874"/>
                  </a:lnTo>
                  <a:lnTo>
                    <a:pt x="1337" y="1872"/>
                  </a:lnTo>
                  <a:lnTo>
                    <a:pt x="1341" y="1868"/>
                  </a:lnTo>
                  <a:lnTo>
                    <a:pt x="1345" y="1865"/>
                  </a:lnTo>
                  <a:lnTo>
                    <a:pt x="1349" y="1859"/>
                  </a:lnTo>
                  <a:lnTo>
                    <a:pt x="1355" y="1850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5" y="1778"/>
                  </a:lnTo>
                  <a:lnTo>
                    <a:pt x="1349" y="1769"/>
                  </a:lnTo>
                  <a:lnTo>
                    <a:pt x="1345" y="1764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1" y="1754"/>
                  </a:lnTo>
                  <a:lnTo>
                    <a:pt x="1326" y="1751"/>
                  </a:lnTo>
                  <a:lnTo>
                    <a:pt x="1320" y="1749"/>
                  </a:lnTo>
                  <a:lnTo>
                    <a:pt x="1314" y="1748"/>
                  </a:lnTo>
                  <a:lnTo>
                    <a:pt x="1308" y="1748"/>
                  </a:lnTo>
                  <a:lnTo>
                    <a:pt x="1301" y="1748"/>
                  </a:lnTo>
                  <a:lnTo>
                    <a:pt x="1295" y="1749"/>
                  </a:lnTo>
                  <a:lnTo>
                    <a:pt x="1289" y="1751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4" y="1760"/>
                  </a:lnTo>
                  <a:lnTo>
                    <a:pt x="1271" y="1764"/>
                  </a:lnTo>
                  <a:lnTo>
                    <a:pt x="1266" y="1769"/>
                  </a:lnTo>
                  <a:lnTo>
                    <a:pt x="1261" y="1778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4" y="1814"/>
                  </a:lnTo>
                  <a:close/>
                  <a:moveTo>
                    <a:pt x="1470" y="1752"/>
                  </a:moveTo>
                  <a:lnTo>
                    <a:pt x="1439" y="1752"/>
                  </a:lnTo>
                  <a:lnTo>
                    <a:pt x="1439" y="1892"/>
                  </a:lnTo>
                  <a:lnTo>
                    <a:pt x="1420" y="1892"/>
                  </a:lnTo>
                  <a:lnTo>
                    <a:pt x="1420" y="1752"/>
                  </a:lnTo>
                  <a:lnTo>
                    <a:pt x="1394" y="1752"/>
                  </a:lnTo>
                  <a:lnTo>
                    <a:pt x="1394" y="1736"/>
                  </a:lnTo>
                  <a:lnTo>
                    <a:pt x="1420" y="1736"/>
                  </a:lnTo>
                  <a:lnTo>
                    <a:pt x="1420" y="1722"/>
                  </a:lnTo>
                  <a:lnTo>
                    <a:pt x="1421" y="1712"/>
                  </a:lnTo>
                  <a:lnTo>
                    <a:pt x="1422" y="1704"/>
                  </a:lnTo>
                  <a:lnTo>
                    <a:pt x="1424" y="1696"/>
                  </a:lnTo>
                  <a:lnTo>
                    <a:pt x="1427" y="1690"/>
                  </a:lnTo>
                  <a:lnTo>
                    <a:pt x="1433" y="1684"/>
                  </a:lnTo>
                  <a:lnTo>
                    <a:pt x="1439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6" y="1693"/>
                  </a:lnTo>
                  <a:lnTo>
                    <a:pt x="1460" y="1693"/>
                  </a:lnTo>
                  <a:lnTo>
                    <a:pt x="1453" y="1693"/>
                  </a:lnTo>
                  <a:lnTo>
                    <a:pt x="1448" y="1695"/>
                  </a:lnTo>
                  <a:lnTo>
                    <a:pt x="1444" y="1698"/>
                  </a:lnTo>
                  <a:lnTo>
                    <a:pt x="1441" y="1702"/>
                  </a:lnTo>
                  <a:lnTo>
                    <a:pt x="1440" y="1706"/>
                  </a:lnTo>
                  <a:lnTo>
                    <a:pt x="1439" y="1711"/>
                  </a:lnTo>
                  <a:lnTo>
                    <a:pt x="1439" y="1717"/>
                  </a:lnTo>
                  <a:lnTo>
                    <a:pt x="1439" y="1723"/>
                  </a:lnTo>
                  <a:lnTo>
                    <a:pt x="1439" y="1736"/>
                  </a:lnTo>
                  <a:lnTo>
                    <a:pt x="1470" y="1736"/>
                  </a:lnTo>
                  <a:lnTo>
                    <a:pt x="1470" y="1752"/>
                  </a:lnTo>
                  <a:close/>
                  <a:moveTo>
                    <a:pt x="1585" y="1822"/>
                  </a:moveTo>
                  <a:lnTo>
                    <a:pt x="1585" y="1829"/>
                  </a:lnTo>
                  <a:lnTo>
                    <a:pt x="1586" y="1837"/>
                  </a:lnTo>
                  <a:lnTo>
                    <a:pt x="1588" y="1843"/>
                  </a:lnTo>
                  <a:lnTo>
                    <a:pt x="1590" y="1849"/>
                  </a:lnTo>
                  <a:lnTo>
                    <a:pt x="1593" y="1854"/>
                  </a:lnTo>
                  <a:lnTo>
                    <a:pt x="1597" y="1859"/>
                  </a:lnTo>
                  <a:lnTo>
                    <a:pt x="1600" y="1863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5" y="1872"/>
                  </a:lnTo>
                  <a:lnTo>
                    <a:pt x="1622" y="1874"/>
                  </a:lnTo>
                  <a:lnTo>
                    <a:pt x="1627" y="1877"/>
                  </a:lnTo>
                  <a:lnTo>
                    <a:pt x="1641" y="1879"/>
                  </a:lnTo>
                  <a:lnTo>
                    <a:pt x="1655" y="1879"/>
                  </a:lnTo>
                  <a:lnTo>
                    <a:pt x="1664" y="1879"/>
                  </a:lnTo>
                  <a:lnTo>
                    <a:pt x="1674" y="1877"/>
                  </a:lnTo>
                  <a:lnTo>
                    <a:pt x="1683" y="1873"/>
                  </a:lnTo>
                  <a:lnTo>
                    <a:pt x="1692" y="1869"/>
                  </a:lnTo>
                  <a:lnTo>
                    <a:pt x="1696" y="1866"/>
                  </a:lnTo>
                  <a:lnTo>
                    <a:pt x="1701" y="1863"/>
                  </a:lnTo>
                  <a:lnTo>
                    <a:pt x="1704" y="1859"/>
                  </a:lnTo>
                  <a:lnTo>
                    <a:pt x="1706" y="1855"/>
                  </a:lnTo>
                  <a:lnTo>
                    <a:pt x="1709" y="1851"/>
                  </a:lnTo>
                  <a:lnTo>
                    <a:pt x="1710" y="1846"/>
                  </a:lnTo>
                  <a:lnTo>
                    <a:pt x="1711" y="1841"/>
                  </a:lnTo>
                  <a:lnTo>
                    <a:pt x="1713" y="1836"/>
                  </a:lnTo>
                  <a:lnTo>
                    <a:pt x="1713" y="1831"/>
                  </a:lnTo>
                  <a:lnTo>
                    <a:pt x="1711" y="1827"/>
                  </a:lnTo>
                  <a:lnTo>
                    <a:pt x="1710" y="1823"/>
                  </a:lnTo>
                  <a:lnTo>
                    <a:pt x="1708" y="1819"/>
                  </a:lnTo>
                  <a:lnTo>
                    <a:pt x="1704" y="1814"/>
                  </a:lnTo>
                  <a:lnTo>
                    <a:pt x="1697" y="1809"/>
                  </a:lnTo>
                  <a:lnTo>
                    <a:pt x="1691" y="1804"/>
                  </a:lnTo>
                  <a:lnTo>
                    <a:pt x="1683" y="1801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0" y="1785"/>
                  </a:lnTo>
                  <a:lnTo>
                    <a:pt x="1611" y="1782"/>
                  </a:lnTo>
                  <a:lnTo>
                    <a:pt x="1601" y="1778"/>
                  </a:lnTo>
                  <a:lnTo>
                    <a:pt x="1594" y="1774"/>
                  </a:lnTo>
                  <a:lnTo>
                    <a:pt x="1586" y="1769"/>
                  </a:lnTo>
                  <a:lnTo>
                    <a:pt x="1580" y="1762"/>
                  </a:lnTo>
                  <a:lnTo>
                    <a:pt x="1575" y="1755"/>
                  </a:lnTo>
                  <a:lnTo>
                    <a:pt x="1574" y="1749"/>
                  </a:lnTo>
                  <a:lnTo>
                    <a:pt x="1572" y="1745"/>
                  </a:lnTo>
                  <a:lnTo>
                    <a:pt x="1572" y="1738"/>
                  </a:lnTo>
                  <a:lnTo>
                    <a:pt x="1571" y="1733"/>
                  </a:lnTo>
                  <a:lnTo>
                    <a:pt x="1572" y="1724"/>
                  </a:lnTo>
                  <a:lnTo>
                    <a:pt x="1574" y="1715"/>
                  </a:lnTo>
                  <a:lnTo>
                    <a:pt x="1576" y="1709"/>
                  </a:lnTo>
                  <a:lnTo>
                    <a:pt x="1579" y="1705"/>
                  </a:lnTo>
                  <a:lnTo>
                    <a:pt x="1582" y="1700"/>
                  </a:lnTo>
                  <a:lnTo>
                    <a:pt x="1586" y="1694"/>
                  </a:lnTo>
                  <a:lnTo>
                    <a:pt x="1590" y="1690"/>
                  </a:lnTo>
                  <a:lnTo>
                    <a:pt x="1596" y="1685"/>
                  </a:lnTo>
                  <a:lnTo>
                    <a:pt x="1601" y="1682"/>
                  </a:lnTo>
                  <a:lnTo>
                    <a:pt x="1609" y="1679"/>
                  </a:lnTo>
                  <a:lnTo>
                    <a:pt x="1616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3"/>
                  </a:lnTo>
                  <a:lnTo>
                    <a:pt x="1653" y="1673"/>
                  </a:lnTo>
                  <a:lnTo>
                    <a:pt x="1662" y="1674"/>
                  </a:lnTo>
                  <a:lnTo>
                    <a:pt x="1669" y="1675"/>
                  </a:lnTo>
                  <a:lnTo>
                    <a:pt x="1676" y="1677"/>
                  </a:lnTo>
                  <a:lnTo>
                    <a:pt x="1683" y="1679"/>
                  </a:lnTo>
                  <a:lnTo>
                    <a:pt x="1690" y="1682"/>
                  </a:lnTo>
                  <a:lnTo>
                    <a:pt x="1696" y="1685"/>
                  </a:lnTo>
                  <a:lnTo>
                    <a:pt x="1702" y="1689"/>
                  </a:lnTo>
                  <a:lnTo>
                    <a:pt x="1707" y="1693"/>
                  </a:lnTo>
                  <a:lnTo>
                    <a:pt x="1711" y="1698"/>
                  </a:lnTo>
                  <a:lnTo>
                    <a:pt x="1716" y="1704"/>
                  </a:lnTo>
                  <a:lnTo>
                    <a:pt x="1719" y="1710"/>
                  </a:lnTo>
                  <a:lnTo>
                    <a:pt x="1721" y="1717"/>
                  </a:lnTo>
                  <a:lnTo>
                    <a:pt x="1723" y="1723"/>
                  </a:lnTo>
                  <a:lnTo>
                    <a:pt x="1724" y="1731"/>
                  </a:lnTo>
                  <a:lnTo>
                    <a:pt x="1725" y="1739"/>
                  </a:lnTo>
                  <a:lnTo>
                    <a:pt x="1705" y="1739"/>
                  </a:lnTo>
                  <a:lnTo>
                    <a:pt x="1704" y="1733"/>
                  </a:lnTo>
                  <a:lnTo>
                    <a:pt x="1703" y="1728"/>
                  </a:lnTo>
                  <a:lnTo>
                    <a:pt x="1702" y="1722"/>
                  </a:lnTo>
                  <a:lnTo>
                    <a:pt x="1700" y="1718"/>
                  </a:lnTo>
                  <a:lnTo>
                    <a:pt x="1696" y="1714"/>
                  </a:lnTo>
                  <a:lnTo>
                    <a:pt x="1694" y="1709"/>
                  </a:lnTo>
                  <a:lnTo>
                    <a:pt x="1690" y="1706"/>
                  </a:lnTo>
                  <a:lnTo>
                    <a:pt x="1687" y="1703"/>
                  </a:lnTo>
                  <a:lnTo>
                    <a:pt x="1678" y="1697"/>
                  </a:lnTo>
                  <a:lnTo>
                    <a:pt x="1668" y="1693"/>
                  </a:lnTo>
                  <a:lnTo>
                    <a:pt x="1657" y="1691"/>
                  </a:lnTo>
                  <a:lnTo>
                    <a:pt x="1646" y="1690"/>
                  </a:lnTo>
                  <a:lnTo>
                    <a:pt x="1636" y="1690"/>
                  </a:lnTo>
                  <a:lnTo>
                    <a:pt x="1626" y="1692"/>
                  </a:lnTo>
                  <a:lnTo>
                    <a:pt x="1616" y="1695"/>
                  </a:lnTo>
                  <a:lnTo>
                    <a:pt x="1609" y="1700"/>
                  </a:lnTo>
                  <a:lnTo>
                    <a:pt x="1605" y="1702"/>
                  </a:lnTo>
                  <a:lnTo>
                    <a:pt x="1601" y="1705"/>
                  </a:lnTo>
                  <a:lnTo>
                    <a:pt x="1599" y="1708"/>
                  </a:lnTo>
                  <a:lnTo>
                    <a:pt x="1597" y="1712"/>
                  </a:lnTo>
                  <a:lnTo>
                    <a:pt x="1595" y="1717"/>
                  </a:lnTo>
                  <a:lnTo>
                    <a:pt x="1593" y="1721"/>
                  </a:lnTo>
                  <a:lnTo>
                    <a:pt x="1593" y="1727"/>
                  </a:lnTo>
                  <a:lnTo>
                    <a:pt x="1592" y="1733"/>
                  </a:lnTo>
                  <a:lnTo>
                    <a:pt x="1593" y="1739"/>
                  </a:lnTo>
                  <a:lnTo>
                    <a:pt x="1595" y="1746"/>
                  </a:lnTo>
                  <a:lnTo>
                    <a:pt x="1598" y="1750"/>
                  </a:lnTo>
                  <a:lnTo>
                    <a:pt x="1601" y="1755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7" y="1763"/>
                  </a:lnTo>
                  <a:lnTo>
                    <a:pt x="1625" y="1765"/>
                  </a:lnTo>
                  <a:lnTo>
                    <a:pt x="1677" y="1778"/>
                  </a:lnTo>
                  <a:lnTo>
                    <a:pt x="1688" y="1782"/>
                  </a:lnTo>
                  <a:lnTo>
                    <a:pt x="1698" y="1786"/>
                  </a:lnTo>
                  <a:lnTo>
                    <a:pt x="1708" y="1790"/>
                  </a:lnTo>
                  <a:lnTo>
                    <a:pt x="1717" y="1797"/>
                  </a:lnTo>
                  <a:lnTo>
                    <a:pt x="1720" y="1800"/>
                  </a:lnTo>
                  <a:lnTo>
                    <a:pt x="1723" y="1804"/>
                  </a:lnTo>
                  <a:lnTo>
                    <a:pt x="1725" y="1809"/>
                  </a:lnTo>
                  <a:lnTo>
                    <a:pt x="1729" y="1813"/>
                  </a:lnTo>
                  <a:lnTo>
                    <a:pt x="1730" y="1817"/>
                  </a:lnTo>
                  <a:lnTo>
                    <a:pt x="1732" y="1823"/>
                  </a:lnTo>
                  <a:lnTo>
                    <a:pt x="1733" y="1829"/>
                  </a:lnTo>
                  <a:lnTo>
                    <a:pt x="1733" y="1834"/>
                  </a:lnTo>
                  <a:lnTo>
                    <a:pt x="1732" y="1842"/>
                  </a:lnTo>
                  <a:lnTo>
                    <a:pt x="1731" y="1851"/>
                  </a:lnTo>
                  <a:lnTo>
                    <a:pt x="1729" y="1856"/>
                  </a:lnTo>
                  <a:lnTo>
                    <a:pt x="1727" y="1861"/>
                  </a:lnTo>
                  <a:lnTo>
                    <a:pt x="1724" y="1866"/>
                  </a:lnTo>
                  <a:lnTo>
                    <a:pt x="1720" y="1871"/>
                  </a:lnTo>
                  <a:lnTo>
                    <a:pt x="1716" y="1877"/>
                  </a:lnTo>
                  <a:lnTo>
                    <a:pt x="1710" y="1881"/>
                  </a:lnTo>
                  <a:lnTo>
                    <a:pt x="1704" y="1885"/>
                  </a:lnTo>
                  <a:lnTo>
                    <a:pt x="1695" y="1890"/>
                  </a:lnTo>
                  <a:lnTo>
                    <a:pt x="1687" y="1892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1" y="1896"/>
                  </a:lnTo>
                  <a:lnTo>
                    <a:pt x="1641" y="1896"/>
                  </a:lnTo>
                  <a:lnTo>
                    <a:pt x="1633" y="1895"/>
                  </a:lnTo>
                  <a:lnTo>
                    <a:pt x="1624" y="1894"/>
                  </a:lnTo>
                  <a:lnTo>
                    <a:pt x="1615" y="1892"/>
                  </a:lnTo>
                  <a:lnTo>
                    <a:pt x="1608" y="1890"/>
                  </a:lnTo>
                  <a:lnTo>
                    <a:pt x="1600" y="1886"/>
                  </a:lnTo>
                  <a:lnTo>
                    <a:pt x="1594" y="1883"/>
                  </a:lnTo>
                  <a:lnTo>
                    <a:pt x="1587" y="1879"/>
                  </a:lnTo>
                  <a:lnTo>
                    <a:pt x="1582" y="1873"/>
                  </a:lnTo>
                  <a:lnTo>
                    <a:pt x="1578" y="1868"/>
                  </a:lnTo>
                  <a:lnTo>
                    <a:pt x="1573" y="1861"/>
                  </a:lnTo>
                  <a:lnTo>
                    <a:pt x="1570" y="1855"/>
                  </a:lnTo>
                  <a:lnTo>
                    <a:pt x="1567" y="1847"/>
                  </a:lnTo>
                  <a:lnTo>
                    <a:pt x="1566" y="1840"/>
                  </a:lnTo>
                  <a:lnTo>
                    <a:pt x="1565" y="1830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7" y="1814"/>
                  </a:moveTo>
                  <a:lnTo>
                    <a:pt x="1957" y="1823"/>
                  </a:lnTo>
                  <a:lnTo>
                    <a:pt x="1956" y="1830"/>
                  </a:lnTo>
                  <a:lnTo>
                    <a:pt x="1954" y="1839"/>
                  </a:lnTo>
                  <a:lnTo>
                    <a:pt x="1952" y="1846"/>
                  </a:lnTo>
                  <a:lnTo>
                    <a:pt x="1949" y="1853"/>
                  </a:lnTo>
                  <a:lnTo>
                    <a:pt x="1946" y="1860"/>
                  </a:lnTo>
                  <a:lnTo>
                    <a:pt x="1943" y="1866"/>
                  </a:lnTo>
                  <a:lnTo>
                    <a:pt x="1938" y="1872"/>
                  </a:lnTo>
                  <a:lnTo>
                    <a:pt x="1933" y="1878"/>
                  </a:lnTo>
                  <a:lnTo>
                    <a:pt x="1927" y="1882"/>
                  </a:lnTo>
                  <a:lnTo>
                    <a:pt x="1921" y="1886"/>
                  </a:lnTo>
                  <a:lnTo>
                    <a:pt x="1914" y="1890"/>
                  </a:lnTo>
                  <a:lnTo>
                    <a:pt x="1908" y="1893"/>
                  </a:lnTo>
                  <a:lnTo>
                    <a:pt x="1900" y="1895"/>
                  </a:lnTo>
                  <a:lnTo>
                    <a:pt x="1892" y="1896"/>
                  </a:lnTo>
                  <a:lnTo>
                    <a:pt x="1883" y="1896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59" y="1893"/>
                  </a:lnTo>
                  <a:lnTo>
                    <a:pt x="1852" y="1890"/>
                  </a:lnTo>
                  <a:lnTo>
                    <a:pt x="1845" y="1886"/>
                  </a:lnTo>
                  <a:lnTo>
                    <a:pt x="1839" y="1882"/>
                  </a:lnTo>
                  <a:lnTo>
                    <a:pt x="1833" y="1878"/>
                  </a:lnTo>
                  <a:lnTo>
                    <a:pt x="1829" y="1872"/>
                  </a:lnTo>
                  <a:lnTo>
                    <a:pt x="1825" y="1866"/>
                  </a:lnTo>
                  <a:lnTo>
                    <a:pt x="1821" y="1860"/>
                  </a:lnTo>
                  <a:lnTo>
                    <a:pt x="1817" y="1853"/>
                  </a:lnTo>
                  <a:lnTo>
                    <a:pt x="1815" y="1846"/>
                  </a:lnTo>
                  <a:lnTo>
                    <a:pt x="1813" y="1839"/>
                  </a:lnTo>
                  <a:lnTo>
                    <a:pt x="1811" y="1830"/>
                  </a:lnTo>
                  <a:lnTo>
                    <a:pt x="1810" y="1823"/>
                  </a:lnTo>
                  <a:lnTo>
                    <a:pt x="1810" y="1814"/>
                  </a:lnTo>
                  <a:lnTo>
                    <a:pt x="1810" y="1806"/>
                  </a:lnTo>
                  <a:lnTo>
                    <a:pt x="1811" y="1798"/>
                  </a:lnTo>
                  <a:lnTo>
                    <a:pt x="1813" y="1790"/>
                  </a:lnTo>
                  <a:lnTo>
                    <a:pt x="1815" y="1783"/>
                  </a:lnTo>
                  <a:lnTo>
                    <a:pt x="1817" y="1775"/>
                  </a:lnTo>
                  <a:lnTo>
                    <a:pt x="1821" y="1769"/>
                  </a:lnTo>
                  <a:lnTo>
                    <a:pt x="1825" y="1762"/>
                  </a:lnTo>
                  <a:lnTo>
                    <a:pt x="1829" y="1757"/>
                  </a:lnTo>
                  <a:lnTo>
                    <a:pt x="1833" y="1751"/>
                  </a:lnTo>
                  <a:lnTo>
                    <a:pt x="1839" y="1746"/>
                  </a:lnTo>
                  <a:lnTo>
                    <a:pt x="1845" y="1742"/>
                  </a:lnTo>
                  <a:lnTo>
                    <a:pt x="1852" y="1738"/>
                  </a:lnTo>
                  <a:lnTo>
                    <a:pt x="1859" y="1736"/>
                  </a:lnTo>
                  <a:lnTo>
                    <a:pt x="1867" y="1734"/>
                  </a:lnTo>
                  <a:lnTo>
                    <a:pt x="1875" y="1732"/>
                  </a:lnTo>
                  <a:lnTo>
                    <a:pt x="1883" y="1732"/>
                  </a:lnTo>
                  <a:lnTo>
                    <a:pt x="1892" y="1732"/>
                  </a:lnTo>
                  <a:lnTo>
                    <a:pt x="1900" y="1734"/>
                  </a:lnTo>
                  <a:lnTo>
                    <a:pt x="1908" y="1736"/>
                  </a:lnTo>
                  <a:lnTo>
                    <a:pt x="1914" y="1738"/>
                  </a:lnTo>
                  <a:lnTo>
                    <a:pt x="1921" y="1742"/>
                  </a:lnTo>
                  <a:lnTo>
                    <a:pt x="1927" y="1746"/>
                  </a:lnTo>
                  <a:lnTo>
                    <a:pt x="1933" y="1751"/>
                  </a:lnTo>
                  <a:lnTo>
                    <a:pt x="1938" y="1757"/>
                  </a:lnTo>
                  <a:lnTo>
                    <a:pt x="1943" y="1762"/>
                  </a:lnTo>
                  <a:lnTo>
                    <a:pt x="1946" y="1769"/>
                  </a:lnTo>
                  <a:lnTo>
                    <a:pt x="1949" y="1775"/>
                  </a:lnTo>
                  <a:lnTo>
                    <a:pt x="1952" y="1783"/>
                  </a:lnTo>
                  <a:lnTo>
                    <a:pt x="1954" y="1790"/>
                  </a:lnTo>
                  <a:lnTo>
                    <a:pt x="1956" y="1798"/>
                  </a:lnTo>
                  <a:lnTo>
                    <a:pt x="1957" y="1806"/>
                  </a:lnTo>
                  <a:lnTo>
                    <a:pt x="1957" y="1814"/>
                  </a:lnTo>
                  <a:close/>
                  <a:moveTo>
                    <a:pt x="1829" y="1814"/>
                  </a:moveTo>
                  <a:lnTo>
                    <a:pt x="1830" y="1827"/>
                  </a:lnTo>
                  <a:lnTo>
                    <a:pt x="1832" y="1839"/>
                  </a:lnTo>
                  <a:lnTo>
                    <a:pt x="1837" y="1850"/>
                  </a:lnTo>
                  <a:lnTo>
                    <a:pt x="1842" y="1859"/>
                  </a:lnTo>
                  <a:lnTo>
                    <a:pt x="1846" y="1865"/>
                  </a:lnTo>
                  <a:lnTo>
                    <a:pt x="1851" y="1868"/>
                  </a:lnTo>
                  <a:lnTo>
                    <a:pt x="1855" y="1872"/>
                  </a:lnTo>
                  <a:lnTo>
                    <a:pt x="1859" y="1874"/>
                  </a:lnTo>
                  <a:lnTo>
                    <a:pt x="1865" y="1878"/>
                  </a:lnTo>
                  <a:lnTo>
                    <a:pt x="1871" y="1879"/>
                  </a:lnTo>
                  <a:lnTo>
                    <a:pt x="1877" y="1880"/>
                  </a:lnTo>
                  <a:lnTo>
                    <a:pt x="1883" y="1881"/>
                  </a:lnTo>
                  <a:lnTo>
                    <a:pt x="1890" y="1880"/>
                  </a:lnTo>
                  <a:lnTo>
                    <a:pt x="1896" y="1879"/>
                  </a:lnTo>
                  <a:lnTo>
                    <a:pt x="1902" y="1878"/>
                  </a:lnTo>
                  <a:lnTo>
                    <a:pt x="1907" y="1874"/>
                  </a:lnTo>
                  <a:lnTo>
                    <a:pt x="1912" y="1872"/>
                  </a:lnTo>
                  <a:lnTo>
                    <a:pt x="1917" y="1868"/>
                  </a:lnTo>
                  <a:lnTo>
                    <a:pt x="1921" y="1865"/>
                  </a:lnTo>
                  <a:lnTo>
                    <a:pt x="1924" y="1859"/>
                  </a:lnTo>
                  <a:lnTo>
                    <a:pt x="1931" y="1850"/>
                  </a:lnTo>
                  <a:lnTo>
                    <a:pt x="1935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2"/>
                  </a:lnTo>
                  <a:lnTo>
                    <a:pt x="1935" y="1790"/>
                  </a:lnTo>
                  <a:lnTo>
                    <a:pt x="1931" y="1778"/>
                  </a:lnTo>
                  <a:lnTo>
                    <a:pt x="1924" y="1769"/>
                  </a:lnTo>
                  <a:lnTo>
                    <a:pt x="1921" y="1764"/>
                  </a:lnTo>
                  <a:lnTo>
                    <a:pt x="1917" y="1760"/>
                  </a:lnTo>
                  <a:lnTo>
                    <a:pt x="1912" y="1757"/>
                  </a:lnTo>
                  <a:lnTo>
                    <a:pt x="1907" y="1754"/>
                  </a:lnTo>
                  <a:lnTo>
                    <a:pt x="1902" y="1751"/>
                  </a:lnTo>
                  <a:lnTo>
                    <a:pt x="1896" y="1749"/>
                  </a:lnTo>
                  <a:lnTo>
                    <a:pt x="1890" y="1748"/>
                  </a:lnTo>
                  <a:lnTo>
                    <a:pt x="1883" y="1748"/>
                  </a:lnTo>
                  <a:lnTo>
                    <a:pt x="1877" y="1748"/>
                  </a:lnTo>
                  <a:lnTo>
                    <a:pt x="1871" y="1749"/>
                  </a:lnTo>
                  <a:lnTo>
                    <a:pt x="1865" y="1751"/>
                  </a:lnTo>
                  <a:lnTo>
                    <a:pt x="1859" y="1754"/>
                  </a:lnTo>
                  <a:lnTo>
                    <a:pt x="1855" y="1757"/>
                  </a:lnTo>
                  <a:lnTo>
                    <a:pt x="1851" y="1760"/>
                  </a:lnTo>
                  <a:lnTo>
                    <a:pt x="1846" y="1764"/>
                  </a:lnTo>
                  <a:lnTo>
                    <a:pt x="1842" y="1769"/>
                  </a:lnTo>
                  <a:lnTo>
                    <a:pt x="1837" y="1778"/>
                  </a:lnTo>
                  <a:lnTo>
                    <a:pt x="1832" y="1790"/>
                  </a:lnTo>
                  <a:lnTo>
                    <a:pt x="1830" y="1802"/>
                  </a:lnTo>
                  <a:lnTo>
                    <a:pt x="1829" y="1814"/>
                  </a:lnTo>
                  <a:close/>
                  <a:moveTo>
                    <a:pt x="1968" y="1736"/>
                  </a:moveTo>
                  <a:lnTo>
                    <a:pt x="1989" y="1736"/>
                  </a:lnTo>
                  <a:lnTo>
                    <a:pt x="2038" y="1873"/>
                  </a:lnTo>
                  <a:lnTo>
                    <a:pt x="2039" y="1873"/>
                  </a:lnTo>
                  <a:lnTo>
                    <a:pt x="2087" y="1736"/>
                  </a:lnTo>
                  <a:lnTo>
                    <a:pt x="2107" y="1736"/>
                  </a:lnTo>
                  <a:lnTo>
                    <a:pt x="2048" y="1892"/>
                  </a:lnTo>
                  <a:lnTo>
                    <a:pt x="2028" y="1892"/>
                  </a:lnTo>
                  <a:lnTo>
                    <a:pt x="1968" y="1736"/>
                  </a:lnTo>
                  <a:close/>
                  <a:moveTo>
                    <a:pt x="2136" y="1819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9" y="1860"/>
                  </a:lnTo>
                  <a:lnTo>
                    <a:pt x="2152" y="1865"/>
                  </a:lnTo>
                  <a:lnTo>
                    <a:pt x="2155" y="1869"/>
                  </a:lnTo>
                  <a:lnTo>
                    <a:pt x="2160" y="1872"/>
                  </a:lnTo>
                  <a:lnTo>
                    <a:pt x="2164" y="1874"/>
                  </a:lnTo>
                  <a:lnTo>
                    <a:pt x="2169" y="1878"/>
                  </a:lnTo>
                  <a:lnTo>
                    <a:pt x="2175" y="1879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4"/>
                  </a:lnTo>
                  <a:lnTo>
                    <a:pt x="2220" y="1870"/>
                  </a:lnTo>
                  <a:lnTo>
                    <a:pt x="2226" y="1864"/>
                  </a:lnTo>
                  <a:lnTo>
                    <a:pt x="2230" y="1857"/>
                  </a:lnTo>
                  <a:lnTo>
                    <a:pt x="2234" y="1850"/>
                  </a:lnTo>
                  <a:lnTo>
                    <a:pt x="2236" y="1841"/>
                  </a:lnTo>
                  <a:lnTo>
                    <a:pt x="2256" y="1841"/>
                  </a:lnTo>
                  <a:lnTo>
                    <a:pt x="2251" y="1853"/>
                  </a:lnTo>
                  <a:lnTo>
                    <a:pt x="2247" y="1865"/>
                  </a:lnTo>
                  <a:lnTo>
                    <a:pt x="2241" y="1874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4" y="1888"/>
                  </a:lnTo>
                  <a:lnTo>
                    <a:pt x="2219" y="1891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6"/>
                  </a:lnTo>
                  <a:lnTo>
                    <a:pt x="2179" y="1896"/>
                  </a:lnTo>
                  <a:lnTo>
                    <a:pt x="2170" y="1895"/>
                  </a:lnTo>
                  <a:lnTo>
                    <a:pt x="2163" y="1893"/>
                  </a:lnTo>
                  <a:lnTo>
                    <a:pt x="2155" y="1890"/>
                  </a:lnTo>
                  <a:lnTo>
                    <a:pt x="2150" y="1886"/>
                  </a:lnTo>
                  <a:lnTo>
                    <a:pt x="2143" y="1882"/>
                  </a:lnTo>
                  <a:lnTo>
                    <a:pt x="2138" y="1878"/>
                  </a:lnTo>
                  <a:lnTo>
                    <a:pt x="2134" y="1872"/>
                  </a:lnTo>
                  <a:lnTo>
                    <a:pt x="2130" y="1866"/>
                  </a:lnTo>
                  <a:lnTo>
                    <a:pt x="2126" y="1859"/>
                  </a:lnTo>
                  <a:lnTo>
                    <a:pt x="2124" y="1853"/>
                  </a:lnTo>
                  <a:lnTo>
                    <a:pt x="2122" y="1845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2" y="1784"/>
                  </a:lnTo>
                  <a:lnTo>
                    <a:pt x="2124" y="1777"/>
                  </a:lnTo>
                  <a:lnTo>
                    <a:pt x="2126" y="1770"/>
                  </a:lnTo>
                  <a:lnTo>
                    <a:pt x="2130" y="1763"/>
                  </a:lnTo>
                  <a:lnTo>
                    <a:pt x="2134" y="1758"/>
                  </a:lnTo>
                  <a:lnTo>
                    <a:pt x="2138" y="1752"/>
                  </a:lnTo>
                  <a:lnTo>
                    <a:pt x="2143" y="1747"/>
                  </a:lnTo>
                  <a:lnTo>
                    <a:pt x="2150" y="1743"/>
                  </a:lnTo>
                  <a:lnTo>
                    <a:pt x="2155" y="1739"/>
                  </a:lnTo>
                  <a:lnTo>
                    <a:pt x="2163" y="1736"/>
                  </a:lnTo>
                  <a:lnTo>
                    <a:pt x="2170" y="1734"/>
                  </a:lnTo>
                  <a:lnTo>
                    <a:pt x="2179" y="1732"/>
                  </a:lnTo>
                  <a:lnTo>
                    <a:pt x="2188" y="1732"/>
                  </a:lnTo>
                  <a:lnTo>
                    <a:pt x="2196" y="1733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39"/>
                  </a:lnTo>
                  <a:lnTo>
                    <a:pt x="2226" y="1744"/>
                  </a:lnTo>
                  <a:lnTo>
                    <a:pt x="2232" y="1748"/>
                  </a:lnTo>
                  <a:lnTo>
                    <a:pt x="2236" y="1754"/>
                  </a:lnTo>
                  <a:lnTo>
                    <a:pt x="2241" y="1759"/>
                  </a:lnTo>
                  <a:lnTo>
                    <a:pt x="2245" y="1765"/>
                  </a:lnTo>
                  <a:lnTo>
                    <a:pt x="2248" y="1773"/>
                  </a:lnTo>
                  <a:lnTo>
                    <a:pt x="2250" y="1779"/>
                  </a:lnTo>
                  <a:lnTo>
                    <a:pt x="2253" y="1787"/>
                  </a:lnTo>
                  <a:lnTo>
                    <a:pt x="2256" y="1803"/>
                  </a:lnTo>
                  <a:lnTo>
                    <a:pt x="2256" y="1819"/>
                  </a:lnTo>
                  <a:lnTo>
                    <a:pt x="2136" y="1819"/>
                  </a:lnTo>
                  <a:close/>
                  <a:moveTo>
                    <a:pt x="2237" y="1803"/>
                  </a:moveTo>
                  <a:lnTo>
                    <a:pt x="2236" y="1792"/>
                  </a:lnTo>
                  <a:lnTo>
                    <a:pt x="2233" y="1783"/>
                  </a:lnTo>
                  <a:lnTo>
                    <a:pt x="2229" y="1773"/>
                  </a:lnTo>
                  <a:lnTo>
                    <a:pt x="2223" y="1765"/>
                  </a:lnTo>
                  <a:lnTo>
                    <a:pt x="2217" y="1758"/>
                  </a:lnTo>
                  <a:lnTo>
                    <a:pt x="2208" y="1752"/>
                  </a:lnTo>
                  <a:lnTo>
                    <a:pt x="2204" y="1750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2" y="1748"/>
                  </a:lnTo>
                  <a:lnTo>
                    <a:pt x="2177" y="1749"/>
                  </a:lnTo>
                  <a:lnTo>
                    <a:pt x="2172" y="1750"/>
                  </a:lnTo>
                  <a:lnTo>
                    <a:pt x="2167" y="1752"/>
                  </a:lnTo>
                  <a:lnTo>
                    <a:pt x="2159" y="1758"/>
                  </a:lnTo>
                  <a:lnTo>
                    <a:pt x="2151" y="1765"/>
                  </a:lnTo>
                  <a:lnTo>
                    <a:pt x="2146" y="1773"/>
                  </a:lnTo>
                  <a:lnTo>
                    <a:pt x="2141" y="1783"/>
                  </a:lnTo>
                  <a:lnTo>
                    <a:pt x="2138" y="1792"/>
                  </a:lnTo>
                  <a:lnTo>
                    <a:pt x="2136" y="1803"/>
                  </a:lnTo>
                  <a:lnTo>
                    <a:pt x="2237" y="1803"/>
                  </a:lnTo>
                  <a:close/>
                  <a:moveTo>
                    <a:pt x="2282" y="1736"/>
                  </a:moveTo>
                  <a:lnTo>
                    <a:pt x="2300" y="1736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4" y="1757"/>
                  </a:lnTo>
                  <a:lnTo>
                    <a:pt x="2309" y="1750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7" y="1737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8" y="1732"/>
                  </a:lnTo>
                  <a:lnTo>
                    <a:pt x="2366" y="1733"/>
                  </a:lnTo>
                  <a:lnTo>
                    <a:pt x="2372" y="1734"/>
                  </a:lnTo>
                  <a:lnTo>
                    <a:pt x="2378" y="1736"/>
                  </a:lnTo>
                  <a:lnTo>
                    <a:pt x="2383" y="1738"/>
                  </a:lnTo>
                  <a:lnTo>
                    <a:pt x="2389" y="1742"/>
                  </a:lnTo>
                  <a:lnTo>
                    <a:pt x="2392" y="1745"/>
                  </a:lnTo>
                  <a:lnTo>
                    <a:pt x="2396" y="1748"/>
                  </a:lnTo>
                  <a:lnTo>
                    <a:pt x="2398" y="1752"/>
                  </a:lnTo>
                  <a:lnTo>
                    <a:pt x="2402" y="1757"/>
                  </a:lnTo>
                  <a:lnTo>
                    <a:pt x="2404" y="1762"/>
                  </a:lnTo>
                  <a:lnTo>
                    <a:pt x="2405" y="1766"/>
                  </a:lnTo>
                  <a:lnTo>
                    <a:pt x="2407" y="1778"/>
                  </a:lnTo>
                  <a:lnTo>
                    <a:pt x="2408" y="1792"/>
                  </a:lnTo>
                  <a:lnTo>
                    <a:pt x="2408" y="1892"/>
                  </a:lnTo>
                  <a:lnTo>
                    <a:pt x="2389" y="1892"/>
                  </a:lnTo>
                  <a:lnTo>
                    <a:pt x="2389" y="1795"/>
                  </a:lnTo>
                  <a:lnTo>
                    <a:pt x="2389" y="1785"/>
                  </a:lnTo>
                  <a:lnTo>
                    <a:pt x="2388" y="1776"/>
                  </a:lnTo>
                  <a:lnTo>
                    <a:pt x="2384" y="1769"/>
                  </a:lnTo>
                  <a:lnTo>
                    <a:pt x="2381" y="1761"/>
                  </a:lnTo>
                  <a:lnTo>
                    <a:pt x="2376" y="1756"/>
                  </a:lnTo>
                  <a:lnTo>
                    <a:pt x="2368" y="1751"/>
                  </a:lnTo>
                  <a:lnTo>
                    <a:pt x="2359" y="1749"/>
                  </a:lnTo>
                  <a:lnTo>
                    <a:pt x="2350" y="1748"/>
                  </a:lnTo>
                  <a:lnTo>
                    <a:pt x="2344" y="1748"/>
                  </a:lnTo>
                  <a:lnTo>
                    <a:pt x="2339" y="1749"/>
                  </a:lnTo>
                  <a:lnTo>
                    <a:pt x="2334" y="1750"/>
                  </a:lnTo>
                  <a:lnTo>
                    <a:pt x="2329" y="1752"/>
                  </a:lnTo>
                  <a:lnTo>
                    <a:pt x="2321" y="1757"/>
                  </a:lnTo>
                  <a:lnTo>
                    <a:pt x="2314" y="1763"/>
                  </a:lnTo>
                  <a:lnTo>
                    <a:pt x="2309" y="1771"/>
                  </a:lnTo>
                  <a:lnTo>
                    <a:pt x="2304" y="1781"/>
                  </a:lnTo>
                  <a:lnTo>
                    <a:pt x="2301" y="1790"/>
                  </a:lnTo>
                  <a:lnTo>
                    <a:pt x="2300" y="1801"/>
                  </a:lnTo>
                  <a:lnTo>
                    <a:pt x="2300" y="1892"/>
                  </a:lnTo>
                  <a:lnTo>
                    <a:pt x="2282" y="1892"/>
                  </a:lnTo>
                  <a:lnTo>
                    <a:pt x="2282" y="1736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6"/>
                  </a:moveTo>
                  <a:lnTo>
                    <a:pt x="2463" y="1736"/>
                  </a:lnTo>
                  <a:lnTo>
                    <a:pt x="2463" y="1892"/>
                  </a:lnTo>
                  <a:lnTo>
                    <a:pt x="2444" y="1892"/>
                  </a:lnTo>
                  <a:lnTo>
                    <a:pt x="2444" y="1736"/>
                  </a:lnTo>
                  <a:close/>
                  <a:moveTo>
                    <a:pt x="2498" y="1784"/>
                  </a:moveTo>
                  <a:lnTo>
                    <a:pt x="2499" y="1777"/>
                  </a:lnTo>
                  <a:lnTo>
                    <a:pt x="2500" y="1772"/>
                  </a:lnTo>
                  <a:lnTo>
                    <a:pt x="2501" y="1765"/>
                  </a:lnTo>
                  <a:lnTo>
                    <a:pt x="2503" y="1761"/>
                  </a:lnTo>
                  <a:lnTo>
                    <a:pt x="2506" y="1756"/>
                  </a:lnTo>
                  <a:lnTo>
                    <a:pt x="2510" y="1751"/>
                  </a:lnTo>
                  <a:lnTo>
                    <a:pt x="2513" y="1748"/>
                  </a:lnTo>
                  <a:lnTo>
                    <a:pt x="2517" y="1745"/>
                  </a:lnTo>
                  <a:lnTo>
                    <a:pt x="2526" y="1738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2" y="1734"/>
                  </a:lnTo>
                  <a:lnTo>
                    <a:pt x="2592" y="1736"/>
                  </a:lnTo>
                  <a:lnTo>
                    <a:pt x="2600" y="1742"/>
                  </a:lnTo>
                  <a:lnTo>
                    <a:pt x="2604" y="1744"/>
                  </a:lnTo>
                  <a:lnTo>
                    <a:pt x="2608" y="1748"/>
                  </a:lnTo>
                  <a:lnTo>
                    <a:pt x="2610" y="1751"/>
                  </a:lnTo>
                  <a:lnTo>
                    <a:pt x="2613" y="1757"/>
                  </a:lnTo>
                  <a:lnTo>
                    <a:pt x="2615" y="1762"/>
                  </a:lnTo>
                  <a:lnTo>
                    <a:pt x="2616" y="1768"/>
                  </a:lnTo>
                  <a:lnTo>
                    <a:pt x="2618" y="1774"/>
                  </a:lnTo>
                  <a:lnTo>
                    <a:pt x="2619" y="1782"/>
                  </a:lnTo>
                  <a:lnTo>
                    <a:pt x="2619" y="1865"/>
                  </a:lnTo>
                  <a:lnTo>
                    <a:pt x="2619" y="1869"/>
                  </a:lnTo>
                  <a:lnTo>
                    <a:pt x="2621" y="1873"/>
                  </a:lnTo>
                  <a:lnTo>
                    <a:pt x="2624" y="1876"/>
                  </a:lnTo>
                  <a:lnTo>
                    <a:pt x="2629" y="1876"/>
                  </a:lnTo>
                  <a:lnTo>
                    <a:pt x="2633" y="1876"/>
                  </a:lnTo>
                  <a:lnTo>
                    <a:pt x="2635" y="1874"/>
                  </a:lnTo>
                  <a:lnTo>
                    <a:pt x="2635" y="1891"/>
                  </a:lnTo>
                  <a:lnTo>
                    <a:pt x="2629" y="1892"/>
                  </a:lnTo>
                  <a:lnTo>
                    <a:pt x="2623" y="1892"/>
                  </a:lnTo>
                  <a:lnTo>
                    <a:pt x="2616" y="1892"/>
                  </a:lnTo>
                  <a:lnTo>
                    <a:pt x="2611" y="1890"/>
                  </a:lnTo>
                  <a:lnTo>
                    <a:pt x="2608" y="1887"/>
                  </a:lnTo>
                  <a:lnTo>
                    <a:pt x="2605" y="1884"/>
                  </a:lnTo>
                  <a:lnTo>
                    <a:pt x="2602" y="1881"/>
                  </a:lnTo>
                  <a:lnTo>
                    <a:pt x="2601" y="1876"/>
                  </a:lnTo>
                  <a:lnTo>
                    <a:pt x="2601" y="1870"/>
                  </a:lnTo>
                  <a:lnTo>
                    <a:pt x="2600" y="1865"/>
                  </a:lnTo>
                  <a:lnTo>
                    <a:pt x="2595" y="1872"/>
                  </a:lnTo>
                  <a:lnTo>
                    <a:pt x="2589" y="1879"/>
                  </a:lnTo>
                  <a:lnTo>
                    <a:pt x="2584" y="1884"/>
                  </a:lnTo>
                  <a:lnTo>
                    <a:pt x="2578" y="1888"/>
                  </a:lnTo>
                  <a:lnTo>
                    <a:pt x="2571" y="1892"/>
                  </a:lnTo>
                  <a:lnTo>
                    <a:pt x="2564" y="1895"/>
                  </a:lnTo>
                  <a:lnTo>
                    <a:pt x="2554" y="1896"/>
                  </a:lnTo>
                  <a:lnTo>
                    <a:pt x="2543" y="1896"/>
                  </a:lnTo>
                  <a:lnTo>
                    <a:pt x="2533" y="1896"/>
                  </a:lnTo>
                  <a:lnTo>
                    <a:pt x="2523" y="1894"/>
                  </a:lnTo>
                  <a:lnTo>
                    <a:pt x="2514" y="1891"/>
                  </a:lnTo>
                  <a:lnTo>
                    <a:pt x="2506" y="1885"/>
                  </a:lnTo>
                  <a:lnTo>
                    <a:pt x="2503" y="1883"/>
                  </a:lnTo>
                  <a:lnTo>
                    <a:pt x="2500" y="1879"/>
                  </a:lnTo>
                  <a:lnTo>
                    <a:pt x="2498" y="1876"/>
                  </a:lnTo>
                  <a:lnTo>
                    <a:pt x="2496" y="1871"/>
                  </a:lnTo>
                  <a:lnTo>
                    <a:pt x="2493" y="1867"/>
                  </a:lnTo>
                  <a:lnTo>
                    <a:pt x="2492" y="1861"/>
                  </a:lnTo>
                  <a:lnTo>
                    <a:pt x="2491" y="1857"/>
                  </a:lnTo>
                  <a:lnTo>
                    <a:pt x="2491" y="1851"/>
                  </a:lnTo>
                  <a:lnTo>
                    <a:pt x="2492" y="1843"/>
                  </a:lnTo>
                  <a:lnTo>
                    <a:pt x="2493" y="1837"/>
                  </a:lnTo>
                  <a:lnTo>
                    <a:pt x="2496" y="1830"/>
                  </a:lnTo>
                  <a:lnTo>
                    <a:pt x="2499" y="1826"/>
                  </a:lnTo>
                  <a:lnTo>
                    <a:pt x="2502" y="1822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8" y="1812"/>
                  </a:lnTo>
                  <a:lnTo>
                    <a:pt x="2530" y="1808"/>
                  </a:lnTo>
                  <a:lnTo>
                    <a:pt x="2544" y="1804"/>
                  </a:lnTo>
                  <a:lnTo>
                    <a:pt x="2559" y="1803"/>
                  </a:lnTo>
                  <a:lnTo>
                    <a:pt x="2574" y="1801"/>
                  </a:lnTo>
                  <a:lnTo>
                    <a:pt x="2581" y="1800"/>
                  </a:lnTo>
                  <a:lnTo>
                    <a:pt x="2585" y="1800"/>
                  </a:lnTo>
                  <a:lnTo>
                    <a:pt x="2589" y="1798"/>
                  </a:lnTo>
                  <a:lnTo>
                    <a:pt x="2593" y="1797"/>
                  </a:lnTo>
                  <a:lnTo>
                    <a:pt x="2596" y="1793"/>
                  </a:lnTo>
                  <a:lnTo>
                    <a:pt x="2598" y="1790"/>
                  </a:lnTo>
                  <a:lnTo>
                    <a:pt x="2599" y="1786"/>
                  </a:lnTo>
                  <a:lnTo>
                    <a:pt x="2599" y="1779"/>
                  </a:lnTo>
                  <a:lnTo>
                    <a:pt x="2598" y="1771"/>
                  </a:lnTo>
                  <a:lnTo>
                    <a:pt x="2596" y="1764"/>
                  </a:lnTo>
                  <a:lnTo>
                    <a:pt x="2593" y="1759"/>
                  </a:lnTo>
                  <a:lnTo>
                    <a:pt x="2587" y="1755"/>
                  </a:lnTo>
                  <a:lnTo>
                    <a:pt x="2581" y="1751"/>
                  </a:lnTo>
                  <a:lnTo>
                    <a:pt x="2574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8"/>
                  </a:lnTo>
                  <a:lnTo>
                    <a:pt x="2542" y="1750"/>
                  </a:lnTo>
                  <a:lnTo>
                    <a:pt x="2535" y="1752"/>
                  </a:lnTo>
                  <a:lnTo>
                    <a:pt x="2529" y="1757"/>
                  </a:lnTo>
                  <a:lnTo>
                    <a:pt x="2525" y="1761"/>
                  </a:lnTo>
                  <a:lnTo>
                    <a:pt x="2520" y="1768"/>
                  </a:lnTo>
                  <a:lnTo>
                    <a:pt x="2518" y="1775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8"/>
                  </a:moveTo>
                  <a:lnTo>
                    <a:pt x="2598" y="1808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7" y="1813"/>
                  </a:lnTo>
                  <a:lnTo>
                    <a:pt x="2583" y="1814"/>
                  </a:lnTo>
                  <a:lnTo>
                    <a:pt x="2558" y="1817"/>
                  </a:lnTo>
                  <a:lnTo>
                    <a:pt x="2534" y="1823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0" y="1829"/>
                  </a:lnTo>
                  <a:lnTo>
                    <a:pt x="2517" y="1832"/>
                  </a:lnTo>
                  <a:lnTo>
                    <a:pt x="2514" y="1836"/>
                  </a:lnTo>
                  <a:lnTo>
                    <a:pt x="2512" y="1840"/>
                  </a:lnTo>
                  <a:lnTo>
                    <a:pt x="2511" y="1844"/>
                  </a:lnTo>
                  <a:lnTo>
                    <a:pt x="2511" y="1850"/>
                  </a:lnTo>
                  <a:lnTo>
                    <a:pt x="2511" y="1856"/>
                  </a:lnTo>
                  <a:lnTo>
                    <a:pt x="2513" y="1863"/>
                  </a:lnTo>
                  <a:lnTo>
                    <a:pt x="2516" y="1868"/>
                  </a:lnTo>
                  <a:lnTo>
                    <a:pt x="2520" y="1872"/>
                  </a:lnTo>
                  <a:lnTo>
                    <a:pt x="2526" y="1876"/>
                  </a:lnTo>
                  <a:lnTo>
                    <a:pt x="2532" y="1879"/>
                  </a:lnTo>
                  <a:lnTo>
                    <a:pt x="2539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3"/>
                  </a:lnTo>
                  <a:lnTo>
                    <a:pt x="2583" y="1868"/>
                  </a:lnTo>
                  <a:lnTo>
                    <a:pt x="2589" y="1860"/>
                  </a:lnTo>
                  <a:lnTo>
                    <a:pt x="2595" y="1852"/>
                  </a:lnTo>
                  <a:lnTo>
                    <a:pt x="2597" y="1847"/>
                  </a:lnTo>
                  <a:lnTo>
                    <a:pt x="2598" y="1842"/>
                  </a:lnTo>
                  <a:lnTo>
                    <a:pt x="2599" y="1838"/>
                  </a:lnTo>
                  <a:lnTo>
                    <a:pt x="2599" y="1831"/>
                  </a:lnTo>
                  <a:lnTo>
                    <a:pt x="2599" y="1808"/>
                  </a:lnTo>
                  <a:close/>
                  <a:moveTo>
                    <a:pt x="2222" y="181"/>
                  </a:moveTo>
                  <a:lnTo>
                    <a:pt x="2221" y="162"/>
                  </a:lnTo>
                  <a:lnTo>
                    <a:pt x="2218" y="145"/>
                  </a:lnTo>
                  <a:lnTo>
                    <a:pt x="2214" y="127"/>
                  </a:lnTo>
                  <a:lnTo>
                    <a:pt x="2208" y="110"/>
                  </a:lnTo>
                  <a:lnTo>
                    <a:pt x="2201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6" y="41"/>
                  </a:lnTo>
                  <a:lnTo>
                    <a:pt x="2142" y="31"/>
                  </a:lnTo>
                  <a:lnTo>
                    <a:pt x="2127" y="22"/>
                  </a:lnTo>
                  <a:lnTo>
                    <a:pt x="2111" y="14"/>
                  </a:lnTo>
                  <a:lnTo>
                    <a:pt x="2095" y="9"/>
                  </a:lnTo>
                  <a:lnTo>
                    <a:pt x="2078" y="3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2" y="1"/>
                  </a:lnTo>
                  <a:lnTo>
                    <a:pt x="2004" y="3"/>
                  </a:lnTo>
                  <a:lnTo>
                    <a:pt x="1987" y="9"/>
                  </a:lnTo>
                  <a:lnTo>
                    <a:pt x="1971" y="14"/>
                  </a:lnTo>
                  <a:lnTo>
                    <a:pt x="1954" y="22"/>
                  </a:lnTo>
                  <a:lnTo>
                    <a:pt x="1939" y="31"/>
                  </a:lnTo>
                  <a:lnTo>
                    <a:pt x="1926" y="41"/>
                  </a:lnTo>
                  <a:lnTo>
                    <a:pt x="1913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0"/>
                  </a:lnTo>
                  <a:lnTo>
                    <a:pt x="1868" y="127"/>
                  </a:lnTo>
                  <a:lnTo>
                    <a:pt x="1864" y="145"/>
                  </a:lnTo>
                  <a:lnTo>
                    <a:pt x="1862" y="162"/>
                  </a:lnTo>
                  <a:lnTo>
                    <a:pt x="1860" y="181"/>
                  </a:lnTo>
                  <a:lnTo>
                    <a:pt x="1862" y="200"/>
                  </a:lnTo>
                  <a:lnTo>
                    <a:pt x="1864" y="217"/>
                  </a:lnTo>
                  <a:lnTo>
                    <a:pt x="1868" y="234"/>
                  </a:lnTo>
                  <a:lnTo>
                    <a:pt x="1875" y="252"/>
                  </a:lnTo>
                  <a:lnTo>
                    <a:pt x="1882" y="267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3" y="309"/>
                  </a:lnTo>
                  <a:lnTo>
                    <a:pt x="1926" y="321"/>
                  </a:lnTo>
                  <a:lnTo>
                    <a:pt x="1939" y="330"/>
                  </a:lnTo>
                  <a:lnTo>
                    <a:pt x="1954" y="340"/>
                  </a:lnTo>
                  <a:lnTo>
                    <a:pt x="1971" y="348"/>
                  </a:lnTo>
                  <a:lnTo>
                    <a:pt x="1987" y="354"/>
                  </a:lnTo>
                  <a:lnTo>
                    <a:pt x="2004" y="358"/>
                  </a:lnTo>
                  <a:lnTo>
                    <a:pt x="2022" y="361"/>
                  </a:lnTo>
                  <a:lnTo>
                    <a:pt x="2041" y="362"/>
                  </a:lnTo>
                  <a:lnTo>
                    <a:pt x="2059" y="361"/>
                  </a:lnTo>
                  <a:lnTo>
                    <a:pt x="2078" y="358"/>
                  </a:lnTo>
                  <a:lnTo>
                    <a:pt x="2095" y="354"/>
                  </a:lnTo>
                  <a:lnTo>
                    <a:pt x="2111" y="348"/>
                  </a:lnTo>
                  <a:lnTo>
                    <a:pt x="2127" y="340"/>
                  </a:lnTo>
                  <a:lnTo>
                    <a:pt x="2142" y="330"/>
                  </a:lnTo>
                  <a:lnTo>
                    <a:pt x="2156" y="321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1" y="267"/>
                  </a:lnTo>
                  <a:lnTo>
                    <a:pt x="2208" y="252"/>
                  </a:lnTo>
                  <a:lnTo>
                    <a:pt x="2214" y="234"/>
                  </a:lnTo>
                  <a:lnTo>
                    <a:pt x="2218" y="217"/>
                  </a:lnTo>
                  <a:lnTo>
                    <a:pt x="2221" y="200"/>
                  </a:lnTo>
                  <a:lnTo>
                    <a:pt x="2222" y="181"/>
                  </a:lnTo>
                  <a:close/>
                  <a:moveTo>
                    <a:pt x="2646" y="784"/>
                  </a:moveTo>
                  <a:lnTo>
                    <a:pt x="2645" y="766"/>
                  </a:lnTo>
                  <a:lnTo>
                    <a:pt x="2642" y="748"/>
                  </a:lnTo>
                  <a:lnTo>
                    <a:pt x="2638" y="731"/>
                  </a:lnTo>
                  <a:lnTo>
                    <a:pt x="2632" y="714"/>
                  </a:lnTo>
                  <a:lnTo>
                    <a:pt x="2624" y="699"/>
                  </a:lnTo>
                  <a:lnTo>
                    <a:pt x="2615" y="683"/>
                  </a:lnTo>
                  <a:lnTo>
                    <a:pt x="2605" y="669"/>
                  </a:lnTo>
                  <a:lnTo>
                    <a:pt x="2593" y="656"/>
                  </a:lnTo>
                  <a:lnTo>
                    <a:pt x="2580" y="645"/>
                  </a:lnTo>
                  <a:lnTo>
                    <a:pt x="2566" y="635"/>
                  </a:lnTo>
                  <a:lnTo>
                    <a:pt x="2552" y="625"/>
                  </a:lnTo>
                  <a:lnTo>
                    <a:pt x="2535" y="618"/>
                  </a:lnTo>
                  <a:lnTo>
                    <a:pt x="2519" y="611"/>
                  </a:lnTo>
                  <a:lnTo>
                    <a:pt x="2502" y="607"/>
                  </a:lnTo>
                  <a:lnTo>
                    <a:pt x="2484" y="605"/>
                  </a:lnTo>
                  <a:lnTo>
                    <a:pt x="2465" y="604"/>
                  </a:lnTo>
                  <a:lnTo>
                    <a:pt x="2447" y="605"/>
                  </a:lnTo>
                  <a:lnTo>
                    <a:pt x="2429" y="607"/>
                  </a:lnTo>
                  <a:lnTo>
                    <a:pt x="2411" y="611"/>
                  </a:lnTo>
                  <a:lnTo>
                    <a:pt x="2395" y="618"/>
                  </a:lnTo>
                  <a:lnTo>
                    <a:pt x="2379" y="625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7" y="656"/>
                  </a:lnTo>
                  <a:lnTo>
                    <a:pt x="2325" y="669"/>
                  </a:lnTo>
                  <a:lnTo>
                    <a:pt x="2315" y="683"/>
                  </a:lnTo>
                  <a:lnTo>
                    <a:pt x="2305" y="699"/>
                  </a:lnTo>
                  <a:lnTo>
                    <a:pt x="2298" y="714"/>
                  </a:lnTo>
                  <a:lnTo>
                    <a:pt x="2292" y="731"/>
                  </a:lnTo>
                  <a:lnTo>
                    <a:pt x="2288" y="748"/>
                  </a:lnTo>
                  <a:lnTo>
                    <a:pt x="2285" y="766"/>
                  </a:lnTo>
                  <a:lnTo>
                    <a:pt x="2284" y="784"/>
                  </a:lnTo>
                  <a:lnTo>
                    <a:pt x="2285" y="803"/>
                  </a:lnTo>
                  <a:lnTo>
                    <a:pt x="2288" y="821"/>
                  </a:lnTo>
                  <a:lnTo>
                    <a:pt x="2292" y="838"/>
                  </a:lnTo>
                  <a:lnTo>
                    <a:pt x="2298" y="855"/>
                  </a:lnTo>
                  <a:lnTo>
                    <a:pt x="2305" y="870"/>
                  </a:lnTo>
                  <a:lnTo>
                    <a:pt x="2315" y="885"/>
                  </a:lnTo>
                  <a:lnTo>
                    <a:pt x="2325" y="899"/>
                  </a:lnTo>
                  <a:lnTo>
                    <a:pt x="2337" y="912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4"/>
                  </a:lnTo>
                  <a:lnTo>
                    <a:pt x="2395" y="951"/>
                  </a:lnTo>
                  <a:lnTo>
                    <a:pt x="2411" y="957"/>
                  </a:lnTo>
                  <a:lnTo>
                    <a:pt x="2429" y="962"/>
                  </a:lnTo>
                  <a:lnTo>
                    <a:pt x="2447" y="964"/>
                  </a:lnTo>
                  <a:lnTo>
                    <a:pt x="2465" y="965"/>
                  </a:lnTo>
                  <a:lnTo>
                    <a:pt x="2484" y="964"/>
                  </a:lnTo>
                  <a:lnTo>
                    <a:pt x="2502" y="962"/>
                  </a:lnTo>
                  <a:lnTo>
                    <a:pt x="2519" y="957"/>
                  </a:lnTo>
                  <a:lnTo>
                    <a:pt x="2535" y="951"/>
                  </a:lnTo>
                  <a:lnTo>
                    <a:pt x="2552" y="944"/>
                  </a:lnTo>
                  <a:lnTo>
                    <a:pt x="2566" y="934"/>
                  </a:lnTo>
                  <a:lnTo>
                    <a:pt x="2580" y="924"/>
                  </a:lnTo>
                  <a:lnTo>
                    <a:pt x="2593" y="912"/>
                  </a:lnTo>
                  <a:lnTo>
                    <a:pt x="2605" y="899"/>
                  </a:lnTo>
                  <a:lnTo>
                    <a:pt x="2615" y="885"/>
                  </a:lnTo>
                  <a:lnTo>
                    <a:pt x="2624" y="870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2" y="821"/>
                  </a:lnTo>
                  <a:lnTo>
                    <a:pt x="2645" y="803"/>
                  </a:lnTo>
                  <a:lnTo>
                    <a:pt x="2646" y="784"/>
                  </a:lnTo>
                  <a:close/>
                  <a:moveTo>
                    <a:pt x="2275" y="64"/>
                  </a:moveTo>
                  <a:lnTo>
                    <a:pt x="2276" y="68"/>
                  </a:lnTo>
                  <a:lnTo>
                    <a:pt x="2280" y="81"/>
                  </a:lnTo>
                  <a:lnTo>
                    <a:pt x="2283" y="101"/>
                  </a:lnTo>
                  <a:lnTo>
                    <a:pt x="2285" y="127"/>
                  </a:lnTo>
                  <a:lnTo>
                    <a:pt x="2285" y="144"/>
                  </a:lnTo>
                  <a:lnTo>
                    <a:pt x="2285" y="160"/>
                  </a:lnTo>
                  <a:lnTo>
                    <a:pt x="2284" y="178"/>
                  </a:lnTo>
                  <a:lnTo>
                    <a:pt x="2281" y="197"/>
                  </a:lnTo>
                  <a:lnTo>
                    <a:pt x="2277" y="216"/>
                  </a:lnTo>
                  <a:lnTo>
                    <a:pt x="2272" y="236"/>
                  </a:lnTo>
                  <a:lnTo>
                    <a:pt x="2264" y="258"/>
                  </a:lnTo>
                  <a:lnTo>
                    <a:pt x="2256" y="280"/>
                  </a:lnTo>
                  <a:lnTo>
                    <a:pt x="2250" y="290"/>
                  </a:lnTo>
                  <a:lnTo>
                    <a:pt x="2245" y="300"/>
                  </a:lnTo>
                  <a:lnTo>
                    <a:pt x="2240" y="309"/>
                  </a:lnTo>
                  <a:lnTo>
                    <a:pt x="2234" y="317"/>
                  </a:lnTo>
                  <a:lnTo>
                    <a:pt x="2221" y="334"/>
                  </a:lnTo>
                  <a:lnTo>
                    <a:pt x="2208" y="348"/>
                  </a:lnTo>
                  <a:lnTo>
                    <a:pt x="2193" y="360"/>
                  </a:lnTo>
                  <a:lnTo>
                    <a:pt x="2178" y="370"/>
                  </a:lnTo>
                  <a:lnTo>
                    <a:pt x="2163" y="379"/>
                  </a:lnTo>
                  <a:lnTo>
                    <a:pt x="2147" y="389"/>
                  </a:lnTo>
                  <a:lnTo>
                    <a:pt x="2111" y="404"/>
                  </a:lnTo>
                  <a:lnTo>
                    <a:pt x="2074" y="420"/>
                  </a:lnTo>
                  <a:lnTo>
                    <a:pt x="2056" y="430"/>
                  </a:lnTo>
                  <a:lnTo>
                    <a:pt x="2037" y="439"/>
                  </a:lnTo>
                  <a:lnTo>
                    <a:pt x="2018" y="450"/>
                  </a:lnTo>
                  <a:lnTo>
                    <a:pt x="1999" y="462"/>
                  </a:lnTo>
                  <a:lnTo>
                    <a:pt x="1988" y="470"/>
                  </a:lnTo>
                  <a:lnTo>
                    <a:pt x="1978" y="478"/>
                  </a:lnTo>
                  <a:lnTo>
                    <a:pt x="1968" y="488"/>
                  </a:lnTo>
                  <a:lnTo>
                    <a:pt x="1960" y="500"/>
                  </a:lnTo>
                  <a:lnTo>
                    <a:pt x="1951" y="512"/>
                  </a:lnTo>
                  <a:lnTo>
                    <a:pt x="1944" y="525"/>
                  </a:lnTo>
                  <a:lnTo>
                    <a:pt x="1935" y="538"/>
                  </a:lnTo>
                  <a:lnTo>
                    <a:pt x="1929" y="552"/>
                  </a:lnTo>
                  <a:lnTo>
                    <a:pt x="1914" y="582"/>
                  </a:lnTo>
                  <a:lnTo>
                    <a:pt x="1902" y="614"/>
                  </a:lnTo>
                  <a:lnTo>
                    <a:pt x="1891" y="647"/>
                  </a:lnTo>
                  <a:lnTo>
                    <a:pt x="1881" y="678"/>
                  </a:lnTo>
                  <a:lnTo>
                    <a:pt x="1872" y="710"/>
                  </a:lnTo>
                  <a:lnTo>
                    <a:pt x="1866" y="740"/>
                  </a:lnTo>
                  <a:lnTo>
                    <a:pt x="1859" y="767"/>
                  </a:lnTo>
                  <a:lnTo>
                    <a:pt x="1855" y="791"/>
                  </a:lnTo>
                  <a:lnTo>
                    <a:pt x="1849" y="826"/>
                  </a:lnTo>
                  <a:lnTo>
                    <a:pt x="1846" y="840"/>
                  </a:lnTo>
                  <a:lnTo>
                    <a:pt x="2213" y="906"/>
                  </a:lnTo>
                  <a:lnTo>
                    <a:pt x="2211" y="898"/>
                  </a:lnTo>
                  <a:lnTo>
                    <a:pt x="2209" y="877"/>
                  </a:lnTo>
                  <a:lnTo>
                    <a:pt x="2208" y="862"/>
                  </a:lnTo>
                  <a:lnTo>
                    <a:pt x="2207" y="844"/>
                  </a:lnTo>
                  <a:lnTo>
                    <a:pt x="2207" y="826"/>
                  </a:lnTo>
                  <a:lnTo>
                    <a:pt x="2207" y="805"/>
                  </a:lnTo>
                  <a:lnTo>
                    <a:pt x="2209" y="784"/>
                  </a:lnTo>
                  <a:lnTo>
                    <a:pt x="2211" y="761"/>
                  </a:lnTo>
                  <a:lnTo>
                    <a:pt x="2216" y="740"/>
                  </a:lnTo>
                  <a:lnTo>
                    <a:pt x="2222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5"/>
                  </a:lnTo>
                  <a:lnTo>
                    <a:pt x="2240" y="674"/>
                  </a:lnTo>
                  <a:lnTo>
                    <a:pt x="2245" y="664"/>
                  </a:lnTo>
                  <a:lnTo>
                    <a:pt x="2251" y="654"/>
                  </a:lnTo>
                  <a:lnTo>
                    <a:pt x="2258" y="645"/>
                  </a:lnTo>
                  <a:lnTo>
                    <a:pt x="2265" y="636"/>
                  </a:lnTo>
                  <a:lnTo>
                    <a:pt x="2282" y="620"/>
                  </a:lnTo>
                  <a:lnTo>
                    <a:pt x="2298" y="607"/>
                  </a:lnTo>
                  <a:lnTo>
                    <a:pt x="2314" y="595"/>
                  </a:lnTo>
                  <a:lnTo>
                    <a:pt x="2330" y="585"/>
                  </a:lnTo>
                  <a:lnTo>
                    <a:pt x="2346" y="578"/>
                  </a:lnTo>
                  <a:lnTo>
                    <a:pt x="2364" y="570"/>
                  </a:lnTo>
                  <a:lnTo>
                    <a:pt x="2380" y="564"/>
                  </a:lnTo>
                  <a:lnTo>
                    <a:pt x="2397" y="557"/>
                  </a:lnTo>
                  <a:lnTo>
                    <a:pt x="2413" y="552"/>
                  </a:lnTo>
                  <a:lnTo>
                    <a:pt x="2431" y="545"/>
                  </a:lnTo>
                  <a:lnTo>
                    <a:pt x="2447" y="538"/>
                  </a:lnTo>
                  <a:lnTo>
                    <a:pt x="2463" y="530"/>
                  </a:lnTo>
                  <a:lnTo>
                    <a:pt x="2479" y="522"/>
                  </a:lnTo>
                  <a:lnTo>
                    <a:pt x="2496" y="511"/>
                  </a:lnTo>
                  <a:lnTo>
                    <a:pt x="2512" y="498"/>
                  </a:lnTo>
                  <a:lnTo>
                    <a:pt x="2527" y="484"/>
                  </a:lnTo>
                  <a:lnTo>
                    <a:pt x="2534" y="475"/>
                  </a:lnTo>
                  <a:lnTo>
                    <a:pt x="2542" y="465"/>
                  </a:lnTo>
                  <a:lnTo>
                    <a:pt x="2548" y="455"/>
                  </a:lnTo>
                  <a:lnTo>
                    <a:pt x="2556" y="444"/>
                  </a:lnTo>
                  <a:lnTo>
                    <a:pt x="2568" y="419"/>
                  </a:lnTo>
                  <a:lnTo>
                    <a:pt x="2580" y="393"/>
                  </a:lnTo>
                  <a:lnTo>
                    <a:pt x="2589" y="365"/>
                  </a:lnTo>
                  <a:lnTo>
                    <a:pt x="2599" y="336"/>
                  </a:lnTo>
                  <a:lnTo>
                    <a:pt x="2608" y="306"/>
                  </a:lnTo>
                  <a:lnTo>
                    <a:pt x="2615" y="276"/>
                  </a:lnTo>
                  <a:lnTo>
                    <a:pt x="2627" y="221"/>
                  </a:lnTo>
                  <a:lnTo>
                    <a:pt x="2636" y="176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5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8" name="Freeform 1108"/>
            <p:cNvSpPr>
              <a:spLocks noEditPoints="1"/>
            </p:cNvSpPr>
            <p:nvPr userDrawn="1"/>
          </p:nvSpPr>
          <p:spPr bwMode="auto">
            <a:xfrm>
              <a:off x="4533" y="1435"/>
              <a:ext cx="883" cy="632"/>
            </a:xfrm>
            <a:custGeom>
              <a:avLst/>
              <a:gdLst>
                <a:gd name="T0" fmla="*/ 0 w 2648"/>
                <a:gd name="T1" fmla="*/ 0 h 1896"/>
                <a:gd name="T2" fmla="*/ 0 w 2648"/>
                <a:gd name="T3" fmla="*/ 0 h 1896"/>
                <a:gd name="T4" fmla="*/ 0 w 2648"/>
                <a:gd name="T5" fmla="*/ 0 h 1896"/>
                <a:gd name="T6" fmla="*/ 0 w 2648"/>
                <a:gd name="T7" fmla="*/ 0 h 1896"/>
                <a:gd name="T8" fmla="*/ 0 w 2648"/>
                <a:gd name="T9" fmla="*/ 0 h 1896"/>
                <a:gd name="T10" fmla="*/ 0 w 2648"/>
                <a:gd name="T11" fmla="*/ 0 h 1896"/>
                <a:gd name="T12" fmla="*/ 0 w 2648"/>
                <a:gd name="T13" fmla="*/ 0 h 1896"/>
                <a:gd name="T14" fmla="*/ 0 w 2648"/>
                <a:gd name="T15" fmla="*/ 0 h 1896"/>
                <a:gd name="T16" fmla="*/ 0 w 2648"/>
                <a:gd name="T17" fmla="*/ 0 h 1896"/>
                <a:gd name="T18" fmla="*/ 0 w 2648"/>
                <a:gd name="T19" fmla="*/ 0 h 1896"/>
                <a:gd name="T20" fmla="*/ 0 w 2648"/>
                <a:gd name="T21" fmla="*/ 0 h 1896"/>
                <a:gd name="T22" fmla="*/ 0 w 2648"/>
                <a:gd name="T23" fmla="*/ 0 h 1896"/>
                <a:gd name="T24" fmla="*/ 0 w 2648"/>
                <a:gd name="T25" fmla="*/ 0 h 1896"/>
                <a:gd name="T26" fmla="*/ 0 w 2648"/>
                <a:gd name="T27" fmla="*/ 0 h 1896"/>
                <a:gd name="T28" fmla="*/ 0 w 2648"/>
                <a:gd name="T29" fmla="*/ 0 h 1896"/>
                <a:gd name="T30" fmla="*/ 0 w 2648"/>
                <a:gd name="T31" fmla="*/ 0 h 1896"/>
                <a:gd name="T32" fmla="*/ 0 w 2648"/>
                <a:gd name="T33" fmla="*/ 0 h 1896"/>
                <a:gd name="T34" fmla="*/ 0 w 2648"/>
                <a:gd name="T35" fmla="*/ 0 h 1896"/>
                <a:gd name="T36" fmla="*/ 0 w 2648"/>
                <a:gd name="T37" fmla="*/ 0 h 1896"/>
                <a:gd name="T38" fmla="*/ 0 w 2648"/>
                <a:gd name="T39" fmla="*/ 0 h 1896"/>
                <a:gd name="T40" fmla="*/ 0 w 2648"/>
                <a:gd name="T41" fmla="*/ 0 h 1896"/>
                <a:gd name="T42" fmla="*/ 0 w 2648"/>
                <a:gd name="T43" fmla="*/ 0 h 1896"/>
                <a:gd name="T44" fmla="*/ 0 w 2648"/>
                <a:gd name="T45" fmla="*/ 0 h 1896"/>
                <a:gd name="T46" fmla="*/ 0 w 2648"/>
                <a:gd name="T47" fmla="*/ 0 h 1896"/>
                <a:gd name="T48" fmla="*/ 0 w 2648"/>
                <a:gd name="T49" fmla="*/ 0 h 1896"/>
                <a:gd name="T50" fmla="*/ 0 w 2648"/>
                <a:gd name="T51" fmla="*/ 0 h 1896"/>
                <a:gd name="T52" fmla="*/ 0 w 2648"/>
                <a:gd name="T53" fmla="*/ 0 h 1896"/>
                <a:gd name="T54" fmla="*/ 0 w 2648"/>
                <a:gd name="T55" fmla="*/ 0 h 1896"/>
                <a:gd name="T56" fmla="*/ 0 w 2648"/>
                <a:gd name="T57" fmla="*/ 0 h 1896"/>
                <a:gd name="T58" fmla="*/ 0 w 2648"/>
                <a:gd name="T59" fmla="*/ 0 h 1896"/>
                <a:gd name="T60" fmla="*/ 0 w 2648"/>
                <a:gd name="T61" fmla="*/ 0 h 1896"/>
                <a:gd name="T62" fmla="*/ 0 w 2648"/>
                <a:gd name="T63" fmla="*/ 0 h 1896"/>
                <a:gd name="T64" fmla="*/ 0 w 2648"/>
                <a:gd name="T65" fmla="*/ 0 h 1896"/>
                <a:gd name="T66" fmla="*/ 0 w 2648"/>
                <a:gd name="T67" fmla="*/ 0 h 1896"/>
                <a:gd name="T68" fmla="*/ 0 w 2648"/>
                <a:gd name="T69" fmla="*/ 0 h 1896"/>
                <a:gd name="T70" fmla="*/ 0 w 2648"/>
                <a:gd name="T71" fmla="*/ 0 h 1896"/>
                <a:gd name="T72" fmla="*/ 0 w 2648"/>
                <a:gd name="T73" fmla="*/ 0 h 1896"/>
                <a:gd name="T74" fmla="*/ 0 w 2648"/>
                <a:gd name="T75" fmla="*/ 0 h 1896"/>
                <a:gd name="T76" fmla="*/ 0 w 2648"/>
                <a:gd name="T77" fmla="*/ 0 h 1896"/>
                <a:gd name="T78" fmla="*/ 0 w 2648"/>
                <a:gd name="T79" fmla="*/ 0 h 1896"/>
                <a:gd name="T80" fmla="*/ 0 w 2648"/>
                <a:gd name="T81" fmla="*/ 0 h 1896"/>
                <a:gd name="T82" fmla="*/ 0 w 2648"/>
                <a:gd name="T83" fmla="*/ 0 h 1896"/>
                <a:gd name="T84" fmla="*/ 0 w 2648"/>
                <a:gd name="T85" fmla="*/ 0 h 1896"/>
                <a:gd name="T86" fmla="*/ 0 w 2648"/>
                <a:gd name="T87" fmla="*/ 0 h 1896"/>
                <a:gd name="T88" fmla="*/ 0 w 2648"/>
                <a:gd name="T89" fmla="*/ 0 h 1896"/>
                <a:gd name="T90" fmla="*/ 0 w 2648"/>
                <a:gd name="T91" fmla="*/ 0 h 1896"/>
                <a:gd name="T92" fmla="*/ 0 w 2648"/>
                <a:gd name="T93" fmla="*/ 0 h 1896"/>
                <a:gd name="T94" fmla="*/ 0 w 2648"/>
                <a:gd name="T95" fmla="*/ 0 h 1896"/>
                <a:gd name="T96" fmla="*/ 0 w 2648"/>
                <a:gd name="T97" fmla="*/ 0 h 1896"/>
                <a:gd name="T98" fmla="*/ 0 w 2648"/>
                <a:gd name="T99" fmla="*/ 0 h 1896"/>
                <a:gd name="T100" fmla="*/ 0 w 2648"/>
                <a:gd name="T101" fmla="*/ 0 h 1896"/>
                <a:gd name="T102" fmla="*/ 0 w 2648"/>
                <a:gd name="T103" fmla="*/ 0 h 1896"/>
                <a:gd name="T104" fmla="*/ 0 w 2648"/>
                <a:gd name="T105" fmla="*/ 0 h 1896"/>
                <a:gd name="T106" fmla="*/ 0 w 2648"/>
                <a:gd name="T107" fmla="*/ 0 h 1896"/>
                <a:gd name="T108" fmla="*/ 0 w 2648"/>
                <a:gd name="T109" fmla="*/ 0 h 1896"/>
                <a:gd name="T110" fmla="*/ 0 w 2648"/>
                <a:gd name="T111" fmla="*/ 0 h 1896"/>
                <a:gd name="T112" fmla="*/ 0 w 2648"/>
                <a:gd name="T113" fmla="*/ 0 h 1896"/>
                <a:gd name="T114" fmla="*/ 0 w 2648"/>
                <a:gd name="T115" fmla="*/ 0 h 1896"/>
                <a:gd name="T116" fmla="*/ 0 w 2648"/>
                <a:gd name="T117" fmla="*/ 0 h 1896"/>
                <a:gd name="T118" fmla="*/ 0 w 2648"/>
                <a:gd name="T119" fmla="*/ 0 h 1896"/>
                <a:gd name="T120" fmla="*/ 0 w 2648"/>
                <a:gd name="T121" fmla="*/ 0 h 1896"/>
                <a:gd name="T122" fmla="*/ 0 w 2648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8" h="1896">
                  <a:moveTo>
                    <a:pt x="0" y="1314"/>
                  </a:moveTo>
                  <a:lnTo>
                    <a:pt x="149" y="1314"/>
                  </a:lnTo>
                  <a:lnTo>
                    <a:pt x="149" y="1331"/>
                  </a:lnTo>
                  <a:lnTo>
                    <a:pt x="21" y="1331"/>
                  </a:lnTo>
                  <a:lnTo>
                    <a:pt x="21" y="1409"/>
                  </a:lnTo>
                  <a:lnTo>
                    <a:pt x="141" y="1409"/>
                  </a:lnTo>
                  <a:lnTo>
                    <a:pt x="141" y="1427"/>
                  </a:lnTo>
                  <a:lnTo>
                    <a:pt x="21" y="1427"/>
                  </a:lnTo>
                  <a:lnTo>
                    <a:pt x="21" y="1512"/>
                  </a:lnTo>
                  <a:lnTo>
                    <a:pt x="151" y="1512"/>
                  </a:lnTo>
                  <a:lnTo>
                    <a:pt x="151" y="1530"/>
                  </a:lnTo>
                  <a:lnTo>
                    <a:pt x="0" y="1530"/>
                  </a:lnTo>
                  <a:lnTo>
                    <a:pt x="0" y="1314"/>
                  </a:lnTo>
                  <a:close/>
                  <a:moveTo>
                    <a:pt x="176" y="1374"/>
                  </a:moveTo>
                  <a:lnTo>
                    <a:pt x="194" y="1374"/>
                  </a:lnTo>
                  <a:lnTo>
                    <a:pt x="194" y="1400"/>
                  </a:lnTo>
                  <a:lnTo>
                    <a:pt x="195" y="1400"/>
                  </a:lnTo>
                  <a:lnTo>
                    <a:pt x="198" y="1394"/>
                  </a:lnTo>
                  <a:lnTo>
                    <a:pt x="203" y="1387"/>
                  </a:lnTo>
                  <a:lnTo>
                    <a:pt x="208" y="1382"/>
                  </a:lnTo>
                  <a:lnTo>
                    <a:pt x="214" y="1378"/>
                  </a:lnTo>
                  <a:lnTo>
                    <a:pt x="221" y="1374"/>
                  </a:lnTo>
                  <a:lnTo>
                    <a:pt x="228" y="1371"/>
                  </a:lnTo>
                  <a:lnTo>
                    <a:pt x="236" y="1370"/>
                  </a:lnTo>
                  <a:lnTo>
                    <a:pt x="246" y="1369"/>
                  </a:lnTo>
                  <a:lnTo>
                    <a:pt x="253" y="1370"/>
                  </a:lnTo>
                  <a:lnTo>
                    <a:pt x="261" y="1371"/>
                  </a:lnTo>
                  <a:lnTo>
                    <a:pt x="267" y="1373"/>
                  </a:lnTo>
                  <a:lnTo>
                    <a:pt x="274" y="1377"/>
                  </a:lnTo>
                  <a:lnTo>
                    <a:pt x="279" y="1381"/>
                  </a:lnTo>
                  <a:lnTo>
                    <a:pt x="283" y="1386"/>
                  </a:lnTo>
                  <a:lnTo>
                    <a:pt x="288" y="1393"/>
                  </a:lnTo>
                  <a:lnTo>
                    <a:pt x="290" y="1400"/>
                  </a:lnTo>
                  <a:lnTo>
                    <a:pt x="294" y="1393"/>
                  </a:lnTo>
                  <a:lnTo>
                    <a:pt x="299" y="1386"/>
                  </a:lnTo>
                  <a:lnTo>
                    <a:pt x="304" y="1381"/>
                  </a:lnTo>
                  <a:lnTo>
                    <a:pt x="310" y="1377"/>
                  </a:lnTo>
                  <a:lnTo>
                    <a:pt x="317" y="1373"/>
                  </a:lnTo>
                  <a:lnTo>
                    <a:pt x="324" y="1371"/>
                  </a:lnTo>
                  <a:lnTo>
                    <a:pt x="332" y="1370"/>
                  </a:lnTo>
                  <a:lnTo>
                    <a:pt x="340" y="1369"/>
                  </a:lnTo>
                  <a:lnTo>
                    <a:pt x="351" y="1370"/>
                  </a:lnTo>
                  <a:lnTo>
                    <a:pt x="362" y="1372"/>
                  </a:lnTo>
                  <a:lnTo>
                    <a:pt x="367" y="1374"/>
                  </a:lnTo>
                  <a:lnTo>
                    <a:pt x="371" y="1377"/>
                  </a:lnTo>
                  <a:lnTo>
                    <a:pt x="375" y="1380"/>
                  </a:lnTo>
                  <a:lnTo>
                    <a:pt x="378" y="1383"/>
                  </a:lnTo>
                  <a:lnTo>
                    <a:pt x="381" y="1386"/>
                  </a:lnTo>
                  <a:lnTo>
                    <a:pt x="384" y="1391"/>
                  </a:lnTo>
                  <a:lnTo>
                    <a:pt x="386" y="1395"/>
                  </a:lnTo>
                  <a:lnTo>
                    <a:pt x="388" y="1400"/>
                  </a:lnTo>
                  <a:lnTo>
                    <a:pt x="390" y="1411"/>
                  </a:lnTo>
                  <a:lnTo>
                    <a:pt x="391" y="1424"/>
                  </a:lnTo>
                  <a:lnTo>
                    <a:pt x="391" y="1530"/>
                  </a:lnTo>
                  <a:lnTo>
                    <a:pt x="372" y="1530"/>
                  </a:lnTo>
                  <a:lnTo>
                    <a:pt x="372" y="1425"/>
                  </a:lnTo>
                  <a:lnTo>
                    <a:pt x="372" y="1416"/>
                  </a:lnTo>
                  <a:lnTo>
                    <a:pt x="370" y="1408"/>
                  </a:lnTo>
                  <a:lnTo>
                    <a:pt x="368" y="1401"/>
                  </a:lnTo>
                  <a:lnTo>
                    <a:pt x="364" y="1396"/>
                  </a:lnTo>
                  <a:lnTo>
                    <a:pt x="359" y="1391"/>
                  </a:lnTo>
                  <a:lnTo>
                    <a:pt x="353" y="1389"/>
                  </a:lnTo>
                  <a:lnTo>
                    <a:pt x="345" y="1386"/>
                  </a:lnTo>
                  <a:lnTo>
                    <a:pt x="335" y="1385"/>
                  </a:lnTo>
                  <a:lnTo>
                    <a:pt x="330" y="1385"/>
                  </a:lnTo>
                  <a:lnTo>
                    <a:pt x="324" y="1386"/>
                  </a:lnTo>
                  <a:lnTo>
                    <a:pt x="319" y="1389"/>
                  </a:lnTo>
                  <a:lnTo>
                    <a:pt x="315" y="1391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4" y="1399"/>
                  </a:lnTo>
                  <a:lnTo>
                    <a:pt x="302" y="1403"/>
                  </a:lnTo>
                  <a:lnTo>
                    <a:pt x="297" y="1411"/>
                  </a:lnTo>
                  <a:lnTo>
                    <a:pt x="295" y="1421"/>
                  </a:lnTo>
                  <a:lnTo>
                    <a:pt x="293" y="1431"/>
                  </a:lnTo>
                  <a:lnTo>
                    <a:pt x="293" y="1441"/>
                  </a:lnTo>
                  <a:lnTo>
                    <a:pt x="293" y="1530"/>
                  </a:lnTo>
                  <a:lnTo>
                    <a:pt x="274" y="1530"/>
                  </a:lnTo>
                  <a:lnTo>
                    <a:pt x="274" y="1424"/>
                  </a:lnTo>
                  <a:lnTo>
                    <a:pt x="274" y="1417"/>
                  </a:lnTo>
                  <a:lnTo>
                    <a:pt x="273" y="1409"/>
                  </a:lnTo>
                  <a:lnTo>
                    <a:pt x="270" y="1403"/>
                  </a:lnTo>
                  <a:lnTo>
                    <a:pt x="267" y="1397"/>
                  </a:lnTo>
                  <a:lnTo>
                    <a:pt x="263" y="1392"/>
                  </a:lnTo>
                  <a:lnTo>
                    <a:pt x="256" y="1389"/>
                  </a:lnTo>
                  <a:lnTo>
                    <a:pt x="250" y="1386"/>
                  </a:lnTo>
                  <a:lnTo>
                    <a:pt x="241" y="1385"/>
                  </a:lnTo>
                  <a:lnTo>
                    <a:pt x="236" y="1385"/>
                  </a:lnTo>
                  <a:lnTo>
                    <a:pt x="230" y="1386"/>
                  </a:lnTo>
                  <a:lnTo>
                    <a:pt x="225" y="1387"/>
                  </a:lnTo>
                  <a:lnTo>
                    <a:pt x="221" y="1390"/>
                  </a:lnTo>
                  <a:lnTo>
                    <a:pt x="216" y="1392"/>
                  </a:lnTo>
                  <a:lnTo>
                    <a:pt x="212" y="1395"/>
                  </a:lnTo>
                  <a:lnTo>
                    <a:pt x="209" y="1398"/>
                  </a:lnTo>
                  <a:lnTo>
                    <a:pt x="206" y="1401"/>
                  </a:lnTo>
                  <a:lnTo>
                    <a:pt x="201" y="1410"/>
                  </a:lnTo>
                  <a:lnTo>
                    <a:pt x="198" y="1420"/>
                  </a:lnTo>
                  <a:lnTo>
                    <a:pt x="196" y="1431"/>
                  </a:lnTo>
                  <a:lnTo>
                    <a:pt x="195" y="1443"/>
                  </a:lnTo>
                  <a:lnTo>
                    <a:pt x="195" y="1530"/>
                  </a:lnTo>
                  <a:lnTo>
                    <a:pt x="176" y="1530"/>
                  </a:lnTo>
                  <a:lnTo>
                    <a:pt x="176" y="1374"/>
                  </a:lnTo>
                  <a:close/>
                  <a:moveTo>
                    <a:pt x="427" y="1374"/>
                  </a:moveTo>
                  <a:lnTo>
                    <a:pt x="445" y="1374"/>
                  </a:lnTo>
                  <a:lnTo>
                    <a:pt x="445" y="1404"/>
                  </a:lnTo>
                  <a:lnTo>
                    <a:pt x="450" y="1396"/>
                  </a:lnTo>
                  <a:lnTo>
                    <a:pt x="454" y="1390"/>
                  </a:lnTo>
                  <a:lnTo>
                    <a:pt x="461" y="1383"/>
                  </a:lnTo>
                  <a:lnTo>
                    <a:pt x="467" y="1379"/>
                  </a:lnTo>
                  <a:lnTo>
                    <a:pt x="475" y="1374"/>
                  </a:lnTo>
                  <a:lnTo>
                    <a:pt x="483" y="1371"/>
                  </a:lnTo>
                  <a:lnTo>
                    <a:pt x="492" y="1370"/>
                  </a:lnTo>
                  <a:lnTo>
                    <a:pt x="500" y="1369"/>
                  </a:lnTo>
                  <a:lnTo>
                    <a:pt x="509" y="1370"/>
                  </a:lnTo>
                  <a:lnTo>
                    <a:pt x="518" y="1371"/>
                  </a:lnTo>
                  <a:lnTo>
                    <a:pt x="525" y="1373"/>
                  </a:lnTo>
                  <a:lnTo>
                    <a:pt x="532" y="1376"/>
                  </a:lnTo>
                  <a:lnTo>
                    <a:pt x="538" y="1380"/>
                  </a:lnTo>
                  <a:lnTo>
                    <a:pt x="544" y="1384"/>
                  </a:lnTo>
                  <a:lnTo>
                    <a:pt x="549" y="1389"/>
                  </a:lnTo>
                  <a:lnTo>
                    <a:pt x="553" y="1394"/>
                  </a:lnTo>
                  <a:lnTo>
                    <a:pt x="558" y="1400"/>
                  </a:lnTo>
                  <a:lnTo>
                    <a:pt x="561" y="1406"/>
                  </a:lnTo>
                  <a:lnTo>
                    <a:pt x="564" y="1413"/>
                  </a:lnTo>
                  <a:lnTo>
                    <a:pt x="566" y="1420"/>
                  </a:lnTo>
                  <a:lnTo>
                    <a:pt x="569" y="1427"/>
                  </a:lnTo>
                  <a:lnTo>
                    <a:pt x="570" y="1436"/>
                  </a:lnTo>
                  <a:lnTo>
                    <a:pt x="571" y="1444"/>
                  </a:lnTo>
                  <a:lnTo>
                    <a:pt x="571" y="1452"/>
                  </a:lnTo>
                  <a:lnTo>
                    <a:pt x="571" y="1460"/>
                  </a:lnTo>
                  <a:lnTo>
                    <a:pt x="570" y="1468"/>
                  </a:lnTo>
                  <a:lnTo>
                    <a:pt x="569" y="1476"/>
                  </a:lnTo>
                  <a:lnTo>
                    <a:pt x="566" y="1484"/>
                  </a:lnTo>
                  <a:lnTo>
                    <a:pt x="564" y="1490"/>
                  </a:lnTo>
                  <a:lnTo>
                    <a:pt x="561" y="1498"/>
                  </a:lnTo>
                  <a:lnTo>
                    <a:pt x="558" y="1504"/>
                  </a:lnTo>
                  <a:lnTo>
                    <a:pt x="553" y="1509"/>
                  </a:lnTo>
                  <a:lnTo>
                    <a:pt x="549" y="1515"/>
                  </a:lnTo>
                  <a:lnTo>
                    <a:pt x="544" y="1520"/>
                  </a:lnTo>
                  <a:lnTo>
                    <a:pt x="538" y="1523"/>
                  </a:lnTo>
                  <a:lnTo>
                    <a:pt x="532" y="1528"/>
                  </a:lnTo>
                  <a:lnTo>
                    <a:pt x="525" y="1530"/>
                  </a:lnTo>
                  <a:lnTo>
                    <a:pt x="518" y="1532"/>
                  </a:lnTo>
                  <a:lnTo>
                    <a:pt x="509" y="1533"/>
                  </a:lnTo>
                  <a:lnTo>
                    <a:pt x="500" y="1534"/>
                  </a:lnTo>
                  <a:lnTo>
                    <a:pt x="493" y="1533"/>
                  </a:lnTo>
                  <a:lnTo>
                    <a:pt x="484" y="1532"/>
                  </a:lnTo>
                  <a:lnTo>
                    <a:pt x="476" y="1529"/>
                  </a:lnTo>
                  <a:lnTo>
                    <a:pt x="468" y="1526"/>
                  </a:lnTo>
                  <a:lnTo>
                    <a:pt x="462" y="1520"/>
                  </a:lnTo>
                  <a:lnTo>
                    <a:pt x="455" y="1515"/>
                  </a:lnTo>
                  <a:lnTo>
                    <a:pt x="451" y="1508"/>
                  </a:lnTo>
                  <a:lnTo>
                    <a:pt x="446" y="1500"/>
                  </a:lnTo>
                  <a:lnTo>
                    <a:pt x="446" y="1587"/>
                  </a:lnTo>
                  <a:lnTo>
                    <a:pt x="427" y="1587"/>
                  </a:lnTo>
                  <a:lnTo>
                    <a:pt x="427" y="1374"/>
                  </a:lnTo>
                  <a:close/>
                  <a:moveTo>
                    <a:pt x="500" y="1385"/>
                  </a:moveTo>
                  <a:lnTo>
                    <a:pt x="493" y="1385"/>
                  </a:lnTo>
                  <a:lnTo>
                    <a:pt x="486" y="1386"/>
                  </a:lnTo>
                  <a:lnTo>
                    <a:pt x="480" y="1389"/>
                  </a:lnTo>
                  <a:lnTo>
                    <a:pt x="475" y="1391"/>
                  </a:lnTo>
                  <a:lnTo>
                    <a:pt x="469" y="1394"/>
                  </a:lnTo>
                  <a:lnTo>
                    <a:pt x="465" y="1397"/>
                  </a:lnTo>
                  <a:lnTo>
                    <a:pt x="462" y="1401"/>
                  </a:lnTo>
                  <a:lnTo>
                    <a:pt x="458" y="1406"/>
                  </a:lnTo>
                  <a:lnTo>
                    <a:pt x="453" y="1416"/>
                  </a:lnTo>
                  <a:lnTo>
                    <a:pt x="449" y="1426"/>
                  </a:lnTo>
                  <a:lnTo>
                    <a:pt x="446" y="1439"/>
                  </a:lnTo>
                  <a:lnTo>
                    <a:pt x="446" y="1452"/>
                  </a:lnTo>
                  <a:lnTo>
                    <a:pt x="448" y="1464"/>
                  </a:lnTo>
                  <a:lnTo>
                    <a:pt x="450" y="1476"/>
                  </a:lnTo>
                  <a:lnTo>
                    <a:pt x="453" y="1487"/>
                  </a:lnTo>
                  <a:lnTo>
                    <a:pt x="458" y="1496"/>
                  </a:lnTo>
                  <a:lnTo>
                    <a:pt x="462" y="1502"/>
                  </a:lnTo>
                  <a:lnTo>
                    <a:pt x="466" y="1505"/>
                  </a:lnTo>
                  <a:lnTo>
                    <a:pt x="470" y="1509"/>
                  </a:lnTo>
                  <a:lnTo>
                    <a:pt x="476" y="1513"/>
                  </a:lnTo>
                  <a:lnTo>
                    <a:pt x="481" y="1515"/>
                  </a:lnTo>
                  <a:lnTo>
                    <a:pt x="488" y="1517"/>
                  </a:lnTo>
                  <a:lnTo>
                    <a:pt x="494" y="1518"/>
                  </a:lnTo>
                  <a:lnTo>
                    <a:pt x="500" y="1518"/>
                  </a:lnTo>
                  <a:lnTo>
                    <a:pt x="507" y="1518"/>
                  </a:lnTo>
                  <a:lnTo>
                    <a:pt x="513" y="1517"/>
                  </a:lnTo>
                  <a:lnTo>
                    <a:pt x="519" y="1515"/>
                  </a:lnTo>
                  <a:lnTo>
                    <a:pt x="524" y="1513"/>
                  </a:lnTo>
                  <a:lnTo>
                    <a:pt x="529" y="1509"/>
                  </a:lnTo>
                  <a:lnTo>
                    <a:pt x="533" y="1505"/>
                  </a:lnTo>
                  <a:lnTo>
                    <a:pt x="537" y="1502"/>
                  </a:lnTo>
                  <a:lnTo>
                    <a:pt x="540" y="1496"/>
                  </a:lnTo>
                  <a:lnTo>
                    <a:pt x="546" y="1487"/>
                  </a:lnTo>
                  <a:lnTo>
                    <a:pt x="549" y="1476"/>
                  </a:lnTo>
                  <a:lnTo>
                    <a:pt x="551" y="1464"/>
                  </a:lnTo>
                  <a:lnTo>
                    <a:pt x="552" y="1452"/>
                  </a:lnTo>
                  <a:lnTo>
                    <a:pt x="551" y="1439"/>
                  </a:lnTo>
                  <a:lnTo>
                    <a:pt x="549" y="1427"/>
                  </a:lnTo>
                  <a:lnTo>
                    <a:pt x="546" y="1417"/>
                  </a:lnTo>
                  <a:lnTo>
                    <a:pt x="540" y="1407"/>
                  </a:lnTo>
                  <a:lnTo>
                    <a:pt x="537" y="1401"/>
                  </a:lnTo>
                  <a:lnTo>
                    <a:pt x="533" y="1398"/>
                  </a:lnTo>
                  <a:lnTo>
                    <a:pt x="529" y="1394"/>
                  </a:lnTo>
                  <a:lnTo>
                    <a:pt x="524" y="1392"/>
                  </a:lnTo>
                  <a:lnTo>
                    <a:pt x="519" y="1389"/>
                  </a:lnTo>
                  <a:lnTo>
                    <a:pt x="513" y="1387"/>
                  </a:lnTo>
                  <a:lnTo>
                    <a:pt x="507" y="1386"/>
                  </a:lnTo>
                  <a:lnTo>
                    <a:pt x="500" y="1385"/>
                  </a:lnTo>
                  <a:close/>
                  <a:moveTo>
                    <a:pt x="601" y="1314"/>
                  </a:moveTo>
                  <a:lnTo>
                    <a:pt x="620" y="1314"/>
                  </a:lnTo>
                  <a:lnTo>
                    <a:pt x="620" y="1530"/>
                  </a:lnTo>
                  <a:lnTo>
                    <a:pt x="601" y="1530"/>
                  </a:lnTo>
                  <a:lnTo>
                    <a:pt x="601" y="1314"/>
                  </a:lnTo>
                  <a:close/>
                  <a:moveTo>
                    <a:pt x="795" y="1452"/>
                  </a:moveTo>
                  <a:lnTo>
                    <a:pt x="795" y="1460"/>
                  </a:lnTo>
                  <a:lnTo>
                    <a:pt x="794" y="1468"/>
                  </a:lnTo>
                  <a:lnTo>
                    <a:pt x="793" y="1476"/>
                  </a:lnTo>
                  <a:lnTo>
                    <a:pt x="791" y="1484"/>
                  </a:lnTo>
                  <a:lnTo>
                    <a:pt x="788" y="1491"/>
                  </a:lnTo>
                  <a:lnTo>
                    <a:pt x="785" y="1498"/>
                  </a:lnTo>
                  <a:lnTo>
                    <a:pt x="781" y="1504"/>
                  </a:lnTo>
                  <a:lnTo>
                    <a:pt x="777" y="1509"/>
                  </a:lnTo>
                  <a:lnTo>
                    <a:pt x="772" y="1515"/>
                  </a:lnTo>
                  <a:lnTo>
                    <a:pt x="766" y="1520"/>
                  </a:lnTo>
                  <a:lnTo>
                    <a:pt x="760" y="1523"/>
                  </a:lnTo>
                  <a:lnTo>
                    <a:pt x="753" y="1528"/>
                  </a:lnTo>
                  <a:lnTo>
                    <a:pt x="747" y="1530"/>
                  </a:lnTo>
                  <a:lnTo>
                    <a:pt x="739" y="1532"/>
                  </a:lnTo>
                  <a:lnTo>
                    <a:pt x="731" y="1533"/>
                  </a:lnTo>
                  <a:lnTo>
                    <a:pt x="722" y="1534"/>
                  </a:lnTo>
                  <a:lnTo>
                    <a:pt x="713" y="1533"/>
                  </a:lnTo>
                  <a:lnTo>
                    <a:pt x="706" y="1532"/>
                  </a:lnTo>
                  <a:lnTo>
                    <a:pt x="698" y="1530"/>
                  </a:lnTo>
                  <a:lnTo>
                    <a:pt x="691" y="1528"/>
                  </a:lnTo>
                  <a:lnTo>
                    <a:pt x="684" y="1523"/>
                  </a:lnTo>
                  <a:lnTo>
                    <a:pt x="678" y="1520"/>
                  </a:lnTo>
                  <a:lnTo>
                    <a:pt x="672" y="1515"/>
                  </a:lnTo>
                  <a:lnTo>
                    <a:pt x="668" y="1509"/>
                  </a:lnTo>
                  <a:lnTo>
                    <a:pt x="664" y="1504"/>
                  </a:lnTo>
                  <a:lnTo>
                    <a:pt x="659" y="1498"/>
                  </a:lnTo>
                  <a:lnTo>
                    <a:pt x="656" y="1491"/>
                  </a:lnTo>
                  <a:lnTo>
                    <a:pt x="654" y="1484"/>
                  </a:lnTo>
                  <a:lnTo>
                    <a:pt x="652" y="1476"/>
                  </a:lnTo>
                  <a:lnTo>
                    <a:pt x="650" y="1468"/>
                  </a:lnTo>
                  <a:lnTo>
                    <a:pt x="648" y="1460"/>
                  </a:lnTo>
                  <a:lnTo>
                    <a:pt x="648" y="1452"/>
                  </a:lnTo>
                  <a:lnTo>
                    <a:pt x="648" y="1444"/>
                  </a:lnTo>
                  <a:lnTo>
                    <a:pt x="650" y="1435"/>
                  </a:lnTo>
                  <a:lnTo>
                    <a:pt x="652" y="1427"/>
                  </a:lnTo>
                  <a:lnTo>
                    <a:pt x="654" y="1420"/>
                  </a:lnTo>
                  <a:lnTo>
                    <a:pt x="656" y="1413"/>
                  </a:lnTo>
                  <a:lnTo>
                    <a:pt x="659" y="1406"/>
                  </a:lnTo>
                  <a:lnTo>
                    <a:pt x="664" y="1399"/>
                  </a:lnTo>
                  <a:lnTo>
                    <a:pt x="668" y="1394"/>
                  </a:lnTo>
                  <a:lnTo>
                    <a:pt x="672" y="1389"/>
                  </a:lnTo>
                  <a:lnTo>
                    <a:pt x="678" y="1384"/>
                  </a:lnTo>
                  <a:lnTo>
                    <a:pt x="684" y="1380"/>
                  </a:lnTo>
                  <a:lnTo>
                    <a:pt x="691" y="1376"/>
                  </a:lnTo>
                  <a:lnTo>
                    <a:pt x="698" y="1373"/>
                  </a:lnTo>
                  <a:lnTo>
                    <a:pt x="706" y="1371"/>
                  </a:lnTo>
                  <a:lnTo>
                    <a:pt x="713" y="1370"/>
                  </a:lnTo>
                  <a:lnTo>
                    <a:pt x="722" y="1369"/>
                  </a:lnTo>
                  <a:lnTo>
                    <a:pt x="731" y="1370"/>
                  </a:lnTo>
                  <a:lnTo>
                    <a:pt x="739" y="1371"/>
                  </a:lnTo>
                  <a:lnTo>
                    <a:pt x="747" y="1373"/>
                  </a:lnTo>
                  <a:lnTo>
                    <a:pt x="753" y="1376"/>
                  </a:lnTo>
                  <a:lnTo>
                    <a:pt x="760" y="1380"/>
                  </a:lnTo>
                  <a:lnTo>
                    <a:pt x="766" y="1384"/>
                  </a:lnTo>
                  <a:lnTo>
                    <a:pt x="772" y="1389"/>
                  </a:lnTo>
                  <a:lnTo>
                    <a:pt x="777" y="1394"/>
                  </a:lnTo>
                  <a:lnTo>
                    <a:pt x="781" y="1399"/>
                  </a:lnTo>
                  <a:lnTo>
                    <a:pt x="785" y="1406"/>
                  </a:lnTo>
                  <a:lnTo>
                    <a:pt x="788" y="1413"/>
                  </a:lnTo>
                  <a:lnTo>
                    <a:pt x="791" y="1420"/>
                  </a:lnTo>
                  <a:lnTo>
                    <a:pt x="793" y="1427"/>
                  </a:lnTo>
                  <a:lnTo>
                    <a:pt x="794" y="1435"/>
                  </a:lnTo>
                  <a:lnTo>
                    <a:pt x="795" y="1444"/>
                  </a:lnTo>
                  <a:lnTo>
                    <a:pt x="795" y="1452"/>
                  </a:lnTo>
                  <a:close/>
                  <a:moveTo>
                    <a:pt x="668" y="1452"/>
                  </a:moveTo>
                  <a:lnTo>
                    <a:pt x="669" y="1464"/>
                  </a:lnTo>
                  <a:lnTo>
                    <a:pt x="671" y="1476"/>
                  </a:lnTo>
                  <a:lnTo>
                    <a:pt x="675" y="1487"/>
                  </a:lnTo>
                  <a:lnTo>
                    <a:pt x="681" y="1498"/>
                  </a:lnTo>
                  <a:lnTo>
                    <a:pt x="685" y="1502"/>
                  </a:lnTo>
                  <a:lnTo>
                    <a:pt x="689" y="1506"/>
                  </a:lnTo>
                  <a:lnTo>
                    <a:pt x="694" y="1509"/>
                  </a:lnTo>
                  <a:lnTo>
                    <a:pt x="698" y="1513"/>
                  </a:lnTo>
                  <a:lnTo>
                    <a:pt x="704" y="1515"/>
                  </a:lnTo>
                  <a:lnTo>
                    <a:pt x="709" y="1517"/>
                  </a:lnTo>
                  <a:lnTo>
                    <a:pt x="715" y="1518"/>
                  </a:lnTo>
                  <a:lnTo>
                    <a:pt x="722" y="1518"/>
                  </a:lnTo>
                  <a:lnTo>
                    <a:pt x="728" y="1518"/>
                  </a:lnTo>
                  <a:lnTo>
                    <a:pt x="735" y="1517"/>
                  </a:lnTo>
                  <a:lnTo>
                    <a:pt x="740" y="1515"/>
                  </a:lnTo>
                  <a:lnTo>
                    <a:pt x="746" y="1513"/>
                  </a:lnTo>
                  <a:lnTo>
                    <a:pt x="751" y="1509"/>
                  </a:lnTo>
                  <a:lnTo>
                    <a:pt x="755" y="1506"/>
                  </a:lnTo>
                  <a:lnTo>
                    <a:pt x="760" y="1502"/>
                  </a:lnTo>
                  <a:lnTo>
                    <a:pt x="763" y="1498"/>
                  </a:lnTo>
                  <a:lnTo>
                    <a:pt x="769" y="1487"/>
                  </a:lnTo>
                  <a:lnTo>
                    <a:pt x="774" y="1476"/>
                  </a:lnTo>
                  <a:lnTo>
                    <a:pt x="776" y="1464"/>
                  </a:lnTo>
                  <a:lnTo>
                    <a:pt x="777" y="1452"/>
                  </a:lnTo>
                  <a:lnTo>
                    <a:pt x="776" y="1439"/>
                  </a:lnTo>
                  <a:lnTo>
                    <a:pt x="774" y="1427"/>
                  </a:lnTo>
                  <a:lnTo>
                    <a:pt x="769" y="1417"/>
                  </a:lnTo>
                  <a:lnTo>
                    <a:pt x="763" y="1406"/>
                  </a:lnTo>
                  <a:lnTo>
                    <a:pt x="760" y="1401"/>
                  </a:lnTo>
                  <a:lnTo>
                    <a:pt x="755" y="1398"/>
                  </a:lnTo>
                  <a:lnTo>
                    <a:pt x="751" y="1394"/>
                  </a:lnTo>
                  <a:lnTo>
                    <a:pt x="746" y="1391"/>
                  </a:lnTo>
                  <a:lnTo>
                    <a:pt x="740" y="1389"/>
                  </a:lnTo>
                  <a:lnTo>
                    <a:pt x="735" y="1387"/>
                  </a:lnTo>
                  <a:lnTo>
                    <a:pt x="728" y="1386"/>
                  </a:lnTo>
                  <a:lnTo>
                    <a:pt x="722" y="1385"/>
                  </a:lnTo>
                  <a:lnTo>
                    <a:pt x="715" y="1386"/>
                  </a:lnTo>
                  <a:lnTo>
                    <a:pt x="709" y="1387"/>
                  </a:lnTo>
                  <a:lnTo>
                    <a:pt x="704" y="1389"/>
                  </a:lnTo>
                  <a:lnTo>
                    <a:pt x="698" y="1391"/>
                  </a:lnTo>
                  <a:lnTo>
                    <a:pt x="694" y="1394"/>
                  </a:lnTo>
                  <a:lnTo>
                    <a:pt x="689" y="1398"/>
                  </a:lnTo>
                  <a:lnTo>
                    <a:pt x="685" y="1401"/>
                  </a:lnTo>
                  <a:lnTo>
                    <a:pt x="681" y="1406"/>
                  </a:lnTo>
                  <a:lnTo>
                    <a:pt x="675" y="1417"/>
                  </a:lnTo>
                  <a:lnTo>
                    <a:pt x="671" y="1427"/>
                  </a:lnTo>
                  <a:lnTo>
                    <a:pt x="669" y="1439"/>
                  </a:lnTo>
                  <a:lnTo>
                    <a:pt x="668" y="1452"/>
                  </a:lnTo>
                  <a:close/>
                  <a:moveTo>
                    <a:pt x="807" y="1374"/>
                  </a:moveTo>
                  <a:lnTo>
                    <a:pt x="827" y="1374"/>
                  </a:lnTo>
                  <a:lnTo>
                    <a:pt x="878" y="1506"/>
                  </a:lnTo>
                  <a:lnTo>
                    <a:pt x="926" y="1374"/>
                  </a:lnTo>
                  <a:lnTo>
                    <a:pt x="945" y="1374"/>
                  </a:lnTo>
                  <a:lnTo>
                    <a:pt x="877" y="1554"/>
                  </a:lnTo>
                  <a:lnTo>
                    <a:pt x="873" y="1562"/>
                  </a:lnTo>
                  <a:lnTo>
                    <a:pt x="870" y="1570"/>
                  </a:lnTo>
                  <a:lnTo>
                    <a:pt x="866" y="1575"/>
                  </a:lnTo>
                  <a:lnTo>
                    <a:pt x="862" y="1580"/>
                  </a:lnTo>
                  <a:lnTo>
                    <a:pt x="857" y="1583"/>
                  </a:lnTo>
                  <a:lnTo>
                    <a:pt x="851" y="1585"/>
                  </a:lnTo>
                  <a:lnTo>
                    <a:pt x="845" y="1587"/>
                  </a:lnTo>
                  <a:lnTo>
                    <a:pt x="836" y="1587"/>
                  </a:lnTo>
                  <a:lnTo>
                    <a:pt x="828" y="1587"/>
                  </a:lnTo>
                  <a:lnTo>
                    <a:pt x="822" y="1585"/>
                  </a:lnTo>
                  <a:lnTo>
                    <a:pt x="822" y="1570"/>
                  </a:lnTo>
                  <a:lnTo>
                    <a:pt x="829" y="1571"/>
                  </a:lnTo>
                  <a:lnTo>
                    <a:pt x="835" y="1571"/>
                  </a:lnTo>
                  <a:lnTo>
                    <a:pt x="841" y="1571"/>
                  </a:lnTo>
                  <a:lnTo>
                    <a:pt x="846" y="1569"/>
                  </a:lnTo>
                  <a:lnTo>
                    <a:pt x="849" y="1567"/>
                  </a:lnTo>
                  <a:lnTo>
                    <a:pt x="853" y="1565"/>
                  </a:lnTo>
                  <a:lnTo>
                    <a:pt x="858" y="1557"/>
                  </a:lnTo>
                  <a:lnTo>
                    <a:pt x="862" y="1546"/>
                  </a:lnTo>
                  <a:lnTo>
                    <a:pt x="869" y="1529"/>
                  </a:lnTo>
                  <a:lnTo>
                    <a:pt x="807" y="1374"/>
                  </a:lnTo>
                  <a:close/>
                  <a:moveTo>
                    <a:pt x="964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2" y="1400"/>
                  </a:lnTo>
                  <a:lnTo>
                    <a:pt x="986" y="1394"/>
                  </a:lnTo>
                  <a:lnTo>
                    <a:pt x="991" y="1387"/>
                  </a:lnTo>
                  <a:lnTo>
                    <a:pt x="996" y="1382"/>
                  </a:lnTo>
                  <a:lnTo>
                    <a:pt x="1003" y="1378"/>
                  </a:lnTo>
                  <a:lnTo>
                    <a:pt x="1009" y="1374"/>
                  </a:lnTo>
                  <a:lnTo>
                    <a:pt x="1016" y="1371"/>
                  </a:lnTo>
                  <a:lnTo>
                    <a:pt x="1024" y="1370"/>
                  </a:lnTo>
                  <a:lnTo>
                    <a:pt x="1033" y="1369"/>
                  </a:lnTo>
                  <a:lnTo>
                    <a:pt x="1040" y="1370"/>
                  </a:lnTo>
                  <a:lnTo>
                    <a:pt x="1048" y="1371"/>
                  </a:lnTo>
                  <a:lnTo>
                    <a:pt x="1055" y="1373"/>
                  </a:lnTo>
                  <a:lnTo>
                    <a:pt x="1061" y="1377"/>
                  </a:lnTo>
                  <a:lnTo>
                    <a:pt x="1066" y="1381"/>
                  </a:lnTo>
                  <a:lnTo>
                    <a:pt x="1072" y="1386"/>
                  </a:lnTo>
                  <a:lnTo>
                    <a:pt x="1075" y="1393"/>
                  </a:lnTo>
                  <a:lnTo>
                    <a:pt x="1078" y="1400"/>
                  </a:lnTo>
                  <a:lnTo>
                    <a:pt x="1082" y="1393"/>
                  </a:lnTo>
                  <a:lnTo>
                    <a:pt x="1087" y="1386"/>
                  </a:lnTo>
                  <a:lnTo>
                    <a:pt x="1092" y="1381"/>
                  </a:lnTo>
                  <a:lnTo>
                    <a:pt x="1099" y="1377"/>
                  </a:lnTo>
                  <a:lnTo>
                    <a:pt x="1105" y="1373"/>
                  </a:lnTo>
                  <a:lnTo>
                    <a:pt x="1112" y="1371"/>
                  </a:lnTo>
                  <a:lnTo>
                    <a:pt x="1119" y="1370"/>
                  </a:lnTo>
                  <a:lnTo>
                    <a:pt x="1127" y="1369"/>
                  </a:lnTo>
                  <a:lnTo>
                    <a:pt x="1140" y="1370"/>
                  </a:lnTo>
                  <a:lnTo>
                    <a:pt x="1150" y="1372"/>
                  </a:lnTo>
                  <a:lnTo>
                    <a:pt x="1155" y="1374"/>
                  </a:lnTo>
                  <a:lnTo>
                    <a:pt x="1159" y="1377"/>
                  </a:lnTo>
                  <a:lnTo>
                    <a:pt x="1163" y="1380"/>
                  </a:lnTo>
                  <a:lnTo>
                    <a:pt x="1166" y="1383"/>
                  </a:lnTo>
                  <a:lnTo>
                    <a:pt x="1169" y="1386"/>
                  </a:lnTo>
                  <a:lnTo>
                    <a:pt x="1171" y="1391"/>
                  </a:lnTo>
                  <a:lnTo>
                    <a:pt x="1174" y="1395"/>
                  </a:lnTo>
                  <a:lnTo>
                    <a:pt x="1175" y="1400"/>
                  </a:lnTo>
                  <a:lnTo>
                    <a:pt x="1178" y="1411"/>
                  </a:lnTo>
                  <a:lnTo>
                    <a:pt x="1179" y="1424"/>
                  </a:lnTo>
                  <a:lnTo>
                    <a:pt x="1179" y="1530"/>
                  </a:lnTo>
                  <a:lnTo>
                    <a:pt x="1160" y="1530"/>
                  </a:lnTo>
                  <a:lnTo>
                    <a:pt x="1160" y="1425"/>
                  </a:lnTo>
                  <a:lnTo>
                    <a:pt x="1159" y="1416"/>
                  </a:lnTo>
                  <a:lnTo>
                    <a:pt x="1158" y="1408"/>
                  </a:lnTo>
                  <a:lnTo>
                    <a:pt x="1155" y="1401"/>
                  </a:lnTo>
                  <a:lnTo>
                    <a:pt x="1152" y="1396"/>
                  </a:lnTo>
                  <a:lnTo>
                    <a:pt x="1146" y="1391"/>
                  </a:lnTo>
                  <a:lnTo>
                    <a:pt x="1141" y="1389"/>
                  </a:lnTo>
                  <a:lnTo>
                    <a:pt x="1132" y="1386"/>
                  </a:lnTo>
                  <a:lnTo>
                    <a:pt x="1124" y="1385"/>
                  </a:lnTo>
                  <a:lnTo>
                    <a:pt x="1117" y="1385"/>
                  </a:lnTo>
                  <a:lnTo>
                    <a:pt x="1112" y="1386"/>
                  </a:lnTo>
                  <a:lnTo>
                    <a:pt x="1107" y="1389"/>
                  </a:lnTo>
                  <a:lnTo>
                    <a:pt x="1103" y="1391"/>
                  </a:lnTo>
                  <a:lnTo>
                    <a:pt x="1099" y="1393"/>
                  </a:lnTo>
                  <a:lnTo>
                    <a:pt x="1096" y="1396"/>
                  </a:lnTo>
                  <a:lnTo>
                    <a:pt x="1092" y="1399"/>
                  </a:lnTo>
                  <a:lnTo>
                    <a:pt x="1090" y="1403"/>
                  </a:lnTo>
                  <a:lnTo>
                    <a:pt x="1086" y="1411"/>
                  </a:lnTo>
                  <a:lnTo>
                    <a:pt x="1083" y="1421"/>
                  </a:lnTo>
                  <a:lnTo>
                    <a:pt x="1082" y="1431"/>
                  </a:lnTo>
                  <a:lnTo>
                    <a:pt x="1080" y="1441"/>
                  </a:lnTo>
                  <a:lnTo>
                    <a:pt x="1080" y="1530"/>
                  </a:lnTo>
                  <a:lnTo>
                    <a:pt x="1062" y="1530"/>
                  </a:lnTo>
                  <a:lnTo>
                    <a:pt x="1062" y="1424"/>
                  </a:lnTo>
                  <a:lnTo>
                    <a:pt x="1061" y="1417"/>
                  </a:lnTo>
                  <a:lnTo>
                    <a:pt x="1060" y="1409"/>
                  </a:lnTo>
                  <a:lnTo>
                    <a:pt x="1058" y="1403"/>
                  </a:lnTo>
                  <a:lnTo>
                    <a:pt x="1055" y="1397"/>
                  </a:lnTo>
                  <a:lnTo>
                    <a:pt x="1050" y="1392"/>
                  </a:lnTo>
                  <a:lnTo>
                    <a:pt x="1045" y="1389"/>
                  </a:lnTo>
                  <a:lnTo>
                    <a:pt x="1037" y="1386"/>
                  </a:lnTo>
                  <a:lnTo>
                    <a:pt x="1030" y="1385"/>
                  </a:lnTo>
                  <a:lnTo>
                    <a:pt x="1023" y="1385"/>
                  </a:lnTo>
                  <a:lnTo>
                    <a:pt x="1018" y="1386"/>
                  </a:lnTo>
                  <a:lnTo>
                    <a:pt x="1013" y="1387"/>
                  </a:lnTo>
                  <a:lnTo>
                    <a:pt x="1008" y="1390"/>
                  </a:lnTo>
                  <a:lnTo>
                    <a:pt x="1004" y="1392"/>
                  </a:lnTo>
                  <a:lnTo>
                    <a:pt x="1001" y="1395"/>
                  </a:lnTo>
                  <a:lnTo>
                    <a:pt x="997" y="1398"/>
                  </a:lnTo>
                  <a:lnTo>
                    <a:pt x="994" y="1401"/>
                  </a:lnTo>
                  <a:lnTo>
                    <a:pt x="989" y="1410"/>
                  </a:lnTo>
                  <a:lnTo>
                    <a:pt x="985" y="1420"/>
                  </a:lnTo>
                  <a:lnTo>
                    <a:pt x="983" y="1431"/>
                  </a:lnTo>
                  <a:lnTo>
                    <a:pt x="983" y="1443"/>
                  </a:lnTo>
                  <a:lnTo>
                    <a:pt x="983" y="1530"/>
                  </a:lnTo>
                  <a:lnTo>
                    <a:pt x="964" y="1530"/>
                  </a:lnTo>
                  <a:lnTo>
                    <a:pt x="964" y="1374"/>
                  </a:lnTo>
                  <a:close/>
                  <a:moveTo>
                    <a:pt x="1226" y="1457"/>
                  </a:moveTo>
                  <a:lnTo>
                    <a:pt x="1227" y="1467"/>
                  </a:lnTo>
                  <a:lnTo>
                    <a:pt x="1229" y="1478"/>
                  </a:lnTo>
                  <a:lnTo>
                    <a:pt x="1233" y="1489"/>
                  </a:lnTo>
                  <a:lnTo>
                    <a:pt x="1238" y="1498"/>
                  </a:lnTo>
                  <a:lnTo>
                    <a:pt x="1241" y="1502"/>
                  </a:lnTo>
                  <a:lnTo>
                    <a:pt x="1246" y="1506"/>
                  </a:lnTo>
                  <a:lnTo>
                    <a:pt x="1250" y="1509"/>
                  </a:lnTo>
                  <a:lnTo>
                    <a:pt x="1254" y="1513"/>
                  </a:lnTo>
                  <a:lnTo>
                    <a:pt x="1260" y="1515"/>
                  </a:lnTo>
                  <a:lnTo>
                    <a:pt x="1265" y="1517"/>
                  </a:lnTo>
                  <a:lnTo>
                    <a:pt x="1272" y="1518"/>
                  </a:lnTo>
                  <a:lnTo>
                    <a:pt x="1278" y="1518"/>
                  </a:lnTo>
                  <a:lnTo>
                    <a:pt x="1288" y="1517"/>
                  </a:lnTo>
                  <a:lnTo>
                    <a:pt x="1296" y="1515"/>
                  </a:lnTo>
                  <a:lnTo>
                    <a:pt x="1304" y="1512"/>
                  </a:lnTo>
                  <a:lnTo>
                    <a:pt x="1310" y="1507"/>
                  </a:lnTo>
                  <a:lnTo>
                    <a:pt x="1316" y="1501"/>
                  </a:lnTo>
                  <a:lnTo>
                    <a:pt x="1320" y="1494"/>
                  </a:lnTo>
                  <a:lnTo>
                    <a:pt x="1323" y="1487"/>
                  </a:lnTo>
                  <a:lnTo>
                    <a:pt x="1327" y="1478"/>
                  </a:lnTo>
                  <a:lnTo>
                    <a:pt x="1346" y="1478"/>
                  </a:lnTo>
                  <a:lnTo>
                    <a:pt x="1342" y="1491"/>
                  </a:lnTo>
                  <a:lnTo>
                    <a:pt x="1337" y="1502"/>
                  </a:lnTo>
                  <a:lnTo>
                    <a:pt x="1331" y="1512"/>
                  </a:lnTo>
                  <a:lnTo>
                    <a:pt x="1323" y="1519"/>
                  </a:lnTo>
                  <a:lnTo>
                    <a:pt x="1319" y="1522"/>
                  </a:lnTo>
                  <a:lnTo>
                    <a:pt x="1315" y="1526"/>
                  </a:lnTo>
                  <a:lnTo>
                    <a:pt x="1309" y="1528"/>
                  </a:lnTo>
                  <a:lnTo>
                    <a:pt x="1304" y="1530"/>
                  </a:lnTo>
                  <a:lnTo>
                    <a:pt x="1292" y="1533"/>
                  </a:lnTo>
                  <a:lnTo>
                    <a:pt x="1278" y="1534"/>
                  </a:lnTo>
                  <a:lnTo>
                    <a:pt x="1268" y="1533"/>
                  </a:lnTo>
                  <a:lnTo>
                    <a:pt x="1261" y="1532"/>
                  </a:lnTo>
                  <a:lnTo>
                    <a:pt x="1253" y="1530"/>
                  </a:lnTo>
                  <a:lnTo>
                    <a:pt x="1246" y="1528"/>
                  </a:lnTo>
                  <a:lnTo>
                    <a:pt x="1239" y="1523"/>
                  </a:lnTo>
                  <a:lnTo>
                    <a:pt x="1234" y="1520"/>
                  </a:lnTo>
                  <a:lnTo>
                    <a:pt x="1228" y="1515"/>
                  </a:lnTo>
                  <a:lnTo>
                    <a:pt x="1224" y="1509"/>
                  </a:lnTo>
                  <a:lnTo>
                    <a:pt x="1220" y="1504"/>
                  </a:lnTo>
                  <a:lnTo>
                    <a:pt x="1217" y="1498"/>
                  </a:lnTo>
                  <a:lnTo>
                    <a:pt x="1213" y="1490"/>
                  </a:lnTo>
                  <a:lnTo>
                    <a:pt x="1211" y="1484"/>
                  </a:lnTo>
                  <a:lnTo>
                    <a:pt x="1209" y="1468"/>
                  </a:lnTo>
                  <a:lnTo>
                    <a:pt x="1208" y="1452"/>
                  </a:lnTo>
                  <a:lnTo>
                    <a:pt x="1209" y="1436"/>
                  </a:lnTo>
                  <a:lnTo>
                    <a:pt x="1211" y="1422"/>
                  </a:lnTo>
                  <a:lnTo>
                    <a:pt x="1213" y="1414"/>
                  </a:lnTo>
                  <a:lnTo>
                    <a:pt x="1217" y="1408"/>
                  </a:lnTo>
                  <a:lnTo>
                    <a:pt x="1220" y="1401"/>
                  </a:lnTo>
                  <a:lnTo>
                    <a:pt x="1224" y="1395"/>
                  </a:lnTo>
                  <a:lnTo>
                    <a:pt x="1228" y="1390"/>
                  </a:lnTo>
                  <a:lnTo>
                    <a:pt x="1234" y="1384"/>
                  </a:lnTo>
                  <a:lnTo>
                    <a:pt x="1239" y="1380"/>
                  </a:lnTo>
                  <a:lnTo>
                    <a:pt x="1246" y="1377"/>
                  </a:lnTo>
                  <a:lnTo>
                    <a:pt x="1253" y="1373"/>
                  </a:lnTo>
                  <a:lnTo>
                    <a:pt x="1261" y="1371"/>
                  </a:lnTo>
                  <a:lnTo>
                    <a:pt x="1268" y="1370"/>
                  </a:lnTo>
                  <a:lnTo>
                    <a:pt x="1278" y="1369"/>
                  </a:lnTo>
                  <a:lnTo>
                    <a:pt x="1287" y="1370"/>
                  </a:lnTo>
                  <a:lnTo>
                    <a:pt x="1295" y="1371"/>
                  </a:lnTo>
                  <a:lnTo>
                    <a:pt x="1303" y="1373"/>
                  </a:lnTo>
                  <a:lnTo>
                    <a:pt x="1309" y="1377"/>
                  </a:lnTo>
                  <a:lnTo>
                    <a:pt x="1316" y="1381"/>
                  </a:lnTo>
                  <a:lnTo>
                    <a:pt x="1321" y="1385"/>
                  </a:lnTo>
                  <a:lnTo>
                    <a:pt x="1327" y="1391"/>
                  </a:lnTo>
                  <a:lnTo>
                    <a:pt x="1331" y="1397"/>
                  </a:lnTo>
                  <a:lnTo>
                    <a:pt x="1335" y="1404"/>
                  </a:lnTo>
                  <a:lnTo>
                    <a:pt x="1339" y="1410"/>
                  </a:lnTo>
                  <a:lnTo>
                    <a:pt x="1341" y="1418"/>
                  </a:lnTo>
                  <a:lnTo>
                    <a:pt x="1343" y="1425"/>
                  </a:lnTo>
                  <a:lnTo>
                    <a:pt x="1346" y="1440"/>
                  </a:lnTo>
                  <a:lnTo>
                    <a:pt x="1346" y="1457"/>
                  </a:lnTo>
                  <a:lnTo>
                    <a:pt x="1226" y="1457"/>
                  </a:lnTo>
                  <a:close/>
                  <a:moveTo>
                    <a:pt x="1327" y="1441"/>
                  </a:moveTo>
                  <a:lnTo>
                    <a:pt x="1326" y="1431"/>
                  </a:lnTo>
                  <a:lnTo>
                    <a:pt x="1323" y="1420"/>
                  </a:lnTo>
                  <a:lnTo>
                    <a:pt x="1319" y="1411"/>
                  </a:lnTo>
                  <a:lnTo>
                    <a:pt x="1314" y="1403"/>
                  </a:lnTo>
                  <a:lnTo>
                    <a:pt x="1306" y="1395"/>
                  </a:lnTo>
                  <a:lnTo>
                    <a:pt x="1299" y="1390"/>
                  </a:lnTo>
                  <a:lnTo>
                    <a:pt x="1293" y="1389"/>
                  </a:lnTo>
                  <a:lnTo>
                    <a:pt x="1289" y="1386"/>
                  </a:lnTo>
                  <a:lnTo>
                    <a:pt x="1283" y="1385"/>
                  </a:lnTo>
                  <a:lnTo>
                    <a:pt x="1278" y="1385"/>
                  </a:lnTo>
                  <a:lnTo>
                    <a:pt x="1272" y="1385"/>
                  </a:lnTo>
                  <a:lnTo>
                    <a:pt x="1266" y="1386"/>
                  </a:lnTo>
                  <a:lnTo>
                    <a:pt x="1262" y="1389"/>
                  </a:lnTo>
                  <a:lnTo>
                    <a:pt x="1256" y="1391"/>
                  </a:lnTo>
                  <a:lnTo>
                    <a:pt x="1249" y="1396"/>
                  </a:lnTo>
                  <a:lnTo>
                    <a:pt x="1241" y="1403"/>
                  </a:lnTo>
                  <a:lnTo>
                    <a:pt x="1236" y="1411"/>
                  </a:lnTo>
                  <a:lnTo>
                    <a:pt x="1232" y="1420"/>
                  </a:lnTo>
                  <a:lnTo>
                    <a:pt x="1228" y="1431"/>
                  </a:lnTo>
                  <a:lnTo>
                    <a:pt x="1226" y="1441"/>
                  </a:lnTo>
                  <a:lnTo>
                    <a:pt x="1327" y="1441"/>
                  </a:lnTo>
                  <a:close/>
                  <a:moveTo>
                    <a:pt x="1372" y="1374"/>
                  </a:moveTo>
                  <a:lnTo>
                    <a:pt x="1390" y="1374"/>
                  </a:lnTo>
                  <a:lnTo>
                    <a:pt x="1390" y="1400"/>
                  </a:lnTo>
                  <a:lnTo>
                    <a:pt x="1391" y="1400"/>
                  </a:lnTo>
                  <a:lnTo>
                    <a:pt x="1395" y="1394"/>
                  </a:lnTo>
                  <a:lnTo>
                    <a:pt x="1399" y="1389"/>
                  </a:lnTo>
                  <a:lnTo>
                    <a:pt x="1404" y="1383"/>
                  </a:lnTo>
                  <a:lnTo>
                    <a:pt x="1411" y="1378"/>
                  </a:lnTo>
                  <a:lnTo>
                    <a:pt x="1417" y="1374"/>
                  </a:lnTo>
                  <a:lnTo>
                    <a:pt x="1425" y="1371"/>
                  </a:lnTo>
                  <a:lnTo>
                    <a:pt x="1433" y="1370"/>
                  </a:lnTo>
                  <a:lnTo>
                    <a:pt x="1441" y="1369"/>
                  </a:lnTo>
                  <a:lnTo>
                    <a:pt x="1449" y="1370"/>
                  </a:lnTo>
                  <a:lnTo>
                    <a:pt x="1456" y="1370"/>
                  </a:lnTo>
                  <a:lnTo>
                    <a:pt x="1463" y="1372"/>
                  </a:lnTo>
                  <a:lnTo>
                    <a:pt x="1468" y="1373"/>
                  </a:lnTo>
                  <a:lnTo>
                    <a:pt x="1474" y="1376"/>
                  </a:lnTo>
                  <a:lnTo>
                    <a:pt x="1478" y="1379"/>
                  </a:lnTo>
                  <a:lnTo>
                    <a:pt x="1482" y="1382"/>
                  </a:lnTo>
                  <a:lnTo>
                    <a:pt x="1485" y="1385"/>
                  </a:lnTo>
                  <a:lnTo>
                    <a:pt x="1489" y="1390"/>
                  </a:lnTo>
                  <a:lnTo>
                    <a:pt x="1492" y="1394"/>
                  </a:lnTo>
                  <a:lnTo>
                    <a:pt x="1493" y="1399"/>
                  </a:lnTo>
                  <a:lnTo>
                    <a:pt x="1495" y="1405"/>
                  </a:lnTo>
                  <a:lnTo>
                    <a:pt x="1497" y="1417"/>
                  </a:lnTo>
                  <a:lnTo>
                    <a:pt x="1498" y="1430"/>
                  </a:lnTo>
                  <a:lnTo>
                    <a:pt x="1498" y="1530"/>
                  </a:lnTo>
                  <a:lnTo>
                    <a:pt x="1479" y="1530"/>
                  </a:lnTo>
                  <a:lnTo>
                    <a:pt x="1479" y="1433"/>
                  </a:lnTo>
                  <a:lnTo>
                    <a:pt x="1479" y="1423"/>
                  </a:lnTo>
                  <a:lnTo>
                    <a:pt x="1477" y="1414"/>
                  </a:lnTo>
                  <a:lnTo>
                    <a:pt x="1475" y="1406"/>
                  </a:lnTo>
                  <a:lnTo>
                    <a:pt x="1470" y="1399"/>
                  </a:lnTo>
                  <a:lnTo>
                    <a:pt x="1466" y="1393"/>
                  </a:lnTo>
                  <a:lnTo>
                    <a:pt x="1458" y="1390"/>
                  </a:lnTo>
                  <a:lnTo>
                    <a:pt x="1450" y="1386"/>
                  </a:lnTo>
                  <a:lnTo>
                    <a:pt x="1439" y="1385"/>
                  </a:lnTo>
                  <a:lnTo>
                    <a:pt x="1434" y="1385"/>
                  </a:lnTo>
                  <a:lnTo>
                    <a:pt x="1428" y="1386"/>
                  </a:lnTo>
                  <a:lnTo>
                    <a:pt x="1424" y="1387"/>
                  </a:lnTo>
                  <a:lnTo>
                    <a:pt x="1420" y="1390"/>
                  </a:lnTo>
                  <a:lnTo>
                    <a:pt x="1411" y="1394"/>
                  </a:lnTo>
                  <a:lnTo>
                    <a:pt x="1404" y="1400"/>
                  </a:lnTo>
                  <a:lnTo>
                    <a:pt x="1398" y="1409"/>
                  </a:lnTo>
                  <a:lnTo>
                    <a:pt x="1395" y="1418"/>
                  </a:lnTo>
                  <a:lnTo>
                    <a:pt x="1391" y="1427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2" y="1530"/>
                  </a:lnTo>
                  <a:lnTo>
                    <a:pt x="1372" y="1374"/>
                  </a:lnTo>
                  <a:close/>
                  <a:moveTo>
                    <a:pt x="1564" y="1374"/>
                  </a:moveTo>
                  <a:lnTo>
                    <a:pt x="1596" y="1374"/>
                  </a:lnTo>
                  <a:lnTo>
                    <a:pt x="1596" y="1390"/>
                  </a:lnTo>
                  <a:lnTo>
                    <a:pt x="1564" y="1390"/>
                  </a:lnTo>
                  <a:lnTo>
                    <a:pt x="1564" y="1494"/>
                  </a:lnTo>
                  <a:lnTo>
                    <a:pt x="1564" y="1503"/>
                  </a:lnTo>
                  <a:lnTo>
                    <a:pt x="1566" y="1509"/>
                  </a:lnTo>
                  <a:lnTo>
                    <a:pt x="1569" y="1512"/>
                  </a:lnTo>
                  <a:lnTo>
                    <a:pt x="1572" y="1514"/>
                  </a:lnTo>
                  <a:lnTo>
                    <a:pt x="1575" y="1515"/>
                  </a:lnTo>
                  <a:lnTo>
                    <a:pt x="1579" y="1515"/>
                  </a:lnTo>
                  <a:lnTo>
                    <a:pt x="1588" y="1515"/>
                  </a:lnTo>
                  <a:lnTo>
                    <a:pt x="1596" y="1515"/>
                  </a:lnTo>
                  <a:lnTo>
                    <a:pt x="1596" y="1531"/>
                  </a:lnTo>
                  <a:lnTo>
                    <a:pt x="1587" y="1531"/>
                  </a:lnTo>
                  <a:lnTo>
                    <a:pt x="1579" y="1531"/>
                  </a:lnTo>
                  <a:lnTo>
                    <a:pt x="1570" y="1531"/>
                  </a:lnTo>
                  <a:lnTo>
                    <a:pt x="1563" y="1530"/>
                  </a:lnTo>
                  <a:lnTo>
                    <a:pt x="1557" y="1528"/>
                  </a:lnTo>
                  <a:lnTo>
                    <a:pt x="1552" y="1523"/>
                  </a:lnTo>
                  <a:lnTo>
                    <a:pt x="1549" y="1519"/>
                  </a:lnTo>
                  <a:lnTo>
                    <a:pt x="1547" y="1513"/>
                  </a:lnTo>
                  <a:lnTo>
                    <a:pt x="1546" y="1505"/>
                  </a:lnTo>
                  <a:lnTo>
                    <a:pt x="1545" y="1496"/>
                  </a:lnTo>
                  <a:lnTo>
                    <a:pt x="1545" y="1390"/>
                  </a:lnTo>
                  <a:lnTo>
                    <a:pt x="1518" y="1390"/>
                  </a:lnTo>
                  <a:lnTo>
                    <a:pt x="1518" y="1374"/>
                  </a:lnTo>
                  <a:lnTo>
                    <a:pt x="1545" y="1374"/>
                  </a:lnTo>
                  <a:lnTo>
                    <a:pt x="1545" y="1327"/>
                  </a:lnTo>
                  <a:lnTo>
                    <a:pt x="1564" y="1327"/>
                  </a:lnTo>
                  <a:lnTo>
                    <a:pt x="1564" y="1374"/>
                  </a:lnTo>
                  <a:close/>
                  <a:moveTo>
                    <a:pt x="1721" y="1459"/>
                  </a:moveTo>
                  <a:lnTo>
                    <a:pt x="1721" y="1466"/>
                  </a:lnTo>
                  <a:lnTo>
                    <a:pt x="1722" y="1474"/>
                  </a:lnTo>
                  <a:lnTo>
                    <a:pt x="1723" y="1480"/>
                  </a:lnTo>
                  <a:lnTo>
                    <a:pt x="1725" y="1487"/>
                  </a:lnTo>
                  <a:lnTo>
                    <a:pt x="1728" y="1492"/>
                  </a:lnTo>
                  <a:lnTo>
                    <a:pt x="1732" y="1496"/>
                  </a:lnTo>
                  <a:lnTo>
                    <a:pt x="1736" y="1501"/>
                  </a:lnTo>
                  <a:lnTo>
                    <a:pt x="1740" y="1504"/>
                  </a:lnTo>
                  <a:lnTo>
                    <a:pt x="1746" y="1507"/>
                  </a:lnTo>
                  <a:lnTo>
                    <a:pt x="1751" y="1509"/>
                  </a:lnTo>
                  <a:lnTo>
                    <a:pt x="1757" y="1512"/>
                  </a:lnTo>
                  <a:lnTo>
                    <a:pt x="1763" y="1514"/>
                  </a:lnTo>
                  <a:lnTo>
                    <a:pt x="1776" y="1516"/>
                  </a:lnTo>
                  <a:lnTo>
                    <a:pt x="1791" y="1517"/>
                  </a:lnTo>
                  <a:lnTo>
                    <a:pt x="1800" y="1516"/>
                  </a:lnTo>
                  <a:lnTo>
                    <a:pt x="1809" y="1514"/>
                  </a:lnTo>
                  <a:lnTo>
                    <a:pt x="1819" y="1511"/>
                  </a:lnTo>
                  <a:lnTo>
                    <a:pt x="1828" y="1506"/>
                  </a:lnTo>
                  <a:lnTo>
                    <a:pt x="1832" y="1504"/>
                  </a:lnTo>
                  <a:lnTo>
                    <a:pt x="1835" y="1501"/>
                  </a:lnTo>
                  <a:lnTo>
                    <a:pt x="1839" y="1496"/>
                  </a:lnTo>
                  <a:lnTo>
                    <a:pt x="1842" y="1493"/>
                  </a:lnTo>
                  <a:lnTo>
                    <a:pt x="1844" y="1489"/>
                  </a:lnTo>
                  <a:lnTo>
                    <a:pt x="1846" y="1484"/>
                  </a:lnTo>
                  <a:lnTo>
                    <a:pt x="1847" y="1478"/>
                  </a:lnTo>
                  <a:lnTo>
                    <a:pt x="1847" y="1473"/>
                  </a:lnTo>
                  <a:lnTo>
                    <a:pt x="1847" y="1468"/>
                  </a:lnTo>
                  <a:lnTo>
                    <a:pt x="1846" y="1464"/>
                  </a:lnTo>
                  <a:lnTo>
                    <a:pt x="1845" y="1461"/>
                  </a:lnTo>
                  <a:lnTo>
                    <a:pt x="1844" y="1458"/>
                  </a:lnTo>
                  <a:lnTo>
                    <a:pt x="1839" y="1451"/>
                  </a:lnTo>
                  <a:lnTo>
                    <a:pt x="1833" y="1446"/>
                  </a:lnTo>
                  <a:lnTo>
                    <a:pt x="1827" y="1441"/>
                  </a:lnTo>
                  <a:lnTo>
                    <a:pt x="1819" y="1438"/>
                  </a:lnTo>
                  <a:lnTo>
                    <a:pt x="1812" y="1436"/>
                  </a:lnTo>
                  <a:lnTo>
                    <a:pt x="1803" y="1434"/>
                  </a:lnTo>
                  <a:lnTo>
                    <a:pt x="1755" y="1422"/>
                  </a:lnTo>
                  <a:lnTo>
                    <a:pt x="1746" y="1420"/>
                  </a:lnTo>
                  <a:lnTo>
                    <a:pt x="1737" y="1417"/>
                  </a:lnTo>
                  <a:lnTo>
                    <a:pt x="1728" y="1412"/>
                  </a:lnTo>
                  <a:lnTo>
                    <a:pt x="1722" y="1407"/>
                  </a:lnTo>
                  <a:lnTo>
                    <a:pt x="1715" y="1400"/>
                  </a:lnTo>
                  <a:lnTo>
                    <a:pt x="1711" y="1392"/>
                  </a:lnTo>
                  <a:lnTo>
                    <a:pt x="1709" y="1387"/>
                  </a:lnTo>
                  <a:lnTo>
                    <a:pt x="1708" y="1382"/>
                  </a:lnTo>
                  <a:lnTo>
                    <a:pt x="1707" y="1377"/>
                  </a:lnTo>
                  <a:lnTo>
                    <a:pt x="1707" y="1370"/>
                  </a:lnTo>
                  <a:lnTo>
                    <a:pt x="1708" y="1362"/>
                  </a:lnTo>
                  <a:lnTo>
                    <a:pt x="1710" y="1352"/>
                  </a:lnTo>
                  <a:lnTo>
                    <a:pt x="1712" y="1347"/>
                  </a:lnTo>
                  <a:lnTo>
                    <a:pt x="1714" y="1342"/>
                  </a:lnTo>
                  <a:lnTo>
                    <a:pt x="1718" y="1337"/>
                  </a:lnTo>
                  <a:lnTo>
                    <a:pt x="1721" y="1332"/>
                  </a:lnTo>
                  <a:lnTo>
                    <a:pt x="1725" y="1328"/>
                  </a:lnTo>
                  <a:lnTo>
                    <a:pt x="1731" y="1324"/>
                  </a:lnTo>
                  <a:lnTo>
                    <a:pt x="1737" y="1319"/>
                  </a:lnTo>
                  <a:lnTo>
                    <a:pt x="1744" y="1316"/>
                  </a:lnTo>
                  <a:lnTo>
                    <a:pt x="1752" y="1314"/>
                  </a:lnTo>
                  <a:lnTo>
                    <a:pt x="1761" y="1312"/>
                  </a:lnTo>
                  <a:lnTo>
                    <a:pt x="1771" y="1310"/>
                  </a:lnTo>
                  <a:lnTo>
                    <a:pt x="1781" y="1310"/>
                  </a:lnTo>
                  <a:lnTo>
                    <a:pt x="1789" y="1310"/>
                  </a:lnTo>
                  <a:lnTo>
                    <a:pt x="1796" y="1311"/>
                  </a:lnTo>
                  <a:lnTo>
                    <a:pt x="1804" y="1312"/>
                  </a:lnTo>
                  <a:lnTo>
                    <a:pt x="1812" y="1314"/>
                  </a:lnTo>
                  <a:lnTo>
                    <a:pt x="1818" y="1316"/>
                  </a:lnTo>
                  <a:lnTo>
                    <a:pt x="1825" y="1319"/>
                  </a:lnTo>
                  <a:lnTo>
                    <a:pt x="1831" y="1323"/>
                  </a:lnTo>
                  <a:lnTo>
                    <a:pt x="1836" y="1327"/>
                  </a:lnTo>
                  <a:lnTo>
                    <a:pt x="1842" y="1331"/>
                  </a:lnTo>
                  <a:lnTo>
                    <a:pt x="1847" y="1336"/>
                  </a:lnTo>
                  <a:lnTo>
                    <a:pt x="1850" y="1341"/>
                  </a:lnTo>
                  <a:lnTo>
                    <a:pt x="1854" y="1347"/>
                  </a:lnTo>
                  <a:lnTo>
                    <a:pt x="1857" y="1354"/>
                  </a:lnTo>
                  <a:lnTo>
                    <a:pt x="1859" y="1362"/>
                  </a:lnTo>
                  <a:lnTo>
                    <a:pt x="1860" y="1369"/>
                  </a:lnTo>
                  <a:lnTo>
                    <a:pt x="1860" y="1377"/>
                  </a:lnTo>
                  <a:lnTo>
                    <a:pt x="1840" y="1377"/>
                  </a:lnTo>
                  <a:lnTo>
                    <a:pt x="1840" y="1371"/>
                  </a:lnTo>
                  <a:lnTo>
                    <a:pt x="1839" y="1365"/>
                  </a:lnTo>
                  <a:lnTo>
                    <a:pt x="1836" y="1360"/>
                  </a:lnTo>
                  <a:lnTo>
                    <a:pt x="1834" y="1355"/>
                  </a:lnTo>
                  <a:lnTo>
                    <a:pt x="1832" y="1351"/>
                  </a:lnTo>
                  <a:lnTo>
                    <a:pt x="1829" y="1346"/>
                  </a:lnTo>
                  <a:lnTo>
                    <a:pt x="1826" y="1343"/>
                  </a:lnTo>
                  <a:lnTo>
                    <a:pt x="1821" y="1340"/>
                  </a:lnTo>
                  <a:lnTo>
                    <a:pt x="1813" y="1335"/>
                  </a:lnTo>
                  <a:lnTo>
                    <a:pt x="1803" y="1330"/>
                  </a:lnTo>
                  <a:lnTo>
                    <a:pt x="1792" y="1328"/>
                  </a:lnTo>
                  <a:lnTo>
                    <a:pt x="1781" y="1327"/>
                  </a:lnTo>
                  <a:lnTo>
                    <a:pt x="1771" y="1328"/>
                  </a:lnTo>
                  <a:lnTo>
                    <a:pt x="1761" y="1329"/>
                  </a:lnTo>
                  <a:lnTo>
                    <a:pt x="1752" y="1332"/>
                  </a:lnTo>
                  <a:lnTo>
                    <a:pt x="1744" y="1337"/>
                  </a:lnTo>
                  <a:lnTo>
                    <a:pt x="1740" y="1340"/>
                  </a:lnTo>
                  <a:lnTo>
                    <a:pt x="1737" y="1342"/>
                  </a:lnTo>
                  <a:lnTo>
                    <a:pt x="1734" y="1346"/>
                  </a:lnTo>
                  <a:lnTo>
                    <a:pt x="1732" y="1350"/>
                  </a:lnTo>
                  <a:lnTo>
                    <a:pt x="1730" y="1354"/>
                  </a:lnTo>
                  <a:lnTo>
                    <a:pt x="1728" y="1359"/>
                  </a:lnTo>
                  <a:lnTo>
                    <a:pt x="1727" y="1365"/>
                  </a:lnTo>
                  <a:lnTo>
                    <a:pt x="1727" y="1370"/>
                  </a:lnTo>
                  <a:lnTo>
                    <a:pt x="1728" y="1377"/>
                  </a:lnTo>
                  <a:lnTo>
                    <a:pt x="1730" y="1383"/>
                  </a:lnTo>
                  <a:lnTo>
                    <a:pt x="1733" y="1389"/>
                  </a:lnTo>
                  <a:lnTo>
                    <a:pt x="1737" y="1393"/>
                  </a:lnTo>
                  <a:lnTo>
                    <a:pt x="1741" y="1396"/>
                  </a:lnTo>
                  <a:lnTo>
                    <a:pt x="1748" y="1399"/>
                  </a:lnTo>
                  <a:lnTo>
                    <a:pt x="1753" y="1401"/>
                  </a:lnTo>
                  <a:lnTo>
                    <a:pt x="1760" y="1403"/>
                  </a:lnTo>
                  <a:lnTo>
                    <a:pt x="1813" y="1416"/>
                  </a:lnTo>
                  <a:lnTo>
                    <a:pt x="1823" y="1419"/>
                  </a:lnTo>
                  <a:lnTo>
                    <a:pt x="1834" y="1423"/>
                  </a:lnTo>
                  <a:lnTo>
                    <a:pt x="1843" y="1428"/>
                  </a:lnTo>
                  <a:lnTo>
                    <a:pt x="1852" y="1434"/>
                  </a:lnTo>
                  <a:lnTo>
                    <a:pt x="1855" y="1437"/>
                  </a:lnTo>
                  <a:lnTo>
                    <a:pt x="1858" y="1441"/>
                  </a:lnTo>
                  <a:lnTo>
                    <a:pt x="1861" y="1446"/>
                  </a:lnTo>
                  <a:lnTo>
                    <a:pt x="1863" y="1450"/>
                  </a:lnTo>
                  <a:lnTo>
                    <a:pt x="1866" y="1455"/>
                  </a:lnTo>
                  <a:lnTo>
                    <a:pt x="1867" y="1461"/>
                  </a:lnTo>
                  <a:lnTo>
                    <a:pt x="1868" y="1466"/>
                  </a:lnTo>
                  <a:lnTo>
                    <a:pt x="1868" y="1473"/>
                  </a:lnTo>
                  <a:lnTo>
                    <a:pt x="1868" y="1479"/>
                  </a:lnTo>
                  <a:lnTo>
                    <a:pt x="1866" y="1489"/>
                  </a:lnTo>
                  <a:lnTo>
                    <a:pt x="1865" y="1493"/>
                  </a:lnTo>
                  <a:lnTo>
                    <a:pt x="1862" y="1499"/>
                  </a:lnTo>
                  <a:lnTo>
                    <a:pt x="1859" y="1504"/>
                  </a:lnTo>
                  <a:lnTo>
                    <a:pt x="1856" y="1508"/>
                  </a:lnTo>
                  <a:lnTo>
                    <a:pt x="1850" y="1514"/>
                  </a:lnTo>
                  <a:lnTo>
                    <a:pt x="1845" y="1518"/>
                  </a:lnTo>
                  <a:lnTo>
                    <a:pt x="1839" y="1522"/>
                  </a:lnTo>
                  <a:lnTo>
                    <a:pt x="1831" y="1527"/>
                  </a:lnTo>
                  <a:lnTo>
                    <a:pt x="1821" y="1530"/>
                  </a:lnTo>
                  <a:lnTo>
                    <a:pt x="1812" y="1532"/>
                  </a:lnTo>
                  <a:lnTo>
                    <a:pt x="1800" y="1533"/>
                  </a:lnTo>
                  <a:lnTo>
                    <a:pt x="1786" y="1534"/>
                  </a:lnTo>
                  <a:lnTo>
                    <a:pt x="1776" y="1534"/>
                  </a:lnTo>
                  <a:lnTo>
                    <a:pt x="1767" y="1533"/>
                  </a:lnTo>
                  <a:lnTo>
                    <a:pt x="1759" y="1532"/>
                  </a:lnTo>
                  <a:lnTo>
                    <a:pt x="1751" y="1530"/>
                  </a:lnTo>
                  <a:lnTo>
                    <a:pt x="1742" y="1527"/>
                  </a:lnTo>
                  <a:lnTo>
                    <a:pt x="1736" y="1525"/>
                  </a:lnTo>
                  <a:lnTo>
                    <a:pt x="1728" y="1520"/>
                  </a:lnTo>
                  <a:lnTo>
                    <a:pt x="1723" y="1516"/>
                  </a:lnTo>
                  <a:lnTo>
                    <a:pt x="1718" y="1512"/>
                  </a:lnTo>
                  <a:lnTo>
                    <a:pt x="1712" y="1505"/>
                  </a:lnTo>
                  <a:lnTo>
                    <a:pt x="1709" y="1500"/>
                  </a:lnTo>
                  <a:lnTo>
                    <a:pt x="1705" y="1492"/>
                  </a:lnTo>
                  <a:lnTo>
                    <a:pt x="1703" y="1485"/>
                  </a:lnTo>
                  <a:lnTo>
                    <a:pt x="1700" y="1477"/>
                  </a:lnTo>
                  <a:lnTo>
                    <a:pt x="1700" y="1468"/>
                  </a:lnTo>
                  <a:lnTo>
                    <a:pt x="1700" y="1459"/>
                  </a:lnTo>
                  <a:lnTo>
                    <a:pt x="1721" y="1459"/>
                  </a:lnTo>
                  <a:close/>
                  <a:moveTo>
                    <a:pt x="1909" y="1457"/>
                  </a:moveTo>
                  <a:lnTo>
                    <a:pt x="1909" y="1467"/>
                  </a:lnTo>
                  <a:lnTo>
                    <a:pt x="1911" y="1478"/>
                  </a:lnTo>
                  <a:lnTo>
                    <a:pt x="1915" y="1489"/>
                  </a:lnTo>
                  <a:lnTo>
                    <a:pt x="1921" y="1498"/>
                  </a:lnTo>
                  <a:lnTo>
                    <a:pt x="1924" y="1502"/>
                  </a:lnTo>
                  <a:lnTo>
                    <a:pt x="1927" y="1506"/>
                  </a:lnTo>
                  <a:lnTo>
                    <a:pt x="1931" y="1509"/>
                  </a:lnTo>
                  <a:lnTo>
                    <a:pt x="1937" y="1513"/>
                  </a:lnTo>
                  <a:lnTo>
                    <a:pt x="1941" y="1515"/>
                  </a:lnTo>
                  <a:lnTo>
                    <a:pt x="1947" y="1517"/>
                  </a:lnTo>
                  <a:lnTo>
                    <a:pt x="1953" y="1518"/>
                  </a:lnTo>
                  <a:lnTo>
                    <a:pt x="1960" y="1518"/>
                  </a:lnTo>
                  <a:lnTo>
                    <a:pt x="1969" y="1517"/>
                  </a:lnTo>
                  <a:lnTo>
                    <a:pt x="1978" y="1515"/>
                  </a:lnTo>
                  <a:lnTo>
                    <a:pt x="1985" y="1512"/>
                  </a:lnTo>
                  <a:lnTo>
                    <a:pt x="1992" y="1507"/>
                  </a:lnTo>
                  <a:lnTo>
                    <a:pt x="1997" y="1501"/>
                  </a:lnTo>
                  <a:lnTo>
                    <a:pt x="2003" y="1494"/>
                  </a:lnTo>
                  <a:lnTo>
                    <a:pt x="2006" y="1487"/>
                  </a:lnTo>
                  <a:lnTo>
                    <a:pt x="2008" y="1478"/>
                  </a:lnTo>
                  <a:lnTo>
                    <a:pt x="2028" y="1478"/>
                  </a:lnTo>
                  <a:lnTo>
                    <a:pt x="2024" y="1491"/>
                  </a:lnTo>
                  <a:lnTo>
                    <a:pt x="2019" y="1502"/>
                  </a:lnTo>
                  <a:lnTo>
                    <a:pt x="2012" y="1512"/>
                  </a:lnTo>
                  <a:lnTo>
                    <a:pt x="2005" y="1519"/>
                  </a:lnTo>
                  <a:lnTo>
                    <a:pt x="2001" y="1522"/>
                  </a:lnTo>
                  <a:lnTo>
                    <a:pt x="1996" y="1526"/>
                  </a:lnTo>
                  <a:lnTo>
                    <a:pt x="1991" y="1528"/>
                  </a:lnTo>
                  <a:lnTo>
                    <a:pt x="1985" y="1530"/>
                  </a:lnTo>
                  <a:lnTo>
                    <a:pt x="1974" y="1533"/>
                  </a:lnTo>
                  <a:lnTo>
                    <a:pt x="1960" y="1534"/>
                  </a:lnTo>
                  <a:lnTo>
                    <a:pt x="1951" y="1533"/>
                  </a:lnTo>
                  <a:lnTo>
                    <a:pt x="1942" y="1532"/>
                  </a:lnTo>
                  <a:lnTo>
                    <a:pt x="1935" y="1530"/>
                  </a:lnTo>
                  <a:lnTo>
                    <a:pt x="1928" y="1528"/>
                  </a:lnTo>
                  <a:lnTo>
                    <a:pt x="1922" y="1523"/>
                  </a:lnTo>
                  <a:lnTo>
                    <a:pt x="1915" y="1520"/>
                  </a:lnTo>
                  <a:lnTo>
                    <a:pt x="1911" y="1515"/>
                  </a:lnTo>
                  <a:lnTo>
                    <a:pt x="1906" y="1509"/>
                  </a:lnTo>
                  <a:lnTo>
                    <a:pt x="1902" y="1504"/>
                  </a:lnTo>
                  <a:lnTo>
                    <a:pt x="1899" y="1498"/>
                  </a:lnTo>
                  <a:lnTo>
                    <a:pt x="1896" y="1490"/>
                  </a:lnTo>
                  <a:lnTo>
                    <a:pt x="1894" y="1484"/>
                  </a:lnTo>
                  <a:lnTo>
                    <a:pt x="1890" y="1468"/>
                  </a:lnTo>
                  <a:lnTo>
                    <a:pt x="1889" y="1452"/>
                  </a:lnTo>
                  <a:lnTo>
                    <a:pt x="1890" y="1436"/>
                  </a:lnTo>
                  <a:lnTo>
                    <a:pt x="1894" y="1422"/>
                  </a:lnTo>
                  <a:lnTo>
                    <a:pt x="1896" y="1414"/>
                  </a:lnTo>
                  <a:lnTo>
                    <a:pt x="1899" y="1408"/>
                  </a:lnTo>
                  <a:lnTo>
                    <a:pt x="1902" y="1401"/>
                  </a:lnTo>
                  <a:lnTo>
                    <a:pt x="1906" y="1395"/>
                  </a:lnTo>
                  <a:lnTo>
                    <a:pt x="1911" y="1390"/>
                  </a:lnTo>
                  <a:lnTo>
                    <a:pt x="1915" y="1384"/>
                  </a:lnTo>
                  <a:lnTo>
                    <a:pt x="1922" y="1380"/>
                  </a:lnTo>
                  <a:lnTo>
                    <a:pt x="1928" y="1377"/>
                  </a:lnTo>
                  <a:lnTo>
                    <a:pt x="1935" y="1373"/>
                  </a:lnTo>
                  <a:lnTo>
                    <a:pt x="1942" y="1371"/>
                  </a:lnTo>
                  <a:lnTo>
                    <a:pt x="1951" y="1370"/>
                  </a:lnTo>
                  <a:lnTo>
                    <a:pt x="1960" y="1369"/>
                  </a:lnTo>
                  <a:lnTo>
                    <a:pt x="1968" y="1370"/>
                  </a:lnTo>
                  <a:lnTo>
                    <a:pt x="1977" y="1371"/>
                  </a:lnTo>
                  <a:lnTo>
                    <a:pt x="1984" y="1373"/>
                  </a:lnTo>
                  <a:lnTo>
                    <a:pt x="1992" y="1377"/>
                  </a:lnTo>
                  <a:lnTo>
                    <a:pt x="1998" y="1381"/>
                  </a:lnTo>
                  <a:lnTo>
                    <a:pt x="2004" y="1385"/>
                  </a:lnTo>
                  <a:lnTo>
                    <a:pt x="2008" y="1391"/>
                  </a:lnTo>
                  <a:lnTo>
                    <a:pt x="2014" y="1397"/>
                  </a:lnTo>
                  <a:lnTo>
                    <a:pt x="2017" y="1404"/>
                  </a:lnTo>
                  <a:lnTo>
                    <a:pt x="2020" y="1410"/>
                  </a:lnTo>
                  <a:lnTo>
                    <a:pt x="2023" y="1418"/>
                  </a:lnTo>
                  <a:lnTo>
                    <a:pt x="2025" y="1425"/>
                  </a:lnTo>
                  <a:lnTo>
                    <a:pt x="2028" y="1440"/>
                  </a:lnTo>
                  <a:lnTo>
                    <a:pt x="2028" y="1457"/>
                  </a:lnTo>
                  <a:lnTo>
                    <a:pt x="1909" y="1457"/>
                  </a:lnTo>
                  <a:close/>
                  <a:moveTo>
                    <a:pt x="2009" y="1441"/>
                  </a:moveTo>
                  <a:lnTo>
                    <a:pt x="2008" y="1431"/>
                  </a:lnTo>
                  <a:lnTo>
                    <a:pt x="2005" y="1420"/>
                  </a:lnTo>
                  <a:lnTo>
                    <a:pt x="2002" y="1411"/>
                  </a:lnTo>
                  <a:lnTo>
                    <a:pt x="1995" y="1403"/>
                  </a:lnTo>
                  <a:lnTo>
                    <a:pt x="1989" y="1395"/>
                  </a:lnTo>
                  <a:lnTo>
                    <a:pt x="1980" y="1390"/>
                  </a:lnTo>
                  <a:lnTo>
                    <a:pt x="1976" y="1389"/>
                  </a:lnTo>
                  <a:lnTo>
                    <a:pt x="1970" y="1386"/>
                  </a:lnTo>
                  <a:lnTo>
                    <a:pt x="1965" y="1385"/>
                  </a:lnTo>
                  <a:lnTo>
                    <a:pt x="1960" y="1385"/>
                  </a:lnTo>
                  <a:lnTo>
                    <a:pt x="1954" y="1385"/>
                  </a:lnTo>
                  <a:lnTo>
                    <a:pt x="1949" y="1386"/>
                  </a:lnTo>
                  <a:lnTo>
                    <a:pt x="1943" y="1389"/>
                  </a:lnTo>
                  <a:lnTo>
                    <a:pt x="1939" y="1391"/>
                  </a:lnTo>
                  <a:lnTo>
                    <a:pt x="1930" y="1396"/>
                  </a:lnTo>
                  <a:lnTo>
                    <a:pt x="1924" y="1403"/>
                  </a:lnTo>
                  <a:lnTo>
                    <a:pt x="1917" y="1411"/>
                  </a:lnTo>
                  <a:lnTo>
                    <a:pt x="1913" y="1420"/>
                  </a:lnTo>
                  <a:lnTo>
                    <a:pt x="1910" y="1431"/>
                  </a:lnTo>
                  <a:lnTo>
                    <a:pt x="1909" y="1441"/>
                  </a:lnTo>
                  <a:lnTo>
                    <a:pt x="2009" y="1441"/>
                  </a:lnTo>
                  <a:close/>
                  <a:moveTo>
                    <a:pt x="2054" y="1374"/>
                  </a:moveTo>
                  <a:lnTo>
                    <a:pt x="2072" y="1374"/>
                  </a:lnTo>
                  <a:lnTo>
                    <a:pt x="2072" y="1410"/>
                  </a:lnTo>
                  <a:lnTo>
                    <a:pt x="2076" y="1401"/>
                  </a:lnTo>
                  <a:lnTo>
                    <a:pt x="2082" y="1394"/>
                  </a:lnTo>
                  <a:lnTo>
                    <a:pt x="2087" y="1386"/>
                  </a:lnTo>
                  <a:lnTo>
                    <a:pt x="2095" y="1381"/>
                  </a:lnTo>
                  <a:lnTo>
                    <a:pt x="2102" y="1377"/>
                  </a:lnTo>
                  <a:lnTo>
                    <a:pt x="2111" y="1373"/>
                  </a:lnTo>
                  <a:lnTo>
                    <a:pt x="2120" y="1372"/>
                  </a:lnTo>
                  <a:lnTo>
                    <a:pt x="2131" y="1372"/>
                  </a:lnTo>
                  <a:lnTo>
                    <a:pt x="2131" y="1391"/>
                  </a:lnTo>
                  <a:lnTo>
                    <a:pt x="2125" y="1391"/>
                  </a:lnTo>
                  <a:lnTo>
                    <a:pt x="2118" y="1392"/>
                  </a:lnTo>
                  <a:lnTo>
                    <a:pt x="2113" y="1393"/>
                  </a:lnTo>
                  <a:lnTo>
                    <a:pt x="2108" y="1394"/>
                  </a:lnTo>
                  <a:lnTo>
                    <a:pt x="2102" y="1396"/>
                  </a:lnTo>
                  <a:lnTo>
                    <a:pt x="2098" y="1399"/>
                  </a:lnTo>
                  <a:lnTo>
                    <a:pt x="2093" y="1403"/>
                  </a:lnTo>
                  <a:lnTo>
                    <a:pt x="2089" y="1406"/>
                  </a:lnTo>
                  <a:lnTo>
                    <a:pt x="2085" y="1410"/>
                  </a:lnTo>
                  <a:lnTo>
                    <a:pt x="2083" y="1414"/>
                  </a:lnTo>
                  <a:lnTo>
                    <a:pt x="2079" y="1419"/>
                  </a:lnTo>
                  <a:lnTo>
                    <a:pt x="2077" y="1424"/>
                  </a:lnTo>
                  <a:lnTo>
                    <a:pt x="2075" y="1430"/>
                  </a:lnTo>
                  <a:lnTo>
                    <a:pt x="2074" y="1435"/>
                  </a:lnTo>
                  <a:lnTo>
                    <a:pt x="2073" y="1440"/>
                  </a:lnTo>
                  <a:lnTo>
                    <a:pt x="2073" y="1447"/>
                  </a:lnTo>
                  <a:lnTo>
                    <a:pt x="2073" y="1530"/>
                  </a:lnTo>
                  <a:lnTo>
                    <a:pt x="2054" y="1530"/>
                  </a:lnTo>
                  <a:lnTo>
                    <a:pt x="2054" y="1374"/>
                  </a:lnTo>
                  <a:close/>
                  <a:moveTo>
                    <a:pt x="2131" y="1374"/>
                  </a:moveTo>
                  <a:lnTo>
                    <a:pt x="2153" y="1374"/>
                  </a:lnTo>
                  <a:lnTo>
                    <a:pt x="2201" y="1511"/>
                  </a:lnTo>
                  <a:lnTo>
                    <a:pt x="2203" y="1511"/>
                  </a:lnTo>
                  <a:lnTo>
                    <a:pt x="2250" y="1374"/>
                  </a:lnTo>
                  <a:lnTo>
                    <a:pt x="2270" y="1374"/>
                  </a:lnTo>
                  <a:lnTo>
                    <a:pt x="2211" y="1530"/>
                  </a:lnTo>
                  <a:lnTo>
                    <a:pt x="2192" y="1530"/>
                  </a:lnTo>
                  <a:lnTo>
                    <a:pt x="2131" y="1374"/>
                  </a:lnTo>
                  <a:close/>
                  <a:moveTo>
                    <a:pt x="2289" y="1314"/>
                  </a:moveTo>
                  <a:lnTo>
                    <a:pt x="2308" y="1314"/>
                  </a:lnTo>
                  <a:lnTo>
                    <a:pt x="2308" y="1344"/>
                  </a:lnTo>
                  <a:lnTo>
                    <a:pt x="2289" y="1344"/>
                  </a:lnTo>
                  <a:lnTo>
                    <a:pt x="2289" y="1314"/>
                  </a:lnTo>
                  <a:close/>
                  <a:moveTo>
                    <a:pt x="2289" y="1374"/>
                  </a:moveTo>
                  <a:lnTo>
                    <a:pt x="2308" y="1374"/>
                  </a:lnTo>
                  <a:lnTo>
                    <a:pt x="2308" y="1530"/>
                  </a:lnTo>
                  <a:lnTo>
                    <a:pt x="2289" y="1530"/>
                  </a:lnTo>
                  <a:lnTo>
                    <a:pt x="2289" y="1374"/>
                  </a:lnTo>
                  <a:close/>
                  <a:moveTo>
                    <a:pt x="2454" y="1423"/>
                  </a:moveTo>
                  <a:lnTo>
                    <a:pt x="2452" y="1414"/>
                  </a:lnTo>
                  <a:lnTo>
                    <a:pt x="2449" y="1407"/>
                  </a:lnTo>
                  <a:lnTo>
                    <a:pt x="2444" y="1400"/>
                  </a:lnTo>
                  <a:lnTo>
                    <a:pt x="2440" y="1395"/>
                  </a:lnTo>
                  <a:lnTo>
                    <a:pt x="2434" y="1391"/>
                  </a:lnTo>
                  <a:lnTo>
                    <a:pt x="2427" y="1389"/>
                  </a:lnTo>
                  <a:lnTo>
                    <a:pt x="2419" y="1386"/>
                  </a:lnTo>
                  <a:lnTo>
                    <a:pt x="2410" y="1385"/>
                  </a:lnTo>
                  <a:lnTo>
                    <a:pt x="2403" y="1386"/>
                  </a:lnTo>
                  <a:lnTo>
                    <a:pt x="2397" y="1387"/>
                  </a:lnTo>
                  <a:lnTo>
                    <a:pt x="2392" y="1389"/>
                  </a:lnTo>
                  <a:lnTo>
                    <a:pt x="2386" y="1391"/>
                  </a:lnTo>
                  <a:lnTo>
                    <a:pt x="2382" y="1394"/>
                  </a:lnTo>
                  <a:lnTo>
                    <a:pt x="2378" y="1398"/>
                  </a:lnTo>
                  <a:lnTo>
                    <a:pt x="2373" y="1401"/>
                  </a:lnTo>
                  <a:lnTo>
                    <a:pt x="2369" y="1406"/>
                  </a:lnTo>
                  <a:lnTo>
                    <a:pt x="2363" y="1417"/>
                  </a:lnTo>
                  <a:lnTo>
                    <a:pt x="2359" y="1427"/>
                  </a:lnTo>
                  <a:lnTo>
                    <a:pt x="2357" y="1439"/>
                  </a:lnTo>
                  <a:lnTo>
                    <a:pt x="2356" y="1452"/>
                  </a:lnTo>
                  <a:lnTo>
                    <a:pt x="2357" y="1464"/>
                  </a:lnTo>
                  <a:lnTo>
                    <a:pt x="2359" y="1476"/>
                  </a:lnTo>
                  <a:lnTo>
                    <a:pt x="2363" y="1487"/>
                  </a:lnTo>
                  <a:lnTo>
                    <a:pt x="2369" y="1498"/>
                  </a:lnTo>
                  <a:lnTo>
                    <a:pt x="2373" y="1502"/>
                  </a:lnTo>
                  <a:lnTo>
                    <a:pt x="2378" y="1506"/>
                  </a:lnTo>
                  <a:lnTo>
                    <a:pt x="2382" y="1509"/>
                  </a:lnTo>
                  <a:lnTo>
                    <a:pt x="2386" y="1513"/>
                  </a:lnTo>
                  <a:lnTo>
                    <a:pt x="2392" y="1515"/>
                  </a:lnTo>
                  <a:lnTo>
                    <a:pt x="2397" y="1517"/>
                  </a:lnTo>
                  <a:lnTo>
                    <a:pt x="2403" y="1518"/>
                  </a:lnTo>
                  <a:lnTo>
                    <a:pt x="2410" y="1518"/>
                  </a:lnTo>
                  <a:lnTo>
                    <a:pt x="2419" y="1517"/>
                  </a:lnTo>
                  <a:lnTo>
                    <a:pt x="2427" y="1515"/>
                  </a:lnTo>
                  <a:lnTo>
                    <a:pt x="2434" y="1511"/>
                  </a:lnTo>
                  <a:lnTo>
                    <a:pt x="2440" y="1505"/>
                  </a:lnTo>
                  <a:lnTo>
                    <a:pt x="2447" y="1499"/>
                  </a:lnTo>
                  <a:lnTo>
                    <a:pt x="2451" y="1491"/>
                  </a:lnTo>
                  <a:lnTo>
                    <a:pt x="2454" y="1484"/>
                  </a:lnTo>
                  <a:lnTo>
                    <a:pt x="2455" y="1474"/>
                  </a:lnTo>
                  <a:lnTo>
                    <a:pt x="2475" y="1474"/>
                  </a:lnTo>
                  <a:lnTo>
                    <a:pt x="2471" y="1487"/>
                  </a:lnTo>
                  <a:lnTo>
                    <a:pt x="2467" y="1499"/>
                  </a:lnTo>
                  <a:lnTo>
                    <a:pt x="2464" y="1504"/>
                  </a:lnTo>
                  <a:lnTo>
                    <a:pt x="2461" y="1509"/>
                  </a:lnTo>
                  <a:lnTo>
                    <a:pt x="2457" y="1514"/>
                  </a:lnTo>
                  <a:lnTo>
                    <a:pt x="2453" y="1518"/>
                  </a:lnTo>
                  <a:lnTo>
                    <a:pt x="2449" y="1521"/>
                  </a:lnTo>
                  <a:lnTo>
                    <a:pt x="2444" y="1525"/>
                  </a:lnTo>
                  <a:lnTo>
                    <a:pt x="2439" y="1528"/>
                  </a:lnTo>
                  <a:lnTo>
                    <a:pt x="2435" y="1530"/>
                  </a:lnTo>
                  <a:lnTo>
                    <a:pt x="2428" y="1532"/>
                  </a:lnTo>
                  <a:lnTo>
                    <a:pt x="2423" y="1533"/>
                  </a:lnTo>
                  <a:lnTo>
                    <a:pt x="2416" y="1534"/>
                  </a:lnTo>
                  <a:lnTo>
                    <a:pt x="2410" y="1534"/>
                  </a:lnTo>
                  <a:lnTo>
                    <a:pt x="2401" y="1533"/>
                  </a:lnTo>
                  <a:lnTo>
                    <a:pt x="2394" y="1532"/>
                  </a:lnTo>
                  <a:lnTo>
                    <a:pt x="2386" y="1530"/>
                  </a:lnTo>
                  <a:lnTo>
                    <a:pt x="2379" y="1528"/>
                  </a:lnTo>
                  <a:lnTo>
                    <a:pt x="2372" y="1523"/>
                  </a:lnTo>
                  <a:lnTo>
                    <a:pt x="2366" y="1520"/>
                  </a:lnTo>
                  <a:lnTo>
                    <a:pt x="2360" y="1515"/>
                  </a:lnTo>
                  <a:lnTo>
                    <a:pt x="2356" y="1509"/>
                  </a:lnTo>
                  <a:lnTo>
                    <a:pt x="2352" y="1504"/>
                  </a:lnTo>
                  <a:lnTo>
                    <a:pt x="2347" y="1498"/>
                  </a:lnTo>
                  <a:lnTo>
                    <a:pt x="2344" y="1491"/>
                  </a:lnTo>
                  <a:lnTo>
                    <a:pt x="2342" y="1484"/>
                  </a:lnTo>
                  <a:lnTo>
                    <a:pt x="2340" y="1476"/>
                  </a:lnTo>
                  <a:lnTo>
                    <a:pt x="2338" y="1468"/>
                  </a:lnTo>
                  <a:lnTo>
                    <a:pt x="2336" y="1460"/>
                  </a:lnTo>
                  <a:lnTo>
                    <a:pt x="2336" y="1452"/>
                  </a:lnTo>
                  <a:lnTo>
                    <a:pt x="2336" y="1444"/>
                  </a:lnTo>
                  <a:lnTo>
                    <a:pt x="2338" y="1435"/>
                  </a:lnTo>
                  <a:lnTo>
                    <a:pt x="2340" y="1427"/>
                  </a:lnTo>
                  <a:lnTo>
                    <a:pt x="2342" y="1420"/>
                  </a:lnTo>
                  <a:lnTo>
                    <a:pt x="2344" y="1413"/>
                  </a:lnTo>
                  <a:lnTo>
                    <a:pt x="2347" y="1406"/>
                  </a:lnTo>
                  <a:lnTo>
                    <a:pt x="2352" y="1399"/>
                  </a:lnTo>
                  <a:lnTo>
                    <a:pt x="2356" y="1394"/>
                  </a:lnTo>
                  <a:lnTo>
                    <a:pt x="2360" y="1389"/>
                  </a:lnTo>
                  <a:lnTo>
                    <a:pt x="2366" y="1384"/>
                  </a:lnTo>
                  <a:lnTo>
                    <a:pt x="2372" y="1380"/>
                  </a:lnTo>
                  <a:lnTo>
                    <a:pt x="2379" y="1376"/>
                  </a:lnTo>
                  <a:lnTo>
                    <a:pt x="2386" y="1373"/>
                  </a:lnTo>
                  <a:lnTo>
                    <a:pt x="2394" y="1371"/>
                  </a:lnTo>
                  <a:lnTo>
                    <a:pt x="2401" y="1370"/>
                  </a:lnTo>
                  <a:lnTo>
                    <a:pt x="2410" y="1369"/>
                  </a:lnTo>
                  <a:lnTo>
                    <a:pt x="2422" y="1370"/>
                  </a:lnTo>
                  <a:lnTo>
                    <a:pt x="2434" y="1372"/>
                  </a:lnTo>
                  <a:lnTo>
                    <a:pt x="2443" y="1377"/>
                  </a:lnTo>
                  <a:lnTo>
                    <a:pt x="2453" y="1383"/>
                  </a:lnTo>
                  <a:lnTo>
                    <a:pt x="2456" y="1386"/>
                  </a:lnTo>
                  <a:lnTo>
                    <a:pt x="2461" y="1391"/>
                  </a:lnTo>
                  <a:lnTo>
                    <a:pt x="2463" y="1395"/>
                  </a:lnTo>
                  <a:lnTo>
                    <a:pt x="2466" y="1399"/>
                  </a:lnTo>
                  <a:lnTo>
                    <a:pt x="2468" y="1405"/>
                  </a:lnTo>
                  <a:lnTo>
                    <a:pt x="2470" y="1410"/>
                  </a:lnTo>
                  <a:lnTo>
                    <a:pt x="2473" y="1417"/>
                  </a:lnTo>
                  <a:lnTo>
                    <a:pt x="2474" y="1423"/>
                  </a:lnTo>
                  <a:lnTo>
                    <a:pt x="2454" y="1423"/>
                  </a:lnTo>
                  <a:close/>
                  <a:moveTo>
                    <a:pt x="2513" y="1457"/>
                  </a:moveTo>
                  <a:lnTo>
                    <a:pt x="2513" y="1467"/>
                  </a:lnTo>
                  <a:lnTo>
                    <a:pt x="2516" y="1478"/>
                  </a:lnTo>
                  <a:lnTo>
                    <a:pt x="2519" y="1489"/>
                  </a:lnTo>
                  <a:lnTo>
                    <a:pt x="2524" y="1498"/>
                  </a:lnTo>
                  <a:lnTo>
                    <a:pt x="2528" y="1502"/>
                  </a:lnTo>
                  <a:lnTo>
                    <a:pt x="2532" y="1506"/>
                  </a:lnTo>
                  <a:lnTo>
                    <a:pt x="2535" y="1509"/>
                  </a:lnTo>
                  <a:lnTo>
                    <a:pt x="2541" y="1513"/>
                  </a:lnTo>
                  <a:lnTo>
                    <a:pt x="2545" y="1515"/>
                  </a:lnTo>
                  <a:lnTo>
                    <a:pt x="2551" y="1517"/>
                  </a:lnTo>
                  <a:lnTo>
                    <a:pt x="2557" y="1518"/>
                  </a:lnTo>
                  <a:lnTo>
                    <a:pt x="2563" y="1518"/>
                  </a:lnTo>
                  <a:lnTo>
                    <a:pt x="2573" y="1517"/>
                  </a:lnTo>
                  <a:lnTo>
                    <a:pt x="2582" y="1515"/>
                  </a:lnTo>
                  <a:lnTo>
                    <a:pt x="2589" y="1512"/>
                  </a:lnTo>
                  <a:lnTo>
                    <a:pt x="2596" y="1507"/>
                  </a:lnTo>
                  <a:lnTo>
                    <a:pt x="2601" y="1501"/>
                  </a:lnTo>
                  <a:lnTo>
                    <a:pt x="2606" y="1494"/>
                  </a:lnTo>
                  <a:lnTo>
                    <a:pt x="2610" y="1487"/>
                  </a:lnTo>
                  <a:lnTo>
                    <a:pt x="2612" y="1478"/>
                  </a:lnTo>
                  <a:lnTo>
                    <a:pt x="2631" y="1478"/>
                  </a:lnTo>
                  <a:lnTo>
                    <a:pt x="2628" y="1491"/>
                  </a:lnTo>
                  <a:lnTo>
                    <a:pt x="2623" y="1502"/>
                  </a:lnTo>
                  <a:lnTo>
                    <a:pt x="2617" y="1512"/>
                  </a:lnTo>
                  <a:lnTo>
                    <a:pt x="2610" y="1519"/>
                  </a:lnTo>
                  <a:lnTo>
                    <a:pt x="2605" y="1522"/>
                  </a:lnTo>
                  <a:lnTo>
                    <a:pt x="2600" y="1526"/>
                  </a:lnTo>
                  <a:lnTo>
                    <a:pt x="2595" y="1528"/>
                  </a:lnTo>
                  <a:lnTo>
                    <a:pt x="2589" y="1530"/>
                  </a:lnTo>
                  <a:lnTo>
                    <a:pt x="2577" y="1533"/>
                  </a:lnTo>
                  <a:lnTo>
                    <a:pt x="2563" y="1534"/>
                  </a:lnTo>
                  <a:lnTo>
                    <a:pt x="2555" y="1533"/>
                  </a:lnTo>
                  <a:lnTo>
                    <a:pt x="2546" y="1532"/>
                  </a:lnTo>
                  <a:lnTo>
                    <a:pt x="2538" y="1530"/>
                  </a:lnTo>
                  <a:lnTo>
                    <a:pt x="2532" y="1528"/>
                  </a:lnTo>
                  <a:lnTo>
                    <a:pt x="2525" y="1523"/>
                  </a:lnTo>
                  <a:lnTo>
                    <a:pt x="2520" y="1520"/>
                  </a:lnTo>
                  <a:lnTo>
                    <a:pt x="2515" y="1515"/>
                  </a:lnTo>
                  <a:lnTo>
                    <a:pt x="2510" y="1509"/>
                  </a:lnTo>
                  <a:lnTo>
                    <a:pt x="2506" y="1504"/>
                  </a:lnTo>
                  <a:lnTo>
                    <a:pt x="2503" y="1498"/>
                  </a:lnTo>
                  <a:lnTo>
                    <a:pt x="2500" y="1490"/>
                  </a:lnTo>
                  <a:lnTo>
                    <a:pt x="2497" y="1484"/>
                  </a:lnTo>
                  <a:lnTo>
                    <a:pt x="2494" y="1468"/>
                  </a:lnTo>
                  <a:lnTo>
                    <a:pt x="2493" y="1452"/>
                  </a:lnTo>
                  <a:lnTo>
                    <a:pt x="2494" y="1436"/>
                  </a:lnTo>
                  <a:lnTo>
                    <a:pt x="2497" y="1422"/>
                  </a:lnTo>
                  <a:lnTo>
                    <a:pt x="2500" y="1414"/>
                  </a:lnTo>
                  <a:lnTo>
                    <a:pt x="2503" y="1408"/>
                  </a:lnTo>
                  <a:lnTo>
                    <a:pt x="2506" y="1401"/>
                  </a:lnTo>
                  <a:lnTo>
                    <a:pt x="2510" y="1395"/>
                  </a:lnTo>
                  <a:lnTo>
                    <a:pt x="2515" y="1390"/>
                  </a:lnTo>
                  <a:lnTo>
                    <a:pt x="2520" y="1384"/>
                  </a:lnTo>
                  <a:lnTo>
                    <a:pt x="2525" y="1380"/>
                  </a:lnTo>
                  <a:lnTo>
                    <a:pt x="2532" y="1377"/>
                  </a:lnTo>
                  <a:lnTo>
                    <a:pt x="2538" y="1373"/>
                  </a:lnTo>
                  <a:lnTo>
                    <a:pt x="2546" y="1371"/>
                  </a:lnTo>
                  <a:lnTo>
                    <a:pt x="2555" y="1370"/>
                  </a:lnTo>
                  <a:lnTo>
                    <a:pt x="2563" y="1369"/>
                  </a:lnTo>
                  <a:lnTo>
                    <a:pt x="2573" y="1370"/>
                  </a:lnTo>
                  <a:lnTo>
                    <a:pt x="2581" y="1371"/>
                  </a:lnTo>
                  <a:lnTo>
                    <a:pt x="2588" y="1373"/>
                  </a:lnTo>
                  <a:lnTo>
                    <a:pt x="2596" y="1377"/>
                  </a:lnTo>
                  <a:lnTo>
                    <a:pt x="2602" y="1381"/>
                  </a:lnTo>
                  <a:lnTo>
                    <a:pt x="2608" y="1385"/>
                  </a:lnTo>
                  <a:lnTo>
                    <a:pt x="2613" y="1391"/>
                  </a:lnTo>
                  <a:lnTo>
                    <a:pt x="2617" y="1397"/>
                  </a:lnTo>
                  <a:lnTo>
                    <a:pt x="2621" y="1404"/>
                  </a:lnTo>
                  <a:lnTo>
                    <a:pt x="2624" y="1410"/>
                  </a:lnTo>
                  <a:lnTo>
                    <a:pt x="2627" y="1418"/>
                  </a:lnTo>
                  <a:lnTo>
                    <a:pt x="2629" y="1425"/>
                  </a:lnTo>
                  <a:lnTo>
                    <a:pt x="2630" y="1433"/>
                  </a:lnTo>
                  <a:lnTo>
                    <a:pt x="2631" y="1440"/>
                  </a:lnTo>
                  <a:lnTo>
                    <a:pt x="2632" y="1449"/>
                  </a:lnTo>
                  <a:lnTo>
                    <a:pt x="2632" y="1457"/>
                  </a:lnTo>
                  <a:lnTo>
                    <a:pt x="2513" y="1457"/>
                  </a:lnTo>
                  <a:close/>
                  <a:moveTo>
                    <a:pt x="2613" y="1441"/>
                  </a:moveTo>
                  <a:lnTo>
                    <a:pt x="2612" y="1431"/>
                  </a:lnTo>
                  <a:lnTo>
                    <a:pt x="2609" y="1420"/>
                  </a:lnTo>
                  <a:lnTo>
                    <a:pt x="2605" y="1411"/>
                  </a:lnTo>
                  <a:lnTo>
                    <a:pt x="2599" y="1403"/>
                  </a:lnTo>
                  <a:lnTo>
                    <a:pt x="2592" y="1395"/>
                  </a:lnTo>
                  <a:lnTo>
                    <a:pt x="2584" y="1390"/>
                  </a:lnTo>
                  <a:lnTo>
                    <a:pt x="2579" y="1389"/>
                  </a:lnTo>
                  <a:lnTo>
                    <a:pt x="2574" y="1386"/>
                  </a:lnTo>
                  <a:lnTo>
                    <a:pt x="2569" y="1385"/>
                  </a:lnTo>
                  <a:lnTo>
                    <a:pt x="2563" y="1385"/>
                  </a:lnTo>
                  <a:lnTo>
                    <a:pt x="2558" y="1385"/>
                  </a:lnTo>
                  <a:lnTo>
                    <a:pt x="2552" y="1386"/>
                  </a:lnTo>
                  <a:lnTo>
                    <a:pt x="2547" y="1389"/>
                  </a:lnTo>
                  <a:lnTo>
                    <a:pt x="2543" y="1391"/>
                  </a:lnTo>
                  <a:lnTo>
                    <a:pt x="2534" y="1396"/>
                  </a:lnTo>
                  <a:lnTo>
                    <a:pt x="2528" y="1403"/>
                  </a:lnTo>
                  <a:lnTo>
                    <a:pt x="2522" y="1411"/>
                  </a:lnTo>
                  <a:lnTo>
                    <a:pt x="2517" y="1420"/>
                  </a:lnTo>
                  <a:lnTo>
                    <a:pt x="2515" y="1431"/>
                  </a:lnTo>
                  <a:lnTo>
                    <a:pt x="2513" y="1441"/>
                  </a:lnTo>
                  <a:lnTo>
                    <a:pt x="2613" y="1441"/>
                  </a:lnTo>
                  <a:close/>
                  <a:moveTo>
                    <a:pt x="1383" y="1814"/>
                  </a:moveTo>
                  <a:lnTo>
                    <a:pt x="1382" y="1823"/>
                  </a:lnTo>
                  <a:lnTo>
                    <a:pt x="1382" y="1830"/>
                  </a:lnTo>
                  <a:lnTo>
                    <a:pt x="1380" y="1838"/>
                  </a:lnTo>
                  <a:lnTo>
                    <a:pt x="1377" y="1845"/>
                  </a:lnTo>
                  <a:lnTo>
                    <a:pt x="1375" y="1853"/>
                  </a:lnTo>
                  <a:lnTo>
                    <a:pt x="1372" y="1859"/>
                  </a:lnTo>
                  <a:lnTo>
                    <a:pt x="1368" y="1866"/>
                  </a:lnTo>
                  <a:lnTo>
                    <a:pt x="1363" y="1871"/>
                  </a:lnTo>
                  <a:lnTo>
                    <a:pt x="1359" y="1877"/>
                  </a:lnTo>
                  <a:lnTo>
                    <a:pt x="1353" y="1882"/>
                  </a:lnTo>
                  <a:lnTo>
                    <a:pt x="1347" y="1886"/>
                  </a:lnTo>
                  <a:lnTo>
                    <a:pt x="1341" y="1890"/>
                  </a:lnTo>
                  <a:lnTo>
                    <a:pt x="1333" y="1893"/>
                  </a:lnTo>
                  <a:lnTo>
                    <a:pt x="1326" y="1895"/>
                  </a:lnTo>
                  <a:lnTo>
                    <a:pt x="1318" y="1896"/>
                  </a:lnTo>
                  <a:lnTo>
                    <a:pt x="1309" y="1896"/>
                  </a:lnTo>
                  <a:lnTo>
                    <a:pt x="1301" y="1896"/>
                  </a:lnTo>
                  <a:lnTo>
                    <a:pt x="1292" y="1895"/>
                  </a:lnTo>
                  <a:lnTo>
                    <a:pt x="1285" y="1893"/>
                  </a:lnTo>
                  <a:lnTo>
                    <a:pt x="1278" y="1890"/>
                  </a:lnTo>
                  <a:lnTo>
                    <a:pt x="1271" y="1886"/>
                  </a:lnTo>
                  <a:lnTo>
                    <a:pt x="1265" y="1882"/>
                  </a:lnTo>
                  <a:lnTo>
                    <a:pt x="1260" y="1877"/>
                  </a:lnTo>
                  <a:lnTo>
                    <a:pt x="1254" y="1871"/>
                  </a:lnTo>
                  <a:lnTo>
                    <a:pt x="1250" y="1866"/>
                  </a:lnTo>
                  <a:lnTo>
                    <a:pt x="1247" y="1859"/>
                  </a:lnTo>
                  <a:lnTo>
                    <a:pt x="1244" y="1853"/>
                  </a:lnTo>
                  <a:lnTo>
                    <a:pt x="1240" y="1845"/>
                  </a:lnTo>
                  <a:lnTo>
                    <a:pt x="1238" y="1838"/>
                  </a:lnTo>
                  <a:lnTo>
                    <a:pt x="1237" y="1830"/>
                  </a:lnTo>
                  <a:lnTo>
                    <a:pt x="1236" y="1823"/>
                  </a:lnTo>
                  <a:lnTo>
                    <a:pt x="1236" y="1814"/>
                  </a:lnTo>
                  <a:lnTo>
                    <a:pt x="1236" y="1805"/>
                  </a:lnTo>
                  <a:lnTo>
                    <a:pt x="1237" y="1798"/>
                  </a:lnTo>
                  <a:lnTo>
                    <a:pt x="1238" y="1790"/>
                  </a:lnTo>
                  <a:lnTo>
                    <a:pt x="1240" y="1783"/>
                  </a:lnTo>
                  <a:lnTo>
                    <a:pt x="1244" y="1775"/>
                  </a:lnTo>
                  <a:lnTo>
                    <a:pt x="1247" y="1769"/>
                  </a:lnTo>
                  <a:lnTo>
                    <a:pt x="1250" y="1762"/>
                  </a:lnTo>
                  <a:lnTo>
                    <a:pt x="1254" y="1756"/>
                  </a:lnTo>
                  <a:lnTo>
                    <a:pt x="1260" y="1750"/>
                  </a:lnTo>
                  <a:lnTo>
                    <a:pt x="1265" y="1746"/>
                  </a:lnTo>
                  <a:lnTo>
                    <a:pt x="1271" y="1742"/>
                  </a:lnTo>
                  <a:lnTo>
                    <a:pt x="1278" y="1738"/>
                  </a:lnTo>
                  <a:lnTo>
                    <a:pt x="1285" y="1735"/>
                  </a:lnTo>
                  <a:lnTo>
                    <a:pt x="1292" y="1733"/>
                  </a:lnTo>
                  <a:lnTo>
                    <a:pt x="1301" y="1732"/>
                  </a:lnTo>
                  <a:lnTo>
                    <a:pt x="1309" y="1732"/>
                  </a:lnTo>
                  <a:lnTo>
                    <a:pt x="1318" y="1732"/>
                  </a:lnTo>
                  <a:lnTo>
                    <a:pt x="1326" y="1733"/>
                  </a:lnTo>
                  <a:lnTo>
                    <a:pt x="1333" y="1735"/>
                  </a:lnTo>
                  <a:lnTo>
                    <a:pt x="1341" y="1738"/>
                  </a:lnTo>
                  <a:lnTo>
                    <a:pt x="1347" y="1742"/>
                  </a:lnTo>
                  <a:lnTo>
                    <a:pt x="1353" y="1746"/>
                  </a:lnTo>
                  <a:lnTo>
                    <a:pt x="1359" y="1750"/>
                  </a:lnTo>
                  <a:lnTo>
                    <a:pt x="1363" y="1756"/>
                  </a:lnTo>
                  <a:lnTo>
                    <a:pt x="1368" y="1762"/>
                  </a:lnTo>
                  <a:lnTo>
                    <a:pt x="1372" y="1769"/>
                  </a:lnTo>
                  <a:lnTo>
                    <a:pt x="1375" y="1775"/>
                  </a:lnTo>
                  <a:lnTo>
                    <a:pt x="1377" y="1783"/>
                  </a:lnTo>
                  <a:lnTo>
                    <a:pt x="1380" y="1790"/>
                  </a:lnTo>
                  <a:lnTo>
                    <a:pt x="1382" y="1798"/>
                  </a:lnTo>
                  <a:lnTo>
                    <a:pt x="1382" y="1805"/>
                  </a:lnTo>
                  <a:lnTo>
                    <a:pt x="1383" y="1814"/>
                  </a:lnTo>
                  <a:close/>
                  <a:moveTo>
                    <a:pt x="1254" y="1814"/>
                  </a:moveTo>
                  <a:lnTo>
                    <a:pt x="1255" y="1826"/>
                  </a:lnTo>
                  <a:lnTo>
                    <a:pt x="1258" y="1838"/>
                  </a:lnTo>
                  <a:lnTo>
                    <a:pt x="1262" y="1850"/>
                  </a:lnTo>
                  <a:lnTo>
                    <a:pt x="1268" y="1859"/>
                  </a:lnTo>
                  <a:lnTo>
                    <a:pt x="1272" y="1864"/>
                  </a:lnTo>
                  <a:lnTo>
                    <a:pt x="1276" y="1868"/>
                  </a:lnTo>
                  <a:lnTo>
                    <a:pt x="1280" y="1871"/>
                  </a:lnTo>
                  <a:lnTo>
                    <a:pt x="1286" y="1874"/>
                  </a:lnTo>
                  <a:lnTo>
                    <a:pt x="1291" y="1877"/>
                  </a:lnTo>
                  <a:lnTo>
                    <a:pt x="1296" y="1879"/>
                  </a:lnTo>
                  <a:lnTo>
                    <a:pt x="1303" y="1880"/>
                  </a:lnTo>
                  <a:lnTo>
                    <a:pt x="1309" y="1880"/>
                  </a:lnTo>
                  <a:lnTo>
                    <a:pt x="1316" y="1880"/>
                  </a:lnTo>
                  <a:lnTo>
                    <a:pt x="1321" y="1879"/>
                  </a:lnTo>
                  <a:lnTo>
                    <a:pt x="1328" y="1877"/>
                  </a:lnTo>
                  <a:lnTo>
                    <a:pt x="1333" y="1874"/>
                  </a:lnTo>
                  <a:lnTo>
                    <a:pt x="1337" y="1871"/>
                  </a:lnTo>
                  <a:lnTo>
                    <a:pt x="1342" y="1868"/>
                  </a:lnTo>
                  <a:lnTo>
                    <a:pt x="1346" y="1864"/>
                  </a:lnTo>
                  <a:lnTo>
                    <a:pt x="1350" y="1859"/>
                  </a:lnTo>
                  <a:lnTo>
                    <a:pt x="1356" y="1850"/>
                  </a:lnTo>
                  <a:lnTo>
                    <a:pt x="1360" y="1838"/>
                  </a:lnTo>
                  <a:lnTo>
                    <a:pt x="1362" y="1826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60" y="1789"/>
                  </a:lnTo>
                  <a:lnTo>
                    <a:pt x="1356" y="1778"/>
                  </a:lnTo>
                  <a:lnTo>
                    <a:pt x="1350" y="1769"/>
                  </a:lnTo>
                  <a:lnTo>
                    <a:pt x="1346" y="1764"/>
                  </a:lnTo>
                  <a:lnTo>
                    <a:pt x="1342" y="1760"/>
                  </a:lnTo>
                  <a:lnTo>
                    <a:pt x="1337" y="1757"/>
                  </a:lnTo>
                  <a:lnTo>
                    <a:pt x="1333" y="1753"/>
                  </a:lnTo>
                  <a:lnTo>
                    <a:pt x="1328" y="1751"/>
                  </a:lnTo>
                  <a:lnTo>
                    <a:pt x="1321" y="1749"/>
                  </a:lnTo>
                  <a:lnTo>
                    <a:pt x="1316" y="1748"/>
                  </a:lnTo>
                  <a:lnTo>
                    <a:pt x="1309" y="1747"/>
                  </a:lnTo>
                  <a:lnTo>
                    <a:pt x="1303" y="1748"/>
                  </a:lnTo>
                  <a:lnTo>
                    <a:pt x="1296" y="1749"/>
                  </a:lnTo>
                  <a:lnTo>
                    <a:pt x="1291" y="1751"/>
                  </a:lnTo>
                  <a:lnTo>
                    <a:pt x="1286" y="1753"/>
                  </a:lnTo>
                  <a:lnTo>
                    <a:pt x="1280" y="1757"/>
                  </a:lnTo>
                  <a:lnTo>
                    <a:pt x="1276" y="1760"/>
                  </a:lnTo>
                  <a:lnTo>
                    <a:pt x="1272" y="1764"/>
                  </a:lnTo>
                  <a:lnTo>
                    <a:pt x="1268" y="1769"/>
                  </a:lnTo>
                  <a:lnTo>
                    <a:pt x="1262" y="1778"/>
                  </a:lnTo>
                  <a:lnTo>
                    <a:pt x="1258" y="1789"/>
                  </a:lnTo>
                  <a:lnTo>
                    <a:pt x="1255" y="1802"/>
                  </a:lnTo>
                  <a:lnTo>
                    <a:pt x="1254" y="1814"/>
                  </a:lnTo>
                  <a:close/>
                  <a:moveTo>
                    <a:pt x="1471" y="1752"/>
                  </a:moveTo>
                  <a:lnTo>
                    <a:pt x="1440" y="1752"/>
                  </a:lnTo>
                  <a:lnTo>
                    <a:pt x="1440" y="1892"/>
                  </a:lnTo>
                  <a:lnTo>
                    <a:pt x="1422" y="1892"/>
                  </a:lnTo>
                  <a:lnTo>
                    <a:pt x="1422" y="1752"/>
                  </a:lnTo>
                  <a:lnTo>
                    <a:pt x="1395" y="1752"/>
                  </a:lnTo>
                  <a:lnTo>
                    <a:pt x="1395" y="1736"/>
                  </a:lnTo>
                  <a:lnTo>
                    <a:pt x="1422" y="1736"/>
                  </a:lnTo>
                  <a:lnTo>
                    <a:pt x="1422" y="1722"/>
                  </a:lnTo>
                  <a:lnTo>
                    <a:pt x="1422" y="1712"/>
                  </a:lnTo>
                  <a:lnTo>
                    <a:pt x="1423" y="1704"/>
                  </a:lnTo>
                  <a:lnTo>
                    <a:pt x="1425" y="1695"/>
                  </a:lnTo>
                  <a:lnTo>
                    <a:pt x="1428" y="1689"/>
                  </a:lnTo>
                  <a:lnTo>
                    <a:pt x="1434" y="1683"/>
                  </a:lnTo>
                  <a:lnTo>
                    <a:pt x="1440" y="1680"/>
                  </a:lnTo>
                  <a:lnTo>
                    <a:pt x="1449" y="1677"/>
                  </a:lnTo>
                  <a:lnTo>
                    <a:pt x="1460" y="1677"/>
                  </a:lnTo>
                  <a:lnTo>
                    <a:pt x="1467" y="1677"/>
                  </a:lnTo>
                  <a:lnTo>
                    <a:pt x="1475" y="1678"/>
                  </a:lnTo>
                  <a:lnTo>
                    <a:pt x="1475" y="1694"/>
                  </a:lnTo>
                  <a:lnTo>
                    <a:pt x="1468" y="1693"/>
                  </a:lnTo>
                  <a:lnTo>
                    <a:pt x="1462" y="1692"/>
                  </a:lnTo>
                  <a:lnTo>
                    <a:pt x="1454" y="1693"/>
                  </a:lnTo>
                  <a:lnTo>
                    <a:pt x="1449" y="1695"/>
                  </a:lnTo>
                  <a:lnTo>
                    <a:pt x="1445" y="1697"/>
                  </a:lnTo>
                  <a:lnTo>
                    <a:pt x="1443" y="1702"/>
                  </a:lnTo>
                  <a:lnTo>
                    <a:pt x="1441" y="1706"/>
                  </a:lnTo>
                  <a:lnTo>
                    <a:pt x="1441" y="1710"/>
                  </a:lnTo>
                  <a:lnTo>
                    <a:pt x="1440" y="1717"/>
                  </a:lnTo>
                  <a:lnTo>
                    <a:pt x="1440" y="1722"/>
                  </a:lnTo>
                  <a:lnTo>
                    <a:pt x="1440" y="1736"/>
                  </a:lnTo>
                  <a:lnTo>
                    <a:pt x="1471" y="1736"/>
                  </a:lnTo>
                  <a:lnTo>
                    <a:pt x="1471" y="1752"/>
                  </a:lnTo>
                  <a:close/>
                  <a:moveTo>
                    <a:pt x="1587" y="1820"/>
                  </a:moveTo>
                  <a:lnTo>
                    <a:pt x="1587" y="1829"/>
                  </a:lnTo>
                  <a:lnTo>
                    <a:pt x="1588" y="1836"/>
                  </a:lnTo>
                  <a:lnTo>
                    <a:pt x="1589" y="1842"/>
                  </a:lnTo>
                  <a:lnTo>
                    <a:pt x="1591" y="1848"/>
                  </a:lnTo>
                  <a:lnTo>
                    <a:pt x="1595" y="1854"/>
                  </a:lnTo>
                  <a:lnTo>
                    <a:pt x="1598" y="1858"/>
                  </a:lnTo>
                  <a:lnTo>
                    <a:pt x="1602" y="1863"/>
                  </a:lnTo>
                  <a:lnTo>
                    <a:pt x="1606" y="1866"/>
                  </a:lnTo>
                  <a:lnTo>
                    <a:pt x="1612" y="1869"/>
                  </a:lnTo>
                  <a:lnTo>
                    <a:pt x="1617" y="1872"/>
                  </a:lnTo>
                  <a:lnTo>
                    <a:pt x="1623" y="1874"/>
                  </a:lnTo>
                  <a:lnTo>
                    <a:pt x="1629" y="1875"/>
                  </a:lnTo>
                  <a:lnTo>
                    <a:pt x="1642" y="1878"/>
                  </a:lnTo>
                  <a:lnTo>
                    <a:pt x="1657" y="1879"/>
                  </a:lnTo>
                  <a:lnTo>
                    <a:pt x="1666" y="1878"/>
                  </a:lnTo>
                  <a:lnTo>
                    <a:pt x="1676" y="1877"/>
                  </a:lnTo>
                  <a:lnTo>
                    <a:pt x="1684" y="1873"/>
                  </a:lnTo>
                  <a:lnTo>
                    <a:pt x="1694" y="1869"/>
                  </a:lnTo>
                  <a:lnTo>
                    <a:pt x="1698" y="1866"/>
                  </a:lnTo>
                  <a:lnTo>
                    <a:pt x="1701" y="1863"/>
                  </a:lnTo>
                  <a:lnTo>
                    <a:pt x="1705" y="1859"/>
                  </a:lnTo>
                  <a:lnTo>
                    <a:pt x="1708" y="1855"/>
                  </a:lnTo>
                  <a:lnTo>
                    <a:pt x="1710" y="1851"/>
                  </a:lnTo>
                  <a:lnTo>
                    <a:pt x="1712" y="1845"/>
                  </a:lnTo>
                  <a:lnTo>
                    <a:pt x="1713" y="1841"/>
                  </a:lnTo>
                  <a:lnTo>
                    <a:pt x="1713" y="1834"/>
                  </a:lnTo>
                  <a:lnTo>
                    <a:pt x="1713" y="1830"/>
                  </a:lnTo>
                  <a:lnTo>
                    <a:pt x="1712" y="1827"/>
                  </a:lnTo>
                  <a:lnTo>
                    <a:pt x="1711" y="1823"/>
                  </a:lnTo>
                  <a:lnTo>
                    <a:pt x="1710" y="1819"/>
                  </a:lnTo>
                  <a:lnTo>
                    <a:pt x="1705" y="1813"/>
                  </a:lnTo>
                  <a:lnTo>
                    <a:pt x="1699" y="1809"/>
                  </a:lnTo>
                  <a:lnTo>
                    <a:pt x="1692" y="1804"/>
                  </a:lnTo>
                  <a:lnTo>
                    <a:pt x="1685" y="1801"/>
                  </a:lnTo>
                  <a:lnTo>
                    <a:pt x="1677" y="1798"/>
                  </a:lnTo>
                  <a:lnTo>
                    <a:pt x="1669" y="1796"/>
                  </a:lnTo>
                  <a:lnTo>
                    <a:pt x="1622" y="1785"/>
                  </a:lnTo>
                  <a:lnTo>
                    <a:pt x="1612" y="1782"/>
                  </a:lnTo>
                  <a:lnTo>
                    <a:pt x="1603" y="1778"/>
                  </a:lnTo>
                  <a:lnTo>
                    <a:pt x="1595" y="1774"/>
                  </a:lnTo>
                  <a:lnTo>
                    <a:pt x="1588" y="1769"/>
                  </a:lnTo>
                  <a:lnTo>
                    <a:pt x="1582" y="1762"/>
                  </a:lnTo>
                  <a:lnTo>
                    <a:pt x="1577" y="1753"/>
                  </a:lnTo>
                  <a:lnTo>
                    <a:pt x="1575" y="1749"/>
                  </a:lnTo>
                  <a:lnTo>
                    <a:pt x="1574" y="1744"/>
                  </a:lnTo>
                  <a:lnTo>
                    <a:pt x="1573" y="1738"/>
                  </a:lnTo>
                  <a:lnTo>
                    <a:pt x="1573" y="1732"/>
                  </a:lnTo>
                  <a:lnTo>
                    <a:pt x="1574" y="1723"/>
                  </a:lnTo>
                  <a:lnTo>
                    <a:pt x="1576" y="1715"/>
                  </a:lnTo>
                  <a:lnTo>
                    <a:pt x="1578" y="1709"/>
                  </a:lnTo>
                  <a:lnTo>
                    <a:pt x="1580" y="1704"/>
                  </a:lnTo>
                  <a:lnTo>
                    <a:pt x="1584" y="1699"/>
                  </a:lnTo>
                  <a:lnTo>
                    <a:pt x="1587" y="1694"/>
                  </a:lnTo>
                  <a:lnTo>
                    <a:pt x="1591" y="1690"/>
                  </a:lnTo>
                  <a:lnTo>
                    <a:pt x="1597" y="1685"/>
                  </a:lnTo>
                  <a:lnTo>
                    <a:pt x="1603" y="1681"/>
                  </a:lnTo>
                  <a:lnTo>
                    <a:pt x="1610" y="1678"/>
                  </a:lnTo>
                  <a:lnTo>
                    <a:pt x="1617" y="1676"/>
                  </a:lnTo>
                  <a:lnTo>
                    <a:pt x="1627" y="1674"/>
                  </a:lnTo>
                  <a:lnTo>
                    <a:pt x="1637" y="1672"/>
                  </a:lnTo>
                  <a:lnTo>
                    <a:pt x="1647" y="1671"/>
                  </a:lnTo>
                  <a:lnTo>
                    <a:pt x="1655" y="1672"/>
                  </a:lnTo>
                  <a:lnTo>
                    <a:pt x="1663" y="1672"/>
                  </a:lnTo>
                  <a:lnTo>
                    <a:pt x="1670" y="1675"/>
                  </a:lnTo>
                  <a:lnTo>
                    <a:pt x="1678" y="1676"/>
                  </a:lnTo>
                  <a:lnTo>
                    <a:pt x="1684" y="1678"/>
                  </a:lnTo>
                  <a:lnTo>
                    <a:pt x="1691" y="1681"/>
                  </a:lnTo>
                  <a:lnTo>
                    <a:pt x="1697" y="1684"/>
                  </a:lnTo>
                  <a:lnTo>
                    <a:pt x="1703" y="1689"/>
                  </a:lnTo>
                  <a:lnTo>
                    <a:pt x="1708" y="1693"/>
                  </a:lnTo>
                  <a:lnTo>
                    <a:pt x="1712" y="1698"/>
                  </a:lnTo>
                  <a:lnTo>
                    <a:pt x="1717" y="1704"/>
                  </a:lnTo>
                  <a:lnTo>
                    <a:pt x="1720" y="1709"/>
                  </a:lnTo>
                  <a:lnTo>
                    <a:pt x="1723" y="1716"/>
                  </a:lnTo>
                  <a:lnTo>
                    <a:pt x="1725" y="1723"/>
                  </a:lnTo>
                  <a:lnTo>
                    <a:pt x="1726" y="1731"/>
                  </a:lnTo>
                  <a:lnTo>
                    <a:pt x="1726" y="1738"/>
                  </a:lnTo>
                  <a:lnTo>
                    <a:pt x="1706" y="1738"/>
                  </a:lnTo>
                  <a:lnTo>
                    <a:pt x="1706" y="1733"/>
                  </a:lnTo>
                  <a:lnTo>
                    <a:pt x="1705" y="1728"/>
                  </a:lnTo>
                  <a:lnTo>
                    <a:pt x="1703" y="1722"/>
                  </a:lnTo>
                  <a:lnTo>
                    <a:pt x="1700" y="1718"/>
                  </a:lnTo>
                  <a:lnTo>
                    <a:pt x="1698" y="1712"/>
                  </a:lnTo>
                  <a:lnTo>
                    <a:pt x="1695" y="1709"/>
                  </a:lnTo>
                  <a:lnTo>
                    <a:pt x="1692" y="1705"/>
                  </a:lnTo>
                  <a:lnTo>
                    <a:pt x="1687" y="1702"/>
                  </a:lnTo>
                  <a:lnTo>
                    <a:pt x="1679" y="1696"/>
                  </a:lnTo>
                  <a:lnTo>
                    <a:pt x="1669" y="1693"/>
                  </a:lnTo>
                  <a:lnTo>
                    <a:pt x="1658" y="1690"/>
                  </a:lnTo>
                  <a:lnTo>
                    <a:pt x="1647" y="1690"/>
                  </a:lnTo>
                  <a:lnTo>
                    <a:pt x="1637" y="1690"/>
                  </a:lnTo>
                  <a:lnTo>
                    <a:pt x="1627" y="1692"/>
                  </a:lnTo>
                  <a:lnTo>
                    <a:pt x="1618" y="1694"/>
                  </a:lnTo>
                  <a:lnTo>
                    <a:pt x="1610" y="1698"/>
                  </a:lnTo>
                  <a:lnTo>
                    <a:pt x="1606" y="1702"/>
                  </a:lnTo>
                  <a:lnTo>
                    <a:pt x="1603" y="1705"/>
                  </a:lnTo>
                  <a:lnTo>
                    <a:pt x="1600" y="1708"/>
                  </a:lnTo>
                  <a:lnTo>
                    <a:pt x="1598" y="1712"/>
                  </a:lnTo>
                  <a:lnTo>
                    <a:pt x="1596" y="1717"/>
                  </a:lnTo>
                  <a:lnTo>
                    <a:pt x="1595" y="1721"/>
                  </a:lnTo>
                  <a:lnTo>
                    <a:pt x="1593" y="1726"/>
                  </a:lnTo>
                  <a:lnTo>
                    <a:pt x="1593" y="1732"/>
                  </a:lnTo>
                  <a:lnTo>
                    <a:pt x="1595" y="1739"/>
                  </a:lnTo>
                  <a:lnTo>
                    <a:pt x="1596" y="1745"/>
                  </a:lnTo>
                  <a:lnTo>
                    <a:pt x="1599" y="1750"/>
                  </a:lnTo>
                  <a:lnTo>
                    <a:pt x="1603" y="1755"/>
                  </a:lnTo>
                  <a:lnTo>
                    <a:pt x="1607" y="1758"/>
                  </a:lnTo>
                  <a:lnTo>
                    <a:pt x="1613" y="1761"/>
                  </a:lnTo>
                  <a:lnTo>
                    <a:pt x="1619" y="1763"/>
                  </a:lnTo>
                  <a:lnTo>
                    <a:pt x="1626" y="1765"/>
                  </a:lnTo>
                  <a:lnTo>
                    <a:pt x="1679" y="1778"/>
                  </a:lnTo>
                  <a:lnTo>
                    <a:pt x="1690" y="1782"/>
                  </a:lnTo>
                  <a:lnTo>
                    <a:pt x="1700" y="1786"/>
                  </a:lnTo>
                  <a:lnTo>
                    <a:pt x="1709" y="1790"/>
                  </a:lnTo>
                  <a:lnTo>
                    <a:pt x="1718" y="1797"/>
                  </a:lnTo>
                  <a:lnTo>
                    <a:pt x="1721" y="1800"/>
                  </a:lnTo>
                  <a:lnTo>
                    <a:pt x="1724" y="1803"/>
                  </a:lnTo>
                  <a:lnTo>
                    <a:pt x="1727" y="1807"/>
                  </a:lnTo>
                  <a:lnTo>
                    <a:pt x="1730" y="1812"/>
                  </a:lnTo>
                  <a:lnTo>
                    <a:pt x="1732" y="1817"/>
                  </a:lnTo>
                  <a:lnTo>
                    <a:pt x="1733" y="1823"/>
                  </a:lnTo>
                  <a:lnTo>
                    <a:pt x="1734" y="1828"/>
                  </a:lnTo>
                  <a:lnTo>
                    <a:pt x="1734" y="1834"/>
                  </a:lnTo>
                  <a:lnTo>
                    <a:pt x="1734" y="1842"/>
                  </a:lnTo>
                  <a:lnTo>
                    <a:pt x="1732" y="1851"/>
                  </a:lnTo>
                  <a:lnTo>
                    <a:pt x="1731" y="1855"/>
                  </a:lnTo>
                  <a:lnTo>
                    <a:pt x="1728" y="1860"/>
                  </a:lnTo>
                  <a:lnTo>
                    <a:pt x="1725" y="1866"/>
                  </a:lnTo>
                  <a:lnTo>
                    <a:pt x="1722" y="1871"/>
                  </a:lnTo>
                  <a:lnTo>
                    <a:pt x="1717" y="1875"/>
                  </a:lnTo>
                  <a:lnTo>
                    <a:pt x="1711" y="1881"/>
                  </a:lnTo>
                  <a:lnTo>
                    <a:pt x="1705" y="1885"/>
                  </a:lnTo>
                  <a:lnTo>
                    <a:pt x="1697" y="1888"/>
                  </a:lnTo>
                  <a:lnTo>
                    <a:pt x="1687" y="1892"/>
                  </a:lnTo>
                  <a:lnTo>
                    <a:pt x="1678" y="1894"/>
                  </a:lnTo>
                  <a:lnTo>
                    <a:pt x="1666" y="1896"/>
                  </a:lnTo>
                  <a:lnTo>
                    <a:pt x="1652" y="1896"/>
                  </a:lnTo>
                  <a:lnTo>
                    <a:pt x="1642" y="1896"/>
                  </a:lnTo>
                  <a:lnTo>
                    <a:pt x="1633" y="1895"/>
                  </a:lnTo>
                  <a:lnTo>
                    <a:pt x="1625" y="1894"/>
                  </a:lnTo>
                  <a:lnTo>
                    <a:pt x="1616" y="1892"/>
                  </a:lnTo>
                  <a:lnTo>
                    <a:pt x="1609" y="1890"/>
                  </a:lnTo>
                  <a:lnTo>
                    <a:pt x="1602" y="1886"/>
                  </a:lnTo>
                  <a:lnTo>
                    <a:pt x="1595" y="1882"/>
                  </a:lnTo>
                  <a:lnTo>
                    <a:pt x="1589" y="1878"/>
                  </a:lnTo>
                  <a:lnTo>
                    <a:pt x="1584" y="1873"/>
                  </a:lnTo>
                  <a:lnTo>
                    <a:pt x="1578" y="1868"/>
                  </a:lnTo>
                  <a:lnTo>
                    <a:pt x="1575" y="1861"/>
                  </a:lnTo>
                  <a:lnTo>
                    <a:pt x="1571" y="1855"/>
                  </a:lnTo>
                  <a:lnTo>
                    <a:pt x="1569" y="1847"/>
                  </a:lnTo>
                  <a:lnTo>
                    <a:pt x="1566" y="1839"/>
                  </a:lnTo>
                  <a:lnTo>
                    <a:pt x="1566" y="1830"/>
                  </a:lnTo>
                  <a:lnTo>
                    <a:pt x="1566" y="1820"/>
                  </a:lnTo>
                  <a:lnTo>
                    <a:pt x="1587" y="1820"/>
                  </a:lnTo>
                  <a:close/>
                  <a:moveTo>
                    <a:pt x="1764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4" y="1892"/>
                  </a:lnTo>
                  <a:lnTo>
                    <a:pt x="1764" y="1677"/>
                  </a:lnTo>
                  <a:close/>
                  <a:moveTo>
                    <a:pt x="1958" y="1814"/>
                  </a:moveTo>
                  <a:lnTo>
                    <a:pt x="1958" y="1823"/>
                  </a:lnTo>
                  <a:lnTo>
                    <a:pt x="1957" y="1830"/>
                  </a:lnTo>
                  <a:lnTo>
                    <a:pt x="1955" y="1838"/>
                  </a:lnTo>
                  <a:lnTo>
                    <a:pt x="1953" y="1845"/>
                  </a:lnTo>
                  <a:lnTo>
                    <a:pt x="1951" y="1853"/>
                  </a:lnTo>
                  <a:lnTo>
                    <a:pt x="1948" y="1859"/>
                  </a:lnTo>
                  <a:lnTo>
                    <a:pt x="1943" y="1866"/>
                  </a:lnTo>
                  <a:lnTo>
                    <a:pt x="1939" y="1871"/>
                  </a:lnTo>
                  <a:lnTo>
                    <a:pt x="1935" y="1877"/>
                  </a:lnTo>
                  <a:lnTo>
                    <a:pt x="1929" y="1882"/>
                  </a:lnTo>
                  <a:lnTo>
                    <a:pt x="1923" y="1886"/>
                  </a:lnTo>
                  <a:lnTo>
                    <a:pt x="1916" y="1890"/>
                  </a:lnTo>
                  <a:lnTo>
                    <a:pt x="1909" y="1893"/>
                  </a:lnTo>
                  <a:lnTo>
                    <a:pt x="1901" y="1895"/>
                  </a:lnTo>
                  <a:lnTo>
                    <a:pt x="1894" y="1896"/>
                  </a:lnTo>
                  <a:lnTo>
                    <a:pt x="1885" y="1896"/>
                  </a:lnTo>
                  <a:lnTo>
                    <a:pt x="1876" y="1896"/>
                  </a:lnTo>
                  <a:lnTo>
                    <a:pt x="1868" y="1895"/>
                  </a:lnTo>
                  <a:lnTo>
                    <a:pt x="1860" y="1893"/>
                  </a:lnTo>
                  <a:lnTo>
                    <a:pt x="1854" y="1890"/>
                  </a:lnTo>
                  <a:lnTo>
                    <a:pt x="1847" y="1886"/>
                  </a:lnTo>
                  <a:lnTo>
                    <a:pt x="1841" y="1882"/>
                  </a:lnTo>
                  <a:lnTo>
                    <a:pt x="1835" y="1877"/>
                  </a:lnTo>
                  <a:lnTo>
                    <a:pt x="1830" y="1871"/>
                  </a:lnTo>
                  <a:lnTo>
                    <a:pt x="1826" y="1866"/>
                  </a:lnTo>
                  <a:lnTo>
                    <a:pt x="1822" y="1859"/>
                  </a:lnTo>
                  <a:lnTo>
                    <a:pt x="1819" y="1853"/>
                  </a:lnTo>
                  <a:lnTo>
                    <a:pt x="1816" y="1845"/>
                  </a:lnTo>
                  <a:lnTo>
                    <a:pt x="1814" y="1838"/>
                  </a:lnTo>
                  <a:lnTo>
                    <a:pt x="1813" y="1830"/>
                  </a:lnTo>
                  <a:lnTo>
                    <a:pt x="1812" y="1823"/>
                  </a:lnTo>
                  <a:lnTo>
                    <a:pt x="1812" y="1814"/>
                  </a:lnTo>
                  <a:lnTo>
                    <a:pt x="1812" y="1805"/>
                  </a:lnTo>
                  <a:lnTo>
                    <a:pt x="1813" y="1798"/>
                  </a:lnTo>
                  <a:lnTo>
                    <a:pt x="1814" y="1790"/>
                  </a:lnTo>
                  <a:lnTo>
                    <a:pt x="1816" y="1783"/>
                  </a:lnTo>
                  <a:lnTo>
                    <a:pt x="1819" y="1775"/>
                  </a:lnTo>
                  <a:lnTo>
                    <a:pt x="1822" y="1769"/>
                  </a:lnTo>
                  <a:lnTo>
                    <a:pt x="1826" y="1762"/>
                  </a:lnTo>
                  <a:lnTo>
                    <a:pt x="1830" y="1756"/>
                  </a:lnTo>
                  <a:lnTo>
                    <a:pt x="1835" y="1750"/>
                  </a:lnTo>
                  <a:lnTo>
                    <a:pt x="1841" y="1746"/>
                  </a:lnTo>
                  <a:lnTo>
                    <a:pt x="1847" y="1742"/>
                  </a:lnTo>
                  <a:lnTo>
                    <a:pt x="1854" y="1738"/>
                  </a:lnTo>
                  <a:lnTo>
                    <a:pt x="1860" y="1735"/>
                  </a:lnTo>
                  <a:lnTo>
                    <a:pt x="1868" y="1733"/>
                  </a:lnTo>
                  <a:lnTo>
                    <a:pt x="1876" y="1732"/>
                  </a:lnTo>
                  <a:lnTo>
                    <a:pt x="1885" y="1732"/>
                  </a:lnTo>
                  <a:lnTo>
                    <a:pt x="1894" y="1732"/>
                  </a:lnTo>
                  <a:lnTo>
                    <a:pt x="1901" y="1733"/>
                  </a:lnTo>
                  <a:lnTo>
                    <a:pt x="1909" y="1735"/>
                  </a:lnTo>
                  <a:lnTo>
                    <a:pt x="1916" y="1738"/>
                  </a:lnTo>
                  <a:lnTo>
                    <a:pt x="1923" y="1742"/>
                  </a:lnTo>
                  <a:lnTo>
                    <a:pt x="1929" y="1746"/>
                  </a:lnTo>
                  <a:lnTo>
                    <a:pt x="1935" y="1750"/>
                  </a:lnTo>
                  <a:lnTo>
                    <a:pt x="1939" y="1756"/>
                  </a:lnTo>
                  <a:lnTo>
                    <a:pt x="1943" y="1762"/>
                  </a:lnTo>
                  <a:lnTo>
                    <a:pt x="1948" y="1769"/>
                  </a:lnTo>
                  <a:lnTo>
                    <a:pt x="1951" y="1775"/>
                  </a:lnTo>
                  <a:lnTo>
                    <a:pt x="1953" y="1783"/>
                  </a:lnTo>
                  <a:lnTo>
                    <a:pt x="1955" y="1790"/>
                  </a:lnTo>
                  <a:lnTo>
                    <a:pt x="1957" y="1798"/>
                  </a:lnTo>
                  <a:lnTo>
                    <a:pt x="1958" y="1805"/>
                  </a:lnTo>
                  <a:lnTo>
                    <a:pt x="1958" y="1814"/>
                  </a:lnTo>
                  <a:close/>
                  <a:moveTo>
                    <a:pt x="1830" y="1814"/>
                  </a:moveTo>
                  <a:lnTo>
                    <a:pt x="1831" y="1826"/>
                  </a:lnTo>
                  <a:lnTo>
                    <a:pt x="1833" y="1838"/>
                  </a:lnTo>
                  <a:lnTo>
                    <a:pt x="1838" y="1850"/>
                  </a:lnTo>
                  <a:lnTo>
                    <a:pt x="1844" y="1859"/>
                  </a:lnTo>
                  <a:lnTo>
                    <a:pt x="1847" y="1864"/>
                  </a:lnTo>
                  <a:lnTo>
                    <a:pt x="1852" y="1868"/>
                  </a:lnTo>
                  <a:lnTo>
                    <a:pt x="1856" y="1871"/>
                  </a:lnTo>
                  <a:lnTo>
                    <a:pt x="1861" y="1874"/>
                  </a:lnTo>
                  <a:lnTo>
                    <a:pt x="1867" y="1877"/>
                  </a:lnTo>
                  <a:lnTo>
                    <a:pt x="1872" y="1879"/>
                  </a:lnTo>
                  <a:lnTo>
                    <a:pt x="1879" y="1880"/>
                  </a:lnTo>
                  <a:lnTo>
                    <a:pt x="1885" y="1880"/>
                  </a:lnTo>
                  <a:lnTo>
                    <a:pt x="1892" y="1880"/>
                  </a:lnTo>
                  <a:lnTo>
                    <a:pt x="1898" y="1879"/>
                  </a:lnTo>
                  <a:lnTo>
                    <a:pt x="1903" y="1877"/>
                  </a:lnTo>
                  <a:lnTo>
                    <a:pt x="1909" y="1874"/>
                  </a:lnTo>
                  <a:lnTo>
                    <a:pt x="1913" y="1871"/>
                  </a:lnTo>
                  <a:lnTo>
                    <a:pt x="1919" y="1868"/>
                  </a:lnTo>
                  <a:lnTo>
                    <a:pt x="1922" y="1864"/>
                  </a:lnTo>
                  <a:lnTo>
                    <a:pt x="1926" y="1859"/>
                  </a:lnTo>
                  <a:lnTo>
                    <a:pt x="1931" y="1850"/>
                  </a:lnTo>
                  <a:lnTo>
                    <a:pt x="1936" y="1838"/>
                  </a:lnTo>
                  <a:lnTo>
                    <a:pt x="1939" y="1826"/>
                  </a:lnTo>
                  <a:lnTo>
                    <a:pt x="1939" y="1814"/>
                  </a:lnTo>
                  <a:lnTo>
                    <a:pt x="1939" y="1802"/>
                  </a:lnTo>
                  <a:lnTo>
                    <a:pt x="1936" y="1789"/>
                  </a:lnTo>
                  <a:lnTo>
                    <a:pt x="1931" y="1778"/>
                  </a:lnTo>
                  <a:lnTo>
                    <a:pt x="1926" y="1769"/>
                  </a:lnTo>
                  <a:lnTo>
                    <a:pt x="1922" y="1764"/>
                  </a:lnTo>
                  <a:lnTo>
                    <a:pt x="1919" y="1760"/>
                  </a:lnTo>
                  <a:lnTo>
                    <a:pt x="1913" y="1757"/>
                  </a:lnTo>
                  <a:lnTo>
                    <a:pt x="1909" y="1753"/>
                  </a:lnTo>
                  <a:lnTo>
                    <a:pt x="1903" y="1751"/>
                  </a:lnTo>
                  <a:lnTo>
                    <a:pt x="1898" y="1749"/>
                  </a:lnTo>
                  <a:lnTo>
                    <a:pt x="1892" y="1748"/>
                  </a:lnTo>
                  <a:lnTo>
                    <a:pt x="1885" y="1747"/>
                  </a:lnTo>
                  <a:lnTo>
                    <a:pt x="1879" y="1748"/>
                  </a:lnTo>
                  <a:lnTo>
                    <a:pt x="1872" y="1749"/>
                  </a:lnTo>
                  <a:lnTo>
                    <a:pt x="1867" y="1751"/>
                  </a:lnTo>
                  <a:lnTo>
                    <a:pt x="1861" y="1753"/>
                  </a:lnTo>
                  <a:lnTo>
                    <a:pt x="1856" y="1757"/>
                  </a:lnTo>
                  <a:lnTo>
                    <a:pt x="1852" y="1760"/>
                  </a:lnTo>
                  <a:lnTo>
                    <a:pt x="1847" y="1764"/>
                  </a:lnTo>
                  <a:lnTo>
                    <a:pt x="1844" y="1769"/>
                  </a:lnTo>
                  <a:lnTo>
                    <a:pt x="1838" y="1778"/>
                  </a:lnTo>
                  <a:lnTo>
                    <a:pt x="1833" y="1789"/>
                  </a:lnTo>
                  <a:lnTo>
                    <a:pt x="1831" y="1802"/>
                  </a:lnTo>
                  <a:lnTo>
                    <a:pt x="1830" y="1814"/>
                  </a:lnTo>
                  <a:close/>
                  <a:moveTo>
                    <a:pt x="1969" y="1736"/>
                  </a:moveTo>
                  <a:lnTo>
                    <a:pt x="1991" y="1736"/>
                  </a:lnTo>
                  <a:lnTo>
                    <a:pt x="2039" y="1872"/>
                  </a:lnTo>
                  <a:lnTo>
                    <a:pt x="2088" y="1736"/>
                  </a:lnTo>
                  <a:lnTo>
                    <a:pt x="2108" y="1736"/>
                  </a:lnTo>
                  <a:lnTo>
                    <a:pt x="2049" y="1892"/>
                  </a:lnTo>
                  <a:lnTo>
                    <a:pt x="2030" y="1892"/>
                  </a:lnTo>
                  <a:lnTo>
                    <a:pt x="1969" y="1736"/>
                  </a:lnTo>
                  <a:close/>
                  <a:moveTo>
                    <a:pt x="2138" y="1819"/>
                  </a:moveTo>
                  <a:lnTo>
                    <a:pt x="2139" y="1829"/>
                  </a:lnTo>
                  <a:lnTo>
                    <a:pt x="2141" y="1840"/>
                  </a:lnTo>
                  <a:lnTo>
                    <a:pt x="2144" y="1851"/>
                  </a:lnTo>
                  <a:lnTo>
                    <a:pt x="2150" y="1860"/>
                  </a:lnTo>
                  <a:lnTo>
                    <a:pt x="2153" y="1865"/>
                  </a:lnTo>
                  <a:lnTo>
                    <a:pt x="2157" y="1868"/>
                  </a:lnTo>
                  <a:lnTo>
                    <a:pt x="2162" y="1871"/>
                  </a:lnTo>
                  <a:lnTo>
                    <a:pt x="2166" y="1874"/>
                  </a:lnTo>
                  <a:lnTo>
                    <a:pt x="2171" y="1877"/>
                  </a:lnTo>
                  <a:lnTo>
                    <a:pt x="2177" y="1879"/>
                  </a:lnTo>
                  <a:lnTo>
                    <a:pt x="2182" y="1880"/>
                  </a:lnTo>
                  <a:lnTo>
                    <a:pt x="2190" y="1880"/>
                  </a:lnTo>
                  <a:lnTo>
                    <a:pt x="2199" y="1880"/>
                  </a:lnTo>
                  <a:lnTo>
                    <a:pt x="2208" y="1878"/>
                  </a:lnTo>
                  <a:lnTo>
                    <a:pt x="2216" y="1873"/>
                  </a:lnTo>
                  <a:lnTo>
                    <a:pt x="2222" y="1869"/>
                  </a:lnTo>
                  <a:lnTo>
                    <a:pt x="2227" y="1864"/>
                  </a:lnTo>
                  <a:lnTo>
                    <a:pt x="2232" y="1857"/>
                  </a:lnTo>
                  <a:lnTo>
                    <a:pt x="2235" y="1848"/>
                  </a:lnTo>
                  <a:lnTo>
                    <a:pt x="2238" y="1840"/>
                  </a:lnTo>
                  <a:lnTo>
                    <a:pt x="2257" y="1840"/>
                  </a:lnTo>
                  <a:lnTo>
                    <a:pt x="2253" y="1853"/>
                  </a:lnTo>
                  <a:lnTo>
                    <a:pt x="2248" y="1864"/>
                  </a:lnTo>
                  <a:lnTo>
                    <a:pt x="2243" y="1873"/>
                  </a:lnTo>
                  <a:lnTo>
                    <a:pt x="2235" y="1882"/>
                  </a:lnTo>
                  <a:lnTo>
                    <a:pt x="2231" y="1885"/>
                  </a:lnTo>
                  <a:lnTo>
                    <a:pt x="2225" y="1887"/>
                  </a:lnTo>
                  <a:lnTo>
                    <a:pt x="2221" y="1891"/>
                  </a:lnTo>
                  <a:lnTo>
                    <a:pt x="2216" y="1893"/>
                  </a:lnTo>
                  <a:lnTo>
                    <a:pt x="2203" y="1895"/>
                  </a:lnTo>
                  <a:lnTo>
                    <a:pt x="2190" y="1896"/>
                  </a:lnTo>
                  <a:lnTo>
                    <a:pt x="2180" y="1896"/>
                  </a:lnTo>
                  <a:lnTo>
                    <a:pt x="2172" y="1895"/>
                  </a:lnTo>
                  <a:lnTo>
                    <a:pt x="2164" y="1893"/>
                  </a:lnTo>
                  <a:lnTo>
                    <a:pt x="2157" y="1890"/>
                  </a:lnTo>
                  <a:lnTo>
                    <a:pt x="2151" y="1886"/>
                  </a:lnTo>
                  <a:lnTo>
                    <a:pt x="2145" y="1882"/>
                  </a:lnTo>
                  <a:lnTo>
                    <a:pt x="2140" y="1877"/>
                  </a:lnTo>
                  <a:lnTo>
                    <a:pt x="2136" y="1871"/>
                  </a:lnTo>
                  <a:lnTo>
                    <a:pt x="2131" y="1866"/>
                  </a:lnTo>
                  <a:lnTo>
                    <a:pt x="2128" y="1859"/>
                  </a:lnTo>
                  <a:lnTo>
                    <a:pt x="2125" y="1853"/>
                  </a:lnTo>
                  <a:lnTo>
                    <a:pt x="2123" y="1845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3" y="1784"/>
                  </a:lnTo>
                  <a:lnTo>
                    <a:pt x="2125" y="1776"/>
                  </a:lnTo>
                  <a:lnTo>
                    <a:pt x="2128" y="1770"/>
                  </a:lnTo>
                  <a:lnTo>
                    <a:pt x="2131" y="1763"/>
                  </a:lnTo>
                  <a:lnTo>
                    <a:pt x="2136" y="1758"/>
                  </a:lnTo>
                  <a:lnTo>
                    <a:pt x="2140" y="1751"/>
                  </a:lnTo>
                  <a:lnTo>
                    <a:pt x="2145" y="1747"/>
                  </a:lnTo>
                  <a:lnTo>
                    <a:pt x="2151" y="1743"/>
                  </a:lnTo>
                  <a:lnTo>
                    <a:pt x="2157" y="1738"/>
                  </a:lnTo>
                  <a:lnTo>
                    <a:pt x="2164" y="1735"/>
                  </a:lnTo>
                  <a:lnTo>
                    <a:pt x="2172" y="1733"/>
                  </a:lnTo>
                  <a:lnTo>
                    <a:pt x="2180" y="1732"/>
                  </a:lnTo>
                  <a:lnTo>
                    <a:pt x="2190" y="1732"/>
                  </a:lnTo>
                  <a:lnTo>
                    <a:pt x="2198" y="1732"/>
                  </a:lnTo>
                  <a:lnTo>
                    <a:pt x="2207" y="1733"/>
                  </a:lnTo>
                  <a:lnTo>
                    <a:pt x="2214" y="1736"/>
                  </a:lnTo>
                  <a:lnTo>
                    <a:pt x="2221" y="1739"/>
                  </a:lnTo>
                  <a:lnTo>
                    <a:pt x="2227" y="1743"/>
                  </a:lnTo>
                  <a:lnTo>
                    <a:pt x="2233" y="1748"/>
                  </a:lnTo>
                  <a:lnTo>
                    <a:pt x="2238" y="1753"/>
                  </a:lnTo>
                  <a:lnTo>
                    <a:pt x="2243" y="1759"/>
                  </a:lnTo>
                  <a:lnTo>
                    <a:pt x="2247" y="1765"/>
                  </a:lnTo>
                  <a:lnTo>
                    <a:pt x="2250" y="1772"/>
                  </a:lnTo>
                  <a:lnTo>
                    <a:pt x="2252" y="1779"/>
                  </a:lnTo>
                  <a:lnTo>
                    <a:pt x="2254" y="1787"/>
                  </a:lnTo>
                  <a:lnTo>
                    <a:pt x="2257" y="1803"/>
                  </a:lnTo>
                  <a:lnTo>
                    <a:pt x="2258" y="1819"/>
                  </a:lnTo>
                  <a:lnTo>
                    <a:pt x="2138" y="1819"/>
                  </a:lnTo>
                  <a:close/>
                  <a:moveTo>
                    <a:pt x="2238" y="1803"/>
                  </a:moveTo>
                  <a:lnTo>
                    <a:pt x="2237" y="1792"/>
                  </a:lnTo>
                  <a:lnTo>
                    <a:pt x="2235" y="1783"/>
                  </a:lnTo>
                  <a:lnTo>
                    <a:pt x="2231" y="1773"/>
                  </a:lnTo>
                  <a:lnTo>
                    <a:pt x="2225" y="1764"/>
                  </a:lnTo>
                  <a:lnTo>
                    <a:pt x="2218" y="1758"/>
                  </a:lnTo>
                  <a:lnTo>
                    <a:pt x="2209" y="1752"/>
                  </a:lnTo>
                  <a:lnTo>
                    <a:pt x="2205" y="1750"/>
                  </a:lnTo>
                  <a:lnTo>
                    <a:pt x="2200" y="1749"/>
                  </a:lnTo>
                  <a:lnTo>
                    <a:pt x="2195" y="1748"/>
                  </a:lnTo>
                  <a:lnTo>
                    <a:pt x="2190" y="1747"/>
                  </a:lnTo>
                  <a:lnTo>
                    <a:pt x="2183" y="1748"/>
                  </a:lnTo>
                  <a:lnTo>
                    <a:pt x="2178" y="1749"/>
                  </a:lnTo>
                  <a:lnTo>
                    <a:pt x="2173" y="1750"/>
                  </a:lnTo>
                  <a:lnTo>
                    <a:pt x="2168" y="1752"/>
                  </a:lnTo>
                  <a:lnTo>
                    <a:pt x="2159" y="1758"/>
                  </a:lnTo>
                  <a:lnTo>
                    <a:pt x="2153" y="1764"/>
                  </a:lnTo>
                  <a:lnTo>
                    <a:pt x="2147" y="1773"/>
                  </a:lnTo>
                  <a:lnTo>
                    <a:pt x="2143" y="1783"/>
                  </a:lnTo>
                  <a:lnTo>
                    <a:pt x="2140" y="1792"/>
                  </a:lnTo>
                  <a:lnTo>
                    <a:pt x="2138" y="1803"/>
                  </a:lnTo>
                  <a:lnTo>
                    <a:pt x="2238" y="1803"/>
                  </a:lnTo>
                  <a:close/>
                  <a:moveTo>
                    <a:pt x="2282" y="1736"/>
                  </a:moveTo>
                  <a:lnTo>
                    <a:pt x="2302" y="1736"/>
                  </a:lnTo>
                  <a:lnTo>
                    <a:pt x="2302" y="1763"/>
                  </a:lnTo>
                  <a:lnTo>
                    <a:pt x="2303" y="1763"/>
                  </a:lnTo>
                  <a:lnTo>
                    <a:pt x="2306" y="1756"/>
                  </a:lnTo>
                  <a:lnTo>
                    <a:pt x="2311" y="1750"/>
                  </a:lnTo>
                  <a:lnTo>
                    <a:pt x="2316" y="1745"/>
                  </a:lnTo>
                  <a:lnTo>
                    <a:pt x="2321" y="1741"/>
                  </a:lnTo>
                  <a:lnTo>
                    <a:pt x="2329" y="1736"/>
                  </a:lnTo>
                  <a:lnTo>
                    <a:pt x="2336" y="1734"/>
                  </a:lnTo>
                  <a:lnTo>
                    <a:pt x="2344" y="1732"/>
                  </a:lnTo>
                  <a:lnTo>
                    <a:pt x="2353" y="1732"/>
                  </a:lnTo>
                  <a:lnTo>
                    <a:pt x="2360" y="1732"/>
                  </a:lnTo>
                  <a:lnTo>
                    <a:pt x="2367" y="1733"/>
                  </a:lnTo>
                  <a:lnTo>
                    <a:pt x="2374" y="1734"/>
                  </a:lnTo>
                  <a:lnTo>
                    <a:pt x="2380" y="1736"/>
                  </a:lnTo>
                  <a:lnTo>
                    <a:pt x="2385" y="1738"/>
                  </a:lnTo>
                  <a:lnTo>
                    <a:pt x="2389" y="1741"/>
                  </a:lnTo>
                  <a:lnTo>
                    <a:pt x="2394" y="1744"/>
                  </a:lnTo>
                  <a:lnTo>
                    <a:pt x="2397" y="1748"/>
                  </a:lnTo>
                  <a:lnTo>
                    <a:pt x="2400" y="1751"/>
                  </a:lnTo>
                  <a:lnTo>
                    <a:pt x="2402" y="1757"/>
                  </a:lnTo>
                  <a:lnTo>
                    <a:pt x="2405" y="1761"/>
                  </a:lnTo>
                  <a:lnTo>
                    <a:pt x="2407" y="1766"/>
                  </a:lnTo>
                  <a:lnTo>
                    <a:pt x="2409" y="1778"/>
                  </a:lnTo>
                  <a:lnTo>
                    <a:pt x="2409" y="1791"/>
                  </a:lnTo>
                  <a:lnTo>
                    <a:pt x="2409" y="1892"/>
                  </a:lnTo>
                  <a:lnTo>
                    <a:pt x="2390" y="1892"/>
                  </a:lnTo>
                  <a:lnTo>
                    <a:pt x="2390" y="1795"/>
                  </a:lnTo>
                  <a:lnTo>
                    <a:pt x="2389" y="1785"/>
                  </a:lnTo>
                  <a:lnTo>
                    <a:pt x="2388" y="1776"/>
                  </a:lnTo>
                  <a:lnTo>
                    <a:pt x="2386" y="1768"/>
                  </a:lnTo>
                  <a:lnTo>
                    <a:pt x="2382" y="1761"/>
                  </a:lnTo>
                  <a:lnTo>
                    <a:pt x="2376" y="1756"/>
                  </a:lnTo>
                  <a:lnTo>
                    <a:pt x="2370" y="1751"/>
                  </a:lnTo>
                  <a:lnTo>
                    <a:pt x="2361" y="1748"/>
                  </a:lnTo>
                  <a:lnTo>
                    <a:pt x="2351" y="1747"/>
                  </a:lnTo>
                  <a:lnTo>
                    <a:pt x="2345" y="1748"/>
                  </a:lnTo>
                  <a:lnTo>
                    <a:pt x="2340" y="1748"/>
                  </a:lnTo>
                  <a:lnTo>
                    <a:pt x="2335" y="1750"/>
                  </a:lnTo>
                  <a:lnTo>
                    <a:pt x="2330" y="1751"/>
                  </a:lnTo>
                  <a:lnTo>
                    <a:pt x="2322" y="1757"/>
                  </a:lnTo>
                  <a:lnTo>
                    <a:pt x="2315" y="1763"/>
                  </a:lnTo>
                  <a:lnTo>
                    <a:pt x="2309" y="1771"/>
                  </a:lnTo>
                  <a:lnTo>
                    <a:pt x="2305" y="1779"/>
                  </a:lnTo>
                  <a:lnTo>
                    <a:pt x="2303" y="1790"/>
                  </a:lnTo>
                  <a:lnTo>
                    <a:pt x="2302" y="1801"/>
                  </a:lnTo>
                  <a:lnTo>
                    <a:pt x="2302" y="1892"/>
                  </a:lnTo>
                  <a:lnTo>
                    <a:pt x="2282" y="1892"/>
                  </a:lnTo>
                  <a:lnTo>
                    <a:pt x="2282" y="1736"/>
                  </a:lnTo>
                  <a:close/>
                  <a:moveTo>
                    <a:pt x="2446" y="1677"/>
                  </a:moveTo>
                  <a:lnTo>
                    <a:pt x="2465" y="1677"/>
                  </a:lnTo>
                  <a:lnTo>
                    <a:pt x="2465" y="1707"/>
                  </a:lnTo>
                  <a:lnTo>
                    <a:pt x="2446" y="1707"/>
                  </a:lnTo>
                  <a:lnTo>
                    <a:pt x="2446" y="1677"/>
                  </a:lnTo>
                  <a:close/>
                  <a:moveTo>
                    <a:pt x="2446" y="1736"/>
                  </a:moveTo>
                  <a:lnTo>
                    <a:pt x="2465" y="1736"/>
                  </a:lnTo>
                  <a:lnTo>
                    <a:pt x="2465" y="1892"/>
                  </a:lnTo>
                  <a:lnTo>
                    <a:pt x="2446" y="1892"/>
                  </a:lnTo>
                  <a:lnTo>
                    <a:pt x="2446" y="1736"/>
                  </a:lnTo>
                  <a:close/>
                  <a:moveTo>
                    <a:pt x="2500" y="1784"/>
                  </a:moveTo>
                  <a:lnTo>
                    <a:pt x="2500" y="1777"/>
                  </a:lnTo>
                  <a:lnTo>
                    <a:pt x="2501" y="1771"/>
                  </a:lnTo>
                  <a:lnTo>
                    <a:pt x="2503" y="1765"/>
                  </a:lnTo>
                  <a:lnTo>
                    <a:pt x="2505" y="1760"/>
                  </a:lnTo>
                  <a:lnTo>
                    <a:pt x="2507" y="1756"/>
                  </a:lnTo>
                  <a:lnTo>
                    <a:pt x="2510" y="1751"/>
                  </a:lnTo>
                  <a:lnTo>
                    <a:pt x="2515" y="1747"/>
                  </a:lnTo>
                  <a:lnTo>
                    <a:pt x="2518" y="1744"/>
                  </a:lnTo>
                  <a:lnTo>
                    <a:pt x="2528" y="1738"/>
                  </a:lnTo>
                  <a:lnTo>
                    <a:pt x="2537" y="1734"/>
                  </a:lnTo>
                  <a:lnTo>
                    <a:pt x="2549" y="1732"/>
                  </a:lnTo>
                  <a:lnTo>
                    <a:pt x="2562" y="1732"/>
                  </a:lnTo>
                  <a:lnTo>
                    <a:pt x="2573" y="1732"/>
                  </a:lnTo>
                  <a:lnTo>
                    <a:pt x="2583" y="1733"/>
                  </a:lnTo>
                  <a:lnTo>
                    <a:pt x="2592" y="1736"/>
                  </a:lnTo>
                  <a:lnTo>
                    <a:pt x="2601" y="1741"/>
                  </a:lnTo>
                  <a:lnTo>
                    <a:pt x="2605" y="1744"/>
                  </a:lnTo>
                  <a:lnTo>
                    <a:pt x="2609" y="1747"/>
                  </a:lnTo>
                  <a:lnTo>
                    <a:pt x="2612" y="1751"/>
                  </a:lnTo>
                  <a:lnTo>
                    <a:pt x="2614" y="1756"/>
                  </a:lnTo>
                  <a:lnTo>
                    <a:pt x="2616" y="1761"/>
                  </a:lnTo>
                  <a:lnTo>
                    <a:pt x="2618" y="1768"/>
                  </a:lnTo>
                  <a:lnTo>
                    <a:pt x="2619" y="1774"/>
                  </a:lnTo>
                  <a:lnTo>
                    <a:pt x="2619" y="1782"/>
                  </a:lnTo>
                  <a:lnTo>
                    <a:pt x="2619" y="1864"/>
                  </a:lnTo>
                  <a:lnTo>
                    <a:pt x="2621" y="1869"/>
                  </a:lnTo>
                  <a:lnTo>
                    <a:pt x="2623" y="1872"/>
                  </a:lnTo>
                  <a:lnTo>
                    <a:pt x="2626" y="1874"/>
                  </a:lnTo>
                  <a:lnTo>
                    <a:pt x="2630" y="1875"/>
                  </a:lnTo>
                  <a:lnTo>
                    <a:pt x="2633" y="1875"/>
                  </a:lnTo>
                  <a:lnTo>
                    <a:pt x="2637" y="1874"/>
                  </a:lnTo>
                  <a:lnTo>
                    <a:pt x="2637" y="1891"/>
                  </a:lnTo>
                  <a:lnTo>
                    <a:pt x="2631" y="1892"/>
                  </a:lnTo>
                  <a:lnTo>
                    <a:pt x="2625" y="1892"/>
                  </a:lnTo>
                  <a:lnTo>
                    <a:pt x="2618" y="1891"/>
                  </a:lnTo>
                  <a:lnTo>
                    <a:pt x="2613" y="1890"/>
                  </a:lnTo>
                  <a:lnTo>
                    <a:pt x="2609" y="1887"/>
                  </a:lnTo>
                  <a:lnTo>
                    <a:pt x="2606" y="1884"/>
                  </a:lnTo>
                  <a:lnTo>
                    <a:pt x="2604" y="1880"/>
                  </a:lnTo>
                  <a:lnTo>
                    <a:pt x="2603" y="1875"/>
                  </a:lnTo>
                  <a:lnTo>
                    <a:pt x="2602" y="1870"/>
                  </a:lnTo>
                  <a:lnTo>
                    <a:pt x="2602" y="1865"/>
                  </a:lnTo>
                  <a:lnTo>
                    <a:pt x="2601" y="1865"/>
                  </a:lnTo>
                  <a:lnTo>
                    <a:pt x="2597" y="1871"/>
                  </a:lnTo>
                  <a:lnTo>
                    <a:pt x="2591" y="1878"/>
                  </a:lnTo>
                  <a:lnTo>
                    <a:pt x="2586" y="1883"/>
                  </a:lnTo>
                  <a:lnTo>
                    <a:pt x="2579" y="1887"/>
                  </a:lnTo>
                  <a:lnTo>
                    <a:pt x="2572" y="1892"/>
                  </a:lnTo>
                  <a:lnTo>
                    <a:pt x="2564" y="1894"/>
                  </a:lnTo>
                  <a:lnTo>
                    <a:pt x="2556" y="1896"/>
                  </a:lnTo>
                  <a:lnTo>
                    <a:pt x="2545" y="1896"/>
                  </a:lnTo>
                  <a:lnTo>
                    <a:pt x="2534" y="1895"/>
                  </a:lnTo>
                  <a:lnTo>
                    <a:pt x="2524" y="1894"/>
                  </a:lnTo>
                  <a:lnTo>
                    <a:pt x="2516" y="1890"/>
                  </a:lnTo>
                  <a:lnTo>
                    <a:pt x="2508" y="1885"/>
                  </a:lnTo>
                  <a:lnTo>
                    <a:pt x="2505" y="1882"/>
                  </a:lnTo>
                  <a:lnTo>
                    <a:pt x="2502" y="1879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5" y="1867"/>
                  </a:lnTo>
                  <a:lnTo>
                    <a:pt x="2494" y="1861"/>
                  </a:lnTo>
                  <a:lnTo>
                    <a:pt x="2493" y="1856"/>
                  </a:lnTo>
                  <a:lnTo>
                    <a:pt x="2493" y="1851"/>
                  </a:lnTo>
                  <a:lnTo>
                    <a:pt x="2493" y="1843"/>
                  </a:lnTo>
                  <a:lnTo>
                    <a:pt x="2494" y="1837"/>
                  </a:lnTo>
                  <a:lnTo>
                    <a:pt x="2496" y="1830"/>
                  </a:lnTo>
                  <a:lnTo>
                    <a:pt x="2500" y="1825"/>
                  </a:lnTo>
                  <a:lnTo>
                    <a:pt x="2504" y="1820"/>
                  </a:lnTo>
                  <a:lnTo>
                    <a:pt x="2508" y="1817"/>
                  </a:lnTo>
                  <a:lnTo>
                    <a:pt x="2514" y="1814"/>
                  </a:lnTo>
                  <a:lnTo>
                    <a:pt x="2519" y="1811"/>
                  </a:lnTo>
                  <a:lnTo>
                    <a:pt x="2532" y="1807"/>
                  </a:lnTo>
                  <a:lnTo>
                    <a:pt x="2546" y="1804"/>
                  </a:lnTo>
                  <a:lnTo>
                    <a:pt x="2561" y="1802"/>
                  </a:lnTo>
                  <a:lnTo>
                    <a:pt x="2576" y="1801"/>
                  </a:lnTo>
                  <a:lnTo>
                    <a:pt x="2582" y="1800"/>
                  </a:lnTo>
                  <a:lnTo>
                    <a:pt x="2587" y="1799"/>
                  </a:lnTo>
                  <a:lnTo>
                    <a:pt x="2590" y="1798"/>
                  </a:lnTo>
                  <a:lnTo>
                    <a:pt x="2595" y="1796"/>
                  </a:lnTo>
                  <a:lnTo>
                    <a:pt x="2597" y="1793"/>
                  </a:lnTo>
                  <a:lnTo>
                    <a:pt x="2599" y="1789"/>
                  </a:lnTo>
                  <a:lnTo>
                    <a:pt x="2600" y="1785"/>
                  </a:lnTo>
                  <a:lnTo>
                    <a:pt x="2601" y="1779"/>
                  </a:lnTo>
                  <a:lnTo>
                    <a:pt x="2600" y="1771"/>
                  </a:lnTo>
                  <a:lnTo>
                    <a:pt x="2598" y="1763"/>
                  </a:lnTo>
                  <a:lnTo>
                    <a:pt x="2594" y="1758"/>
                  </a:lnTo>
                  <a:lnTo>
                    <a:pt x="2589" y="1753"/>
                  </a:lnTo>
                  <a:lnTo>
                    <a:pt x="2583" y="1751"/>
                  </a:lnTo>
                  <a:lnTo>
                    <a:pt x="2576" y="1749"/>
                  </a:lnTo>
                  <a:lnTo>
                    <a:pt x="2568" y="1748"/>
                  </a:lnTo>
                  <a:lnTo>
                    <a:pt x="2560" y="1747"/>
                  </a:lnTo>
                  <a:lnTo>
                    <a:pt x="2551" y="1748"/>
                  </a:lnTo>
                  <a:lnTo>
                    <a:pt x="2544" y="1749"/>
                  </a:lnTo>
                  <a:lnTo>
                    <a:pt x="2536" y="1752"/>
                  </a:lnTo>
                  <a:lnTo>
                    <a:pt x="2531" y="1756"/>
                  </a:lnTo>
                  <a:lnTo>
                    <a:pt x="2525" y="1761"/>
                  </a:lnTo>
                  <a:lnTo>
                    <a:pt x="2522" y="1768"/>
                  </a:lnTo>
                  <a:lnTo>
                    <a:pt x="2519" y="1775"/>
                  </a:lnTo>
                  <a:lnTo>
                    <a:pt x="2518" y="1784"/>
                  </a:lnTo>
                  <a:lnTo>
                    <a:pt x="2500" y="1784"/>
                  </a:lnTo>
                  <a:close/>
                  <a:moveTo>
                    <a:pt x="2601" y="1806"/>
                  </a:moveTo>
                  <a:lnTo>
                    <a:pt x="2600" y="1806"/>
                  </a:lnTo>
                  <a:lnTo>
                    <a:pt x="2597" y="1810"/>
                  </a:lnTo>
                  <a:lnTo>
                    <a:pt x="2594" y="1812"/>
                  </a:lnTo>
                  <a:lnTo>
                    <a:pt x="2588" y="1813"/>
                  </a:lnTo>
                  <a:lnTo>
                    <a:pt x="2584" y="1814"/>
                  </a:lnTo>
                  <a:lnTo>
                    <a:pt x="2559" y="1817"/>
                  </a:lnTo>
                  <a:lnTo>
                    <a:pt x="2536" y="1823"/>
                  </a:lnTo>
                  <a:lnTo>
                    <a:pt x="2531" y="1824"/>
                  </a:lnTo>
                  <a:lnTo>
                    <a:pt x="2527" y="1826"/>
                  </a:lnTo>
                  <a:lnTo>
                    <a:pt x="2522" y="1829"/>
                  </a:lnTo>
                  <a:lnTo>
                    <a:pt x="2518" y="1832"/>
                  </a:lnTo>
                  <a:lnTo>
                    <a:pt x="2516" y="1836"/>
                  </a:lnTo>
                  <a:lnTo>
                    <a:pt x="2514" y="1840"/>
                  </a:lnTo>
                  <a:lnTo>
                    <a:pt x="2513" y="1844"/>
                  </a:lnTo>
                  <a:lnTo>
                    <a:pt x="2511" y="1850"/>
                  </a:lnTo>
                  <a:lnTo>
                    <a:pt x="2513" y="1856"/>
                  </a:lnTo>
                  <a:lnTo>
                    <a:pt x="2515" y="1863"/>
                  </a:lnTo>
                  <a:lnTo>
                    <a:pt x="2518" y="1868"/>
                  </a:lnTo>
                  <a:lnTo>
                    <a:pt x="2522" y="1872"/>
                  </a:lnTo>
                  <a:lnTo>
                    <a:pt x="2528" y="1875"/>
                  </a:lnTo>
                  <a:lnTo>
                    <a:pt x="2533" y="1878"/>
                  </a:lnTo>
                  <a:lnTo>
                    <a:pt x="2540" y="1880"/>
                  </a:lnTo>
                  <a:lnTo>
                    <a:pt x="2546" y="1880"/>
                  </a:lnTo>
                  <a:lnTo>
                    <a:pt x="2557" y="1880"/>
                  </a:lnTo>
                  <a:lnTo>
                    <a:pt x="2568" y="1877"/>
                  </a:lnTo>
                  <a:lnTo>
                    <a:pt x="2576" y="1872"/>
                  </a:lnTo>
                  <a:lnTo>
                    <a:pt x="2585" y="1867"/>
                  </a:lnTo>
                  <a:lnTo>
                    <a:pt x="2591" y="1860"/>
                  </a:lnTo>
                  <a:lnTo>
                    <a:pt x="2597" y="1852"/>
                  </a:lnTo>
                  <a:lnTo>
                    <a:pt x="2598" y="1847"/>
                  </a:lnTo>
                  <a:lnTo>
                    <a:pt x="2599" y="1842"/>
                  </a:lnTo>
                  <a:lnTo>
                    <a:pt x="2600" y="1837"/>
                  </a:lnTo>
                  <a:lnTo>
                    <a:pt x="2601" y="1831"/>
                  </a:lnTo>
                  <a:lnTo>
                    <a:pt x="2601" y="1806"/>
                  </a:lnTo>
                  <a:close/>
                  <a:moveTo>
                    <a:pt x="2223" y="180"/>
                  </a:moveTo>
                  <a:lnTo>
                    <a:pt x="2222" y="162"/>
                  </a:lnTo>
                  <a:lnTo>
                    <a:pt x="2220" y="144"/>
                  </a:lnTo>
                  <a:lnTo>
                    <a:pt x="2216" y="126"/>
                  </a:lnTo>
                  <a:lnTo>
                    <a:pt x="2209" y="110"/>
                  </a:lnTo>
                  <a:lnTo>
                    <a:pt x="2201" y="94"/>
                  </a:lnTo>
                  <a:lnTo>
                    <a:pt x="2193" y="80"/>
                  </a:lnTo>
                  <a:lnTo>
                    <a:pt x="2182" y="66"/>
                  </a:lnTo>
                  <a:lnTo>
                    <a:pt x="2170" y="53"/>
                  </a:lnTo>
                  <a:lnTo>
                    <a:pt x="2157" y="41"/>
                  </a:lnTo>
                  <a:lnTo>
                    <a:pt x="2143" y="30"/>
                  </a:lnTo>
                  <a:lnTo>
                    <a:pt x="2129" y="22"/>
                  </a:lnTo>
                  <a:lnTo>
                    <a:pt x="2113" y="14"/>
                  </a:lnTo>
                  <a:lnTo>
                    <a:pt x="2097" y="8"/>
                  </a:lnTo>
                  <a:lnTo>
                    <a:pt x="2078" y="3"/>
                  </a:lnTo>
                  <a:lnTo>
                    <a:pt x="2061" y="1"/>
                  </a:lnTo>
                  <a:lnTo>
                    <a:pt x="2043" y="0"/>
                  </a:lnTo>
                  <a:lnTo>
                    <a:pt x="2024" y="1"/>
                  </a:lnTo>
                  <a:lnTo>
                    <a:pt x="2006" y="3"/>
                  </a:lnTo>
                  <a:lnTo>
                    <a:pt x="1989" y="8"/>
                  </a:lnTo>
                  <a:lnTo>
                    <a:pt x="1971" y="14"/>
                  </a:lnTo>
                  <a:lnTo>
                    <a:pt x="1956" y="22"/>
                  </a:lnTo>
                  <a:lnTo>
                    <a:pt x="1941" y="30"/>
                  </a:lnTo>
                  <a:lnTo>
                    <a:pt x="1927" y="41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3" y="80"/>
                  </a:lnTo>
                  <a:lnTo>
                    <a:pt x="1883" y="94"/>
                  </a:lnTo>
                  <a:lnTo>
                    <a:pt x="1875" y="110"/>
                  </a:lnTo>
                  <a:lnTo>
                    <a:pt x="1870" y="126"/>
                  </a:lnTo>
                  <a:lnTo>
                    <a:pt x="1866" y="144"/>
                  </a:lnTo>
                  <a:lnTo>
                    <a:pt x="1862" y="162"/>
                  </a:lnTo>
                  <a:lnTo>
                    <a:pt x="1861" y="180"/>
                  </a:lnTo>
                  <a:lnTo>
                    <a:pt x="1862" y="199"/>
                  </a:lnTo>
                  <a:lnTo>
                    <a:pt x="1866" y="217"/>
                  </a:lnTo>
                  <a:lnTo>
                    <a:pt x="1870" y="234"/>
                  </a:lnTo>
                  <a:lnTo>
                    <a:pt x="1875" y="250"/>
                  </a:lnTo>
                  <a:lnTo>
                    <a:pt x="1883" y="267"/>
                  </a:lnTo>
                  <a:lnTo>
                    <a:pt x="1893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7" y="320"/>
                  </a:lnTo>
                  <a:lnTo>
                    <a:pt x="1941" y="330"/>
                  </a:lnTo>
                  <a:lnTo>
                    <a:pt x="1956" y="339"/>
                  </a:lnTo>
                  <a:lnTo>
                    <a:pt x="1971" y="348"/>
                  </a:lnTo>
                  <a:lnTo>
                    <a:pt x="1989" y="353"/>
                  </a:lnTo>
                  <a:lnTo>
                    <a:pt x="2006" y="357"/>
                  </a:lnTo>
                  <a:lnTo>
                    <a:pt x="2024" y="361"/>
                  </a:lnTo>
                  <a:lnTo>
                    <a:pt x="2043" y="362"/>
                  </a:lnTo>
                  <a:lnTo>
                    <a:pt x="2061" y="361"/>
                  </a:lnTo>
                  <a:lnTo>
                    <a:pt x="2078" y="357"/>
                  </a:lnTo>
                  <a:lnTo>
                    <a:pt x="2097" y="353"/>
                  </a:lnTo>
                  <a:lnTo>
                    <a:pt x="2113" y="348"/>
                  </a:lnTo>
                  <a:lnTo>
                    <a:pt x="2129" y="339"/>
                  </a:lnTo>
                  <a:lnTo>
                    <a:pt x="2143" y="330"/>
                  </a:lnTo>
                  <a:lnTo>
                    <a:pt x="2157" y="320"/>
                  </a:lnTo>
                  <a:lnTo>
                    <a:pt x="2170" y="309"/>
                  </a:lnTo>
                  <a:lnTo>
                    <a:pt x="2182" y="296"/>
                  </a:lnTo>
                  <a:lnTo>
                    <a:pt x="2193" y="282"/>
                  </a:lnTo>
                  <a:lnTo>
                    <a:pt x="2201" y="267"/>
                  </a:lnTo>
                  <a:lnTo>
                    <a:pt x="2209" y="250"/>
                  </a:lnTo>
                  <a:lnTo>
                    <a:pt x="2216" y="234"/>
                  </a:lnTo>
                  <a:lnTo>
                    <a:pt x="2220" y="217"/>
                  </a:lnTo>
                  <a:lnTo>
                    <a:pt x="2222" y="199"/>
                  </a:lnTo>
                  <a:lnTo>
                    <a:pt x="2223" y="180"/>
                  </a:lnTo>
                  <a:close/>
                  <a:moveTo>
                    <a:pt x="2648" y="784"/>
                  </a:moveTo>
                  <a:lnTo>
                    <a:pt x="2646" y="766"/>
                  </a:lnTo>
                  <a:lnTo>
                    <a:pt x="2643" y="747"/>
                  </a:lnTo>
                  <a:lnTo>
                    <a:pt x="2639" y="730"/>
                  </a:lnTo>
                  <a:lnTo>
                    <a:pt x="2633" y="714"/>
                  </a:lnTo>
                  <a:lnTo>
                    <a:pt x="2626" y="697"/>
                  </a:lnTo>
                  <a:lnTo>
                    <a:pt x="2616" y="682"/>
                  </a:lnTo>
                  <a:lnTo>
                    <a:pt x="2606" y="669"/>
                  </a:lnTo>
                  <a:lnTo>
                    <a:pt x="2595" y="656"/>
                  </a:lnTo>
                  <a:lnTo>
                    <a:pt x="2582" y="645"/>
                  </a:lnTo>
                  <a:lnTo>
                    <a:pt x="2568" y="634"/>
                  </a:lnTo>
                  <a:lnTo>
                    <a:pt x="2552" y="625"/>
                  </a:lnTo>
                  <a:lnTo>
                    <a:pt x="2537" y="618"/>
                  </a:lnTo>
                  <a:lnTo>
                    <a:pt x="2520" y="611"/>
                  </a:lnTo>
                  <a:lnTo>
                    <a:pt x="2503" y="607"/>
                  </a:lnTo>
                  <a:lnTo>
                    <a:pt x="2484" y="604"/>
                  </a:lnTo>
                  <a:lnTo>
                    <a:pt x="2466" y="604"/>
                  </a:lnTo>
                  <a:lnTo>
                    <a:pt x="2448" y="604"/>
                  </a:lnTo>
                  <a:lnTo>
                    <a:pt x="2430" y="607"/>
                  </a:lnTo>
                  <a:lnTo>
                    <a:pt x="2412" y="611"/>
                  </a:lnTo>
                  <a:lnTo>
                    <a:pt x="2396" y="618"/>
                  </a:lnTo>
                  <a:lnTo>
                    <a:pt x="2380" y="625"/>
                  </a:lnTo>
                  <a:lnTo>
                    <a:pt x="2366" y="634"/>
                  </a:lnTo>
                  <a:lnTo>
                    <a:pt x="2352" y="645"/>
                  </a:lnTo>
                  <a:lnTo>
                    <a:pt x="2339" y="656"/>
                  </a:lnTo>
                  <a:lnTo>
                    <a:pt x="2327" y="669"/>
                  </a:lnTo>
                  <a:lnTo>
                    <a:pt x="2316" y="682"/>
                  </a:lnTo>
                  <a:lnTo>
                    <a:pt x="2307" y="697"/>
                  </a:lnTo>
                  <a:lnTo>
                    <a:pt x="2300" y="714"/>
                  </a:lnTo>
                  <a:lnTo>
                    <a:pt x="2293" y="730"/>
                  </a:lnTo>
                  <a:lnTo>
                    <a:pt x="2289" y="747"/>
                  </a:lnTo>
                  <a:lnTo>
                    <a:pt x="2287" y="766"/>
                  </a:lnTo>
                  <a:lnTo>
                    <a:pt x="2286" y="784"/>
                  </a:lnTo>
                  <a:lnTo>
                    <a:pt x="2287" y="802"/>
                  </a:lnTo>
                  <a:lnTo>
                    <a:pt x="2289" y="821"/>
                  </a:lnTo>
                  <a:lnTo>
                    <a:pt x="2293" y="838"/>
                  </a:lnTo>
                  <a:lnTo>
                    <a:pt x="2300" y="854"/>
                  </a:lnTo>
                  <a:lnTo>
                    <a:pt x="2307" y="870"/>
                  </a:lnTo>
                  <a:lnTo>
                    <a:pt x="2316" y="885"/>
                  </a:lnTo>
                  <a:lnTo>
                    <a:pt x="2327" y="899"/>
                  </a:lnTo>
                  <a:lnTo>
                    <a:pt x="2339" y="912"/>
                  </a:lnTo>
                  <a:lnTo>
                    <a:pt x="2352" y="923"/>
                  </a:lnTo>
                  <a:lnTo>
                    <a:pt x="2366" y="934"/>
                  </a:lnTo>
                  <a:lnTo>
                    <a:pt x="2380" y="943"/>
                  </a:lnTo>
                  <a:lnTo>
                    <a:pt x="2396" y="950"/>
                  </a:lnTo>
                  <a:lnTo>
                    <a:pt x="2412" y="957"/>
                  </a:lnTo>
                  <a:lnTo>
                    <a:pt x="2430" y="961"/>
                  </a:lnTo>
                  <a:lnTo>
                    <a:pt x="2448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3" y="961"/>
                  </a:lnTo>
                  <a:lnTo>
                    <a:pt x="2520" y="957"/>
                  </a:lnTo>
                  <a:lnTo>
                    <a:pt x="2537" y="950"/>
                  </a:lnTo>
                  <a:lnTo>
                    <a:pt x="2552" y="943"/>
                  </a:lnTo>
                  <a:lnTo>
                    <a:pt x="2568" y="934"/>
                  </a:lnTo>
                  <a:lnTo>
                    <a:pt x="2582" y="923"/>
                  </a:lnTo>
                  <a:lnTo>
                    <a:pt x="2595" y="912"/>
                  </a:lnTo>
                  <a:lnTo>
                    <a:pt x="2606" y="899"/>
                  </a:lnTo>
                  <a:lnTo>
                    <a:pt x="2616" y="885"/>
                  </a:lnTo>
                  <a:lnTo>
                    <a:pt x="2626" y="870"/>
                  </a:lnTo>
                  <a:lnTo>
                    <a:pt x="2633" y="854"/>
                  </a:lnTo>
                  <a:lnTo>
                    <a:pt x="2639" y="838"/>
                  </a:lnTo>
                  <a:lnTo>
                    <a:pt x="2643" y="821"/>
                  </a:lnTo>
                  <a:lnTo>
                    <a:pt x="2646" y="802"/>
                  </a:lnTo>
                  <a:lnTo>
                    <a:pt x="2648" y="784"/>
                  </a:lnTo>
                  <a:close/>
                  <a:moveTo>
                    <a:pt x="2276" y="63"/>
                  </a:moveTo>
                  <a:lnTo>
                    <a:pt x="2277" y="68"/>
                  </a:lnTo>
                  <a:lnTo>
                    <a:pt x="2280" y="81"/>
                  </a:lnTo>
                  <a:lnTo>
                    <a:pt x="2284" y="100"/>
                  </a:lnTo>
                  <a:lnTo>
                    <a:pt x="2287" y="127"/>
                  </a:lnTo>
                  <a:lnTo>
                    <a:pt x="2287" y="142"/>
                  </a:lnTo>
                  <a:lnTo>
                    <a:pt x="2286" y="160"/>
                  </a:lnTo>
                  <a:lnTo>
                    <a:pt x="2285" y="177"/>
                  </a:lnTo>
                  <a:lnTo>
                    <a:pt x="2282" y="196"/>
                  </a:lnTo>
                  <a:lnTo>
                    <a:pt x="2278" y="216"/>
                  </a:lnTo>
                  <a:lnTo>
                    <a:pt x="2273" y="236"/>
                  </a:lnTo>
                  <a:lnTo>
                    <a:pt x="2266" y="257"/>
                  </a:lnTo>
                  <a:lnTo>
                    <a:pt x="2258" y="279"/>
                  </a:lnTo>
                  <a:lnTo>
                    <a:pt x="2252" y="289"/>
                  </a:lnTo>
                  <a:lnTo>
                    <a:pt x="2247" y="299"/>
                  </a:lnTo>
                  <a:lnTo>
                    <a:pt x="2241" y="309"/>
                  </a:lnTo>
                  <a:lnTo>
                    <a:pt x="2235" y="317"/>
                  </a:lnTo>
                  <a:lnTo>
                    <a:pt x="2223" y="333"/>
                  </a:lnTo>
                  <a:lnTo>
                    <a:pt x="2209" y="347"/>
                  </a:lnTo>
                  <a:lnTo>
                    <a:pt x="2195" y="358"/>
                  </a:lnTo>
                  <a:lnTo>
                    <a:pt x="2180" y="369"/>
                  </a:lnTo>
                  <a:lnTo>
                    <a:pt x="2164" y="379"/>
                  </a:lnTo>
                  <a:lnTo>
                    <a:pt x="2147" y="388"/>
                  </a:lnTo>
                  <a:lnTo>
                    <a:pt x="2113" y="404"/>
                  </a:lnTo>
                  <a:lnTo>
                    <a:pt x="2076" y="420"/>
                  </a:lnTo>
                  <a:lnTo>
                    <a:pt x="2058" y="429"/>
                  </a:lnTo>
                  <a:lnTo>
                    <a:pt x="2038" y="438"/>
                  </a:lnTo>
                  <a:lnTo>
                    <a:pt x="2019" y="449"/>
                  </a:lnTo>
                  <a:lnTo>
                    <a:pt x="2000" y="461"/>
                  </a:lnTo>
                  <a:lnTo>
                    <a:pt x="1990" y="469"/>
                  </a:lnTo>
                  <a:lnTo>
                    <a:pt x="1980" y="478"/>
                  </a:lnTo>
                  <a:lnTo>
                    <a:pt x="1970" y="488"/>
                  </a:lnTo>
                  <a:lnTo>
                    <a:pt x="1962" y="499"/>
                  </a:lnTo>
                  <a:lnTo>
                    <a:pt x="1953" y="511"/>
                  </a:lnTo>
                  <a:lnTo>
                    <a:pt x="1944" y="524"/>
                  </a:lnTo>
                  <a:lnTo>
                    <a:pt x="1937" y="538"/>
                  </a:lnTo>
                  <a:lnTo>
                    <a:pt x="1929" y="552"/>
                  </a:lnTo>
                  <a:lnTo>
                    <a:pt x="1915" y="582"/>
                  </a:lnTo>
                  <a:lnTo>
                    <a:pt x="1903" y="613"/>
                  </a:lnTo>
                  <a:lnTo>
                    <a:pt x="1893" y="646"/>
                  </a:lnTo>
                  <a:lnTo>
                    <a:pt x="1883" y="678"/>
                  </a:lnTo>
                  <a:lnTo>
                    <a:pt x="1874" y="709"/>
                  </a:lnTo>
                  <a:lnTo>
                    <a:pt x="1867" y="740"/>
                  </a:lnTo>
                  <a:lnTo>
                    <a:pt x="1861" y="767"/>
                  </a:lnTo>
                  <a:lnTo>
                    <a:pt x="1856" y="790"/>
                  </a:lnTo>
                  <a:lnTo>
                    <a:pt x="1849" y="826"/>
                  </a:lnTo>
                  <a:lnTo>
                    <a:pt x="1848" y="839"/>
                  </a:lnTo>
                  <a:lnTo>
                    <a:pt x="2213" y="906"/>
                  </a:lnTo>
                  <a:lnTo>
                    <a:pt x="2212" y="897"/>
                  </a:lnTo>
                  <a:lnTo>
                    <a:pt x="2210" y="877"/>
                  </a:lnTo>
                  <a:lnTo>
                    <a:pt x="2209" y="862"/>
                  </a:lnTo>
                  <a:lnTo>
                    <a:pt x="2209" y="844"/>
                  </a:lnTo>
                  <a:lnTo>
                    <a:pt x="2208" y="825"/>
                  </a:lnTo>
                  <a:lnTo>
                    <a:pt x="2209" y="805"/>
                  </a:lnTo>
                  <a:lnTo>
                    <a:pt x="2210" y="784"/>
                  </a:lnTo>
                  <a:lnTo>
                    <a:pt x="2213" y="761"/>
                  </a:lnTo>
                  <a:lnTo>
                    <a:pt x="2218" y="739"/>
                  </a:lnTo>
                  <a:lnTo>
                    <a:pt x="2223" y="717"/>
                  </a:lnTo>
                  <a:lnTo>
                    <a:pt x="2227" y="705"/>
                  </a:lnTo>
                  <a:lnTo>
                    <a:pt x="2231" y="694"/>
                  </a:lnTo>
                  <a:lnTo>
                    <a:pt x="2236" y="683"/>
                  </a:lnTo>
                  <a:lnTo>
                    <a:pt x="2240" y="674"/>
                  </a:lnTo>
                  <a:lnTo>
                    <a:pt x="2247" y="664"/>
                  </a:lnTo>
                  <a:lnTo>
                    <a:pt x="2252" y="654"/>
                  </a:lnTo>
                  <a:lnTo>
                    <a:pt x="2260" y="645"/>
                  </a:lnTo>
                  <a:lnTo>
                    <a:pt x="2267" y="636"/>
                  </a:lnTo>
                  <a:lnTo>
                    <a:pt x="2282" y="620"/>
                  </a:lnTo>
                  <a:lnTo>
                    <a:pt x="2299" y="606"/>
                  </a:lnTo>
                  <a:lnTo>
                    <a:pt x="2315" y="595"/>
                  </a:lnTo>
                  <a:lnTo>
                    <a:pt x="2331" y="585"/>
                  </a:lnTo>
                  <a:lnTo>
                    <a:pt x="2348" y="577"/>
                  </a:lnTo>
                  <a:lnTo>
                    <a:pt x="2365" y="569"/>
                  </a:lnTo>
                  <a:lnTo>
                    <a:pt x="2382" y="563"/>
                  </a:lnTo>
                  <a:lnTo>
                    <a:pt x="2398" y="557"/>
                  </a:lnTo>
                  <a:lnTo>
                    <a:pt x="2415" y="551"/>
                  </a:lnTo>
                  <a:lnTo>
                    <a:pt x="2432" y="544"/>
                  </a:lnTo>
                  <a:lnTo>
                    <a:pt x="2449" y="538"/>
                  </a:lnTo>
                  <a:lnTo>
                    <a:pt x="2465" y="530"/>
                  </a:lnTo>
                  <a:lnTo>
                    <a:pt x="2481" y="520"/>
                  </a:lnTo>
                  <a:lnTo>
                    <a:pt x="2497" y="511"/>
                  </a:lnTo>
                  <a:lnTo>
                    <a:pt x="2513" y="498"/>
                  </a:lnTo>
                  <a:lnTo>
                    <a:pt x="2529" y="483"/>
                  </a:lnTo>
                  <a:lnTo>
                    <a:pt x="2536" y="474"/>
                  </a:lnTo>
                  <a:lnTo>
                    <a:pt x="2543" y="465"/>
                  </a:lnTo>
                  <a:lnTo>
                    <a:pt x="2550" y="455"/>
                  </a:lnTo>
                  <a:lnTo>
                    <a:pt x="2557" y="444"/>
                  </a:lnTo>
                  <a:lnTo>
                    <a:pt x="2570" y="419"/>
                  </a:lnTo>
                  <a:lnTo>
                    <a:pt x="2581" y="392"/>
                  </a:lnTo>
                  <a:lnTo>
                    <a:pt x="2591" y="364"/>
                  </a:lnTo>
                  <a:lnTo>
                    <a:pt x="2601" y="335"/>
                  </a:lnTo>
                  <a:lnTo>
                    <a:pt x="2609" y="306"/>
                  </a:lnTo>
                  <a:lnTo>
                    <a:pt x="2616" y="276"/>
                  </a:lnTo>
                  <a:lnTo>
                    <a:pt x="2628" y="221"/>
                  </a:lnTo>
                  <a:lnTo>
                    <a:pt x="2637" y="176"/>
                  </a:lnTo>
                  <a:lnTo>
                    <a:pt x="2642" y="145"/>
                  </a:lnTo>
                  <a:lnTo>
                    <a:pt x="2643" y="133"/>
                  </a:lnTo>
                  <a:lnTo>
                    <a:pt x="2276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9" name="Freeform 1109"/>
            <p:cNvSpPr>
              <a:spLocks noEditPoints="1"/>
            </p:cNvSpPr>
            <p:nvPr userDrawn="1"/>
          </p:nvSpPr>
          <p:spPr bwMode="auto">
            <a:xfrm>
              <a:off x="2497" y="739"/>
              <a:ext cx="882" cy="632"/>
            </a:xfrm>
            <a:custGeom>
              <a:avLst/>
              <a:gdLst>
                <a:gd name="T0" fmla="*/ 0 w 2646"/>
                <a:gd name="T1" fmla="*/ 0 h 1897"/>
                <a:gd name="T2" fmla="*/ 0 w 2646"/>
                <a:gd name="T3" fmla="*/ 0 h 1897"/>
                <a:gd name="T4" fmla="*/ 0 w 2646"/>
                <a:gd name="T5" fmla="*/ 0 h 1897"/>
                <a:gd name="T6" fmla="*/ 0 w 2646"/>
                <a:gd name="T7" fmla="*/ 0 h 1897"/>
                <a:gd name="T8" fmla="*/ 0 w 2646"/>
                <a:gd name="T9" fmla="*/ 0 h 1897"/>
                <a:gd name="T10" fmla="*/ 0 w 2646"/>
                <a:gd name="T11" fmla="*/ 0 h 1897"/>
                <a:gd name="T12" fmla="*/ 0 w 2646"/>
                <a:gd name="T13" fmla="*/ 0 h 1897"/>
                <a:gd name="T14" fmla="*/ 0 w 2646"/>
                <a:gd name="T15" fmla="*/ 0 h 1897"/>
                <a:gd name="T16" fmla="*/ 0 w 2646"/>
                <a:gd name="T17" fmla="*/ 0 h 1897"/>
                <a:gd name="T18" fmla="*/ 0 w 2646"/>
                <a:gd name="T19" fmla="*/ 0 h 1897"/>
                <a:gd name="T20" fmla="*/ 0 w 2646"/>
                <a:gd name="T21" fmla="*/ 0 h 1897"/>
                <a:gd name="T22" fmla="*/ 0 w 2646"/>
                <a:gd name="T23" fmla="*/ 0 h 1897"/>
                <a:gd name="T24" fmla="*/ 0 w 2646"/>
                <a:gd name="T25" fmla="*/ 0 h 1897"/>
                <a:gd name="T26" fmla="*/ 0 w 2646"/>
                <a:gd name="T27" fmla="*/ 0 h 1897"/>
                <a:gd name="T28" fmla="*/ 0 w 2646"/>
                <a:gd name="T29" fmla="*/ 0 h 1897"/>
                <a:gd name="T30" fmla="*/ 0 w 2646"/>
                <a:gd name="T31" fmla="*/ 0 h 1897"/>
                <a:gd name="T32" fmla="*/ 0 w 2646"/>
                <a:gd name="T33" fmla="*/ 0 h 1897"/>
                <a:gd name="T34" fmla="*/ 0 w 2646"/>
                <a:gd name="T35" fmla="*/ 0 h 1897"/>
                <a:gd name="T36" fmla="*/ 0 w 2646"/>
                <a:gd name="T37" fmla="*/ 0 h 1897"/>
                <a:gd name="T38" fmla="*/ 0 w 2646"/>
                <a:gd name="T39" fmla="*/ 0 h 1897"/>
                <a:gd name="T40" fmla="*/ 0 w 2646"/>
                <a:gd name="T41" fmla="*/ 0 h 1897"/>
                <a:gd name="T42" fmla="*/ 0 w 2646"/>
                <a:gd name="T43" fmla="*/ 0 h 1897"/>
                <a:gd name="T44" fmla="*/ 0 w 2646"/>
                <a:gd name="T45" fmla="*/ 0 h 1897"/>
                <a:gd name="T46" fmla="*/ 0 w 2646"/>
                <a:gd name="T47" fmla="*/ 0 h 1897"/>
                <a:gd name="T48" fmla="*/ 0 w 2646"/>
                <a:gd name="T49" fmla="*/ 0 h 1897"/>
                <a:gd name="T50" fmla="*/ 0 w 2646"/>
                <a:gd name="T51" fmla="*/ 0 h 1897"/>
                <a:gd name="T52" fmla="*/ 0 w 2646"/>
                <a:gd name="T53" fmla="*/ 0 h 1897"/>
                <a:gd name="T54" fmla="*/ 0 w 2646"/>
                <a:gd name="T55" fmla="*/ 0 h 1897"/>
                <a:gd name="T56" fmla="*/ 0 w 2646"/>
                <a:gd name="T57" fmla="*/ 0 h 1897"/>
                <a:gd name="T58" fmla="*/ 0 w 2646"/>
                <a:gd name="T59" fmla="*/ 0 h 1897"/>
                <a:gd name="T60" fmla="*/ 0 w 2646"/>
                <a:gd name="T61" fmla="*/ 0 h 1897"/>
                <a:gd name="T62" fmla="*/ 0 w 2646"/>
                <a:gd name="T63" fmla="*/ 0 h 1897"/>
                <a:gd name="T64" fmla="*/ 0 w 2646"/>
                <a:gd name="T65" fmla="*/ 0 h 1897"/>
                <a:gd name="T66" fmla="*/ 0 w 2646"/>
                <a:gd name="T67" fmla="*/ 0 h 1897"/>
                <a:gd name="T68" fmla="*/ 0 w 2646"/>
                <a:gd name="T69" fmla="*/ 0 h 1897"/>
                <a:gd name="T70" fmla="*/ 0 w 2646"/>
                <a:gd name="T71" fmla="*/ 0 h 1897"/>
                <a:gd name="T72" fmla="*/ 0 w 2646"/>
                <a:gd name="T73" fmla="*/ 0 h 1897"/>
                <a:gd name="T74" fmla="*/ 0 w 2646"/>
                <a:gd name="T75" fmla="*/ 0 h 1897"/>
                <a:gd name="T76" fmla="*/ 0 w 2646"/>
                <a:gd name="T77" fmla="*/ 0 h 1897"/>
                <a:gd name="T78" fmla="*/ 0 w 2646"/>
                <a:gd name="T79" fmla="*/ 0 h 1897"/>
                <a:gd name="T80" fmla="*/ 0 w 2646"/>
                <a:gd name="T81" fmla="*/ 0 h 1897"/>
                <a:gd name="T82" fmla="*/ 0 w 2646"/>
                <a:gd name="T83" fmla="*/ 0 h 1897"/>
                <a:gd name="T84" fmla="*/ 0 w 2646"/>
                <a:gd name="T85" fmla="*/ 0 h 1897"/>
                <a:gd name="T86" fmla="*/ 0 w 2646"/>
                <a:gd name="T87" fmla="*/ 0 h 1897"/>
                <a:gd name="T88" fmla="*/ 0 w 2646"/>
                <a:gd name="T89" fmla="*/ 0 h 1897"/>
                <a:gd name="T90" fmla="*/ 0 w 2646"/>
                <a:gd name="T91" fmla="*/ 0 h 1897"/>
                <a:gd name="T92" fmla="*/ 0 w 2646"/>
                <a:gd name="T93" fmla="*/ 0 h 1897"/>
                <a:gd name="T94" fmla="*/ 0 w 2646"/>
                <a:gd name="T95" fmla="*/ 0 h 1897"/>
                <a:gd name="T96" fmla="*/ 0 w 2646"/>
                <a:gd name="T97" fmla="*/ 0 h 1897"/>
                <a:gd name="T98" fmla="*/ 0 w 2646"/>
                <a:gd name="T99" fmla="*/ 0 h 1897"/>
                <a:gd name="T100" fmla="*/ 0 w 2646"/>
                <a:gd name="T101" fmla="*/ 0 h 1897"/>
                <a:gd name="T102" fmla="*/ 0 w 2646"/>
                <a:gd name="T103" fmla="*/ 0 h 1897"/>
                <a:gd name="T104" fmla="*/ 0 w 2646"/>
                <a:gd name="T105" fmla="*/ 0 h 1897"/>
                <a:gd name="T106" fmla="*/ 0 w 2646"/>
                <a:gd name="T107" fmla="*/ 0 h 1897"/>
                <a:gd name="T108" fmla="*/ 0 w 2646"/>
                <a:gd name="T109" fmla="*/ 0 h 1897"/>
                <a:gd name="T110" fmla="*/ 0 w 2646"/>
                <a:gd name="T111" fmla="*/ 0 h 1897"/>
                <a:gd name="T112" fmla="*/ 0 w 2646"/>
                <a:gd name="T113" fmla="*/ 0 h 1897"/>
                <a:gd name="T114" fmla="*/ 0 w 2646"/>
                <a:gd name="T115" fmla="*/ 0 h 1897"/>
                <a:gd name="T116" fmla="*/ 0 w 2646"/>
                <a:gd name="T117" fmla="*/ 0 h 1897"/>
                <a:gd name="T118" fmla="*/ 0 w 2646"/>
                <a:gd name="T119" fmla="*/ 0 h 1897"/>
                <a:gd name="T120" fmla="*/ 0 w 2646"/>
                <a:gd name="T121" fmla="*/ 0 h 1897"/>
                <a:gd name="T122" fmla="*/ 0 w 2646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7">
                  <a:moveTo>
                    <a:pt x="0" y="1315"/>
                  </a:moveTo>
                  <a:lnTo>
                    <a:pt x="148" y="1315"/>
                  </a:lnTo>
                  <a:lnTo>
                    <a:pt x="148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7"/>
                  </a:lnTo>
                  <a:lnTo>
                    <a:pt x="20" y="1427"/>
                  </a:lnTo>
                  <a:lnTo>
                    <a:pt x="20" y="1512"/>
                  </a:lnTo>
                  <a:lnTo>
                    <a:pt x="150" y="1512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4"/>
                  </a:moveTo>
                  <a:lnTo>
                    <a:pt x="192" y="1374"/>
                  </a:lnTo>
                  <a:lnTo>
                    <a:pt x="192" y="1400"/>
                  </a:lnTo>
                  <a:lnTo>
                    <a:pt x="193" y="1400"/>
                  </a:lnTo>
                  <a:lnTo>
                    <a:pt x="198" y="1394"/>
                  </a:lnTo>
                  <a:lnTo>
                    <a:pt x="202" y="1388"/>
                  </a:lnTo>
                  <a:lnTo>
                    <a:pt x="207" y="1383"/>
                  </a:lnTo>
                  <a:lnTo>
                    <a:pt x="213" y="1379"/>
                  </a:lnTo>
                  <a:lnTo>
                    <a:pt x="219" y="1374"/>
                  </a:lnTo>
                  <a:lnTo>
                    <a:pt x="227" y="1372"/>
                  </a:lnTo>
                  <a:lnTo>
                    <a:pt x="235" y="1371"/>
                  </a:lnTo>
                  <a:lnTo>
                    <a:pt x="244" y="1370"/>
                  </a:lnTo>
                  <a:lnTo>
                    <a:pt x="252" y="1370"/>
                  </a:lnTo>
                  <a:lnTo>
                    <a:pt x="259" y="1372"/>
                  </a:lnTo>
                  <a:lnTo>
                    <a:pt x="266" y="1374"/>
                  </a:lnTo>
                  <a:lnTo>
                    <a:pt x="272" y="1377"/>
                  </a:lnTo>
                  <a:lnTo>
                    <a:pt x="277" y="1382"/>
                  </a:lnTo>
                  <a:lnTo>
                    <a:pt x="282" y="1387"/>
                  </a:lnTo>
                  <a:lnTo>
                    <a:pt x="286" y="1394"/>
                  </a:lnTo>
                  <a:lnTo>
                    <a:pt x="288" y="1400"/>
                  </a:lnTo>
                  <a:lnTo>
                    <a:pt x="293" y="1394"/>
                  </a:lnTo>
                  <a:lnTo>
                    <a:pt x="298" y="1387"/>
                  </a:lnTo>
                  <a:lnTo>
                    <a:pt x="303" y="1382"/>
                  </a:lnTo>
                  <a:lnTo>
                    <a:pt x="309" y="1377"/>
                  </a:lnTo>
                  <a:lnTo>
                    <a:pt x="316" y="1374"/>
                  </a:lnTo>
                  <a:lnTo>
                    <a:pt x="323" y="1372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0" y="1371"/>
                  </a:lnTo>
                  <a:lnTo>
                    <a:pt x="361" y="1373"/>
                  </a:lnTo>
                  <a:lnTo>
                    <a:pt x="365" y="1375"/>
                  </a:lnTo>
                  <a:lnTo>
                    <a:pt x="369" y="1377"/>
                  </a:lnTo>
                  <a:lnTo>
                    <a:pt x="374" y="1381"/>
                  </a:lnTo>
                  <a:lnTo>
                    <a:pt x="377" y="1384"/>
                  </a:lnTo>
                  <a:lnTo>
                    <a:pt x="380" y="1387"/>
                  </a:lnTo>
                  <a:lnTo>
                    <a:pt x="382" y="1392"/>
                  </a:lnTo>
                  <a:lnTo>
                    <a:pt x="384" y="1396"/>
                  </a:lnTo>
                  <a:lnTo>
                    <a:pt x="387" y="1400"/>
                  </a:lnTo>
                  <a:lnTo>
                    <a:pt x="389" y="1412"/>
                  </a:lnTo>
                  <a:lnTo>
                    <a:pt x="390" y="1425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6"/>
                  </a:lnTo>
                  <a:lnTo>
                    <a:pt x="369" y="1409"/>
                  </a:lnTo>
                  <a:lnTo>
                    <a:pt x="366" y="1401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8"/>
                  </a:lnTo>
                  <a:lnTo>
                    <a:pt x="343" y="1386"/>
                  </a:lnTo>
                  <a:lnTo>
                    <a:pt x="334" y="1386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7" y="1388"/>
                  </a:lnTo>
                  <a:lnTo>
                    <a:pt x="313" y="1390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3" y="1399"/>
                  </a:lnTo>
                  <a:lnTo>
                    <a:pt x="300" y="1403"/>
                  </a:lnTo>
                  <a:lnTo>
                    <a:pt x="297" y="1412"/>
                  </a:lnTo>
                  <a:lnTo>
                    <a:pt x="294" y="1421"/>
                  </a:lnTo>
                  <a:lnTo>
                    <a:pt x="293" y="1431"/>
                  </a:lnTo>
                  <a:lnTo>
                    <a:pt x="291" y="1442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5"/>
                  </a:lnTo>
                  <a:lnTo>
                    <a:pt x="272" y="1416"/>
                  </a:lnTo>
                  <a:lnTo>
                    <a:pt x="271" y="1410"/>
                  </a:lnTo>
                  <a:lnTo>
                    <a:pt x="269" y="1403"/>
                  </a:lnTo>
                  <a:lnTo>
                    <a:pt x="266" y="1397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8" y="1387"/>
                  </a:lnTo>
                  <a:lnTo>
                    <a:pt x="240" y="1386"/>
                  </a:lnTo>
                  <a:lnTo>
                    <a:pt x="234" y="1386"/>
                  </a:lnTo>
                  <a:lnTo>
                    <a:pt x="229" y="1387"/>
                  </a:lnTo>
                  <a:lnTo>
                    <a:pt x="223" y="1388"/>
                  </a:lnTo>
                  <a:lnTo>
                    <a:pt x="219" y="1390"/>
                  </a:lnTo>
                  <a:lnTo>
                    <a:pt x="215" y="1393"/>
                  </a:lnTo>
                  <a:lnTo>
                    <a:pt x="212" y="1396"/>
                  </a:lnTo>
                  <a:lnTo>
                    <a:pt x="207" y="1399"/>
                  </a:lnTo>
                  <a:lnTo>
                    <a:pt x="205" y="1402"/>
                  </a:lnTo>
                  <a:lnTo>
                    <a:pt x="200" y="1411"/>
                  </a:lnTo>
                  <a:lnTo>
                    <a:pt x="196" y="1421"/>
                  </a:lnTo>
                  <a:lnTo>
                    <a:pt x="194" y="1431"/>
                  </a:lnTo>
                  <a:lnTo>
                    <a:pt x="193" y="1443"/>
                  </a:lnTo>
                  <a:lnTo>
                    <a:pt x="193" y="1530"/>
                  </a:lnTo>
                  <a:lnTo>
                    <a:pt x="175" y="1530"/>
                  </a:lnTo>
                  <a:lnTo>
                    <a:pt x="175" y="1374"/>
                  </a:lnTo>
                  <a:close/>
                  <a:moveTo>
                    <a:pt x="426" y="1374"/>
                  </a:moveTo>
                  <a:lnTo>
                    <a:pt x="444" y="1374"/>
                  </a:lnTo>
                  <a:lnTo>
                    <a:pt x="444" y="1404"/>
                  </a:lnTo>
                  <a:lnTo>
                    <a:pt x="448" y="1397"/>
                  </a:lnTo>
                  <a:lnTo>
                    <a:pt x="452" y="1389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5"/>
                  </a:lnTo>
                  <a:lnTo>
                    <a:pt x="482" y="1372"/>
                  </a:lnTo>
                  <a:lnTo>
                    <a:pt x="490" y="1371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6" y="1372"/>
                  </a:lnTo>
                  <a:lnTo>
                    <a:pt x="524" y="1374"/>
                  </a:lnTo>
                  <a:lnTo>
                    <a:pt x="530" y="1376"/>
                  </a:lnTo>
                  <a:lnTo>
                    <a:pt x="537" y="1380"/>
                  </a:lnTo>
                  <a:lnTo>
                    <a:pt x="542" y="1384"/>
                  </a:lnTo>
                  <a:lnTo>
                    <a:pt x="547" y="1389"/>
                  </a:lnTo>
                  <a:lnTo>
                    <a:pt x="553" y="1395"/>
                  </a:lnTo>
                  <a:lnTo>
                    <a:pt x="556" y="1400"/>
                  </a:lnTo>
                  <a:lnTo>
                    <a:pt x="560" y="1407"/>
                  </a:lnTo>
                  <a:lnTo>
                    <a:pt x="563" y="1413"/>
                  </a:lnTo>
                  <a:lnTo>
                    <a:pt x="566" y="1421"/>
                  </a:lnTo>
                  <a:lnTo>
                    <a:pt x="567" y="1428"/>
                  </a:lnTo>
                  <a:lnTo>
                    <a:pt x="568" y="1436"/>
                  </a:lnTo>
                  <a:lnTo>
                    <a:pt x="569" y="1444"/>
                  </a:lnTo>
                  <a:lnTo>
                    <a:pt x="569" y="1452"/>
                  </a:lnTo>
                  <a:lnTo>
                    <a:pt x="569" y="1461"/>
                  </a:lnTo>
                  <a:lnTo>
                    <a:pt x="568" y="1468"/>
                  </a:lnTo>
                  <a:lnTo>
                    <a:pt x="567" y="1477"/>
                  </a:lnTo>
                  <a:lnTo>
                    <a:pt x="566" y="1483"/>
                  </a:lnTo>
                  <a:lnTo>
                    <a:pt x="563" y="1491"/>
                  </a:lnTo>
                  <a:lnTo>
                    <a:pt x="560" y="1497"/>
                  </a:lnTo>
                  <a:lnTo>
                    <a:pt x="556" y="1504"/>
                  </a:lnTo>
                  <a:lnTo>
                    <a:pt x="553" y="1510"/>
                  </a:lnTo>
                  <a:lnTo>
                    <a:pt x="547" y="1516"/>
                  </a:lnTo>
                  <a:lnTo>
                    <a:pt x="542" y="1520"/>
                  </a:lnTo>
                  <a:lnTo>
                    <a:pt x="537" y="1524"/>
                  </a:lnTo>
                  <a:lnTo>
                    <a:pt x="530" y="1528"/>
                  </a:lnTo>
                  <a:lnTo>
                    <a:pt x="524" y="1531"/>
                  </a:lnTo>
                  <a:lnTo>
                    <a:pt x="516" y="1533"/>
                  </a:lnTo>
                  <a:lnTo>
                    <a:pt x="509" y="1534"/>
                  </a:lnTo>
                  <a:lnTo>
                    <a:pt x="500" y="1534"/>
                  </a:lnTo>
                  <a:lnTo>
                    <a:pt x="491" y="1534"/>
                  </a:lnTo>
                  <a:lnTo>
                    <a:pt x="483" y="1532"/>
                  </a:lnTo>
                  <a:lnTo>
                    <a:pt x="475" y="1530"/>
                  </a:lnTo>
                  <a:lnTo>
                    <a:pt x="468" y="1526"/>
                  </a:lnTo>
                  <a:lnTo>
                    <a:pt x="460" y="1521"/>
                  </a:lnTo>
                  <a:lnTo>
                    <a:pt x="455" y="1516"/>
                  </a:lnTo>
                  <a:lnTo>
                    <a:pt x="449" y="1508"/>
                  </a:lnTo>
                  <a:lnTo>
                    <a:pt x="446" y="1501"/>
                  </a:lnTo>
                  <a:lnTo>
                    <a:pt x="445" y="1501"/>
                  </a:lnTo>
                  <a:lnTo>
                    <a:pt x="445" y="1588"/>
                  </a:lnTo>
                  <a:lnTo>
                    <a:pt x="426" y="1588"/>
                  </a:lnTo>
                  <a:lnTo>
                    <a:pt x="426" y="1374"/>
                  </a:lnTo>
                  <a:close/>
                  <a:moveTo>
                    <a:pt x="500" y="1386"/>
                  </a:moveTo>
                  <a:lnTo>
                    <a:pt x="492" y="1386"/>
                  </a:lnTo>
                  <a:lnTo>
                    <a:pt x="485" y="1387"/>
                  </a:lnTo>
                  <a:lnTo>
                    <a:pt x="479" y="1389"/>
                  </a:lnTo>
                  <a:lnTo>
                    <a:pt x="473" y="1392"/>
                  </a:lnTo>
                  <a:lnTo>
                    <a:pt x="469" y="1394"/>
                  </a:lnTo>
                  <a:lnTo>
                    <a:pt x="464" y="1398"/>
                  </a:lnTo>
                  <a:lnTo>
                    <a:pt x="460" y="1401"/>
                  </a:lnTo>
                  <a:lnTo>
                    <a:pt x="457" y="1406"/>
                  </a:lnTo>
                  <a:lnTo>
                    <a:pt x="451" y="1415"/>
                  </a:lnTo>
                  <a:lnTo>
                    <a:pt x="448" y="1427"/>
                  </a:lnTo>
                  <a:lnTo>
                    <a:pt x="446" y="1439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1" y="1488"/>
                  </a:lnTo>
                  <a:lnTo>
                    <a:pt x="458" y="1497"/>
                  </a:lnTo>
                  <a:lnTo>
                    <a:pt x="461" y="1502"/>
                  </a:lnTo>
                  <a:lnTo>
                    <a:pt x="464" y="1506"/>
                  </a:lnTo>
                  <a:lnTo>
                    <a:pt x="470" y="1509"/>
                  </a:lnTo>
                  <a:lnTo>
                    <a:pt x="474" y="1512"/>
                  </a:lnTo>
                  <a:lnTo>
                    <a:pt x="479" y="1516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9"/>
                  </a:lnTo>
                  <a:lnTo>
                    <a:pt x="506" y="1518"/>
                  </a:lnTo>
                  <a:lnTo>
                    <a:pt x="512" y="1517"/>
                  </a:lnTo>
                  <a:lnTo>
                    <a:pt x="517" y="1516"/>
                  </a:lnTo>
                  <a:lnTo>
                    <a:pt x="523" y="1512"/>
                  </a:lnTo>
                  <a:lnTo>
                    <a:pt x="527" y="1509"/>
                  </a:lnTo>
                  <a:lnTo>
                    <a:pt x="531" y="1506"/>
                  </a:lnTo>
                  <a:lnTo>
                    <a:pt x="536" y="1502"/>
                  </a:lnTo>
                  <a:lnTo>
                    <a:pt x="539" y="1497"/>
                  </a:lnTo>
                  <a:lnTo>
                    <a:pt x="544" y="1488"/>
                  </a:lnTo>
                  <a:lnTo>
                    <a:pt x="547" y="1476"/>
                  </a:lnTo>
                  <a:lnTo>
                    <a:pt x="550" y="1464"/>
                  </a:lnTo>
                  <a:lnTo>
                    <a:pt x="551" y="1452"/>
                  </a:lnTo>
                  <a:lnTo>
                    <a:pt x="550" y="1440"/>
                  </a:lnTo>
                  <a:lnTo>
                    <a:pt x="547" y="1428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6" y="1402"/>
                  </a:lnTo>
                  <a:lnTo>
                    <a:pt x="531" y="1398"/>
                  </a:lnTo>
                  <a:lnTo>
                    <a:pt x="527" y="1395"/>
                  </a:lnTo>
                  <a:lnTo>
                    <a:pt x="523" y="1392"/>
                  </a:lnTo>
                  <a:lnTo>
                    <a:pt x="517" y="1389"/>
                  </a:lnTo>
                  <a:lnTo>
                    <a:pt x="512" y="1387"/>
                  </a:lnTo>
                  <a:lnTo>
                    <a:pt x="506" y="1386"/>
                  </a:lnTo>
                  <a:lnTo>
                    <a:pt x="500" y="1386"/>
                  </a:lnTo>
                  <a:close/>
                  <a:moveTo>
                    <a:pt x="599" y="1315"/>
                  </a:moveTo>
                  <a:lnTo>
                    <a:pt x="619" y="1315"/>
                  </a:lnTo>
                  <a:lnTo>
                    <a:pt x="619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4" y="1461"/>
                  </a:lnTo>
                  <a:lnTo>
                    <a:pt x="794" y="1468"/>
                  </a:lnTo>
                  <a:lnTo>
                    <a:pt x="792" y="1477"/>
                  </a:lnTo>
                  <a:lnTo>
                    <a:pt x="789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80" y="1504"/>
                  </a:lnTo>
                  <a:lnTo>
                    <a:pt x="775" y="1510"/>
                  </a:lnTo>
                  <a:lnTo>
                    <a:pt x="770" y="1516"/>
                  </a:lnTo>
                  <a:lnTo>
                    <a:pt x="765" y="1520"/>
                  </a:lnTo>
                  <a:lnTo>
                    <a:pt x="759" y="1524"/>
                  </a:lnTo>
                  <a:lnTo>
                    <a:pt x="753" y="1528"/>
                  </a:lnTo>
                  <a:lnTo>
                    <a:pt x="745" y="1531"/>
                  </a:lnTo>
                  <a:lnTo>
                    <a:pt x="738" y="1533"/>
                  </a:lnTo>
                  <a:lnTo>
                    <a:pt x="730" y="1534"/>
                  </a:lnTo>
                  <a:lnTo>
                    <a:pt x="721" y="1534"/>
                  </a:lnTo>
                  <a:lnTo>
                    <a:pt x="713" y="1534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89" y="1528"/>
                  </a:lnTo>
                  <a:lnTo>
                    <a:pt x="682" y="1524"/>
                  </a:lnTo>
                  <a:lnTo>
                    <a:pt x="677" y="1520"/>
                  </a:lnTo>
                  <a:lnTo>
                    <a:pt x="672" y="1516"/>
                  </a:lnTo>
                  <a:lnTo>
                    <a:pt x="666" y="1510"/>
                  </a:lnTo>
                  <a:lnTo>
                    <a:pt x="662" y="1504"/>
                  </a:lnTo>
                  <a:lnTo>
                    <a:pt x="658" y="1498"/>
                  </a:lnTo>
                  <a:lnTo>
                    <a:pt x="654" y="1491"/>
                  </a:lnTo>
                  <a:lnTo>
                    <a:pt x="652" y="1484"/>
                  </a:lnTo>
                  <a:lnTo>
                    <a:pt x="650" y="1477"/>
                  </a:lnTo>
                  <a:lnTo>
                    <a:pt x="649" y="1468"/>
                  </a:lnTo>
                  <a:lnTo>
                    <a:pt x="648" y="1461"/>
                  </a:lnTo>
                  <a:lnTo>
                    <a:pt x="647" y="1452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8"/>
                  </a:lnTo>
                  <a:lnTo>
                    <a:pt x="652" y="1421"/>
                  </a:lnTo>
                  <a:lnTo>
                    <a:pt x="654" y="1413"/>
                  </a:lnTo>
                  <a:lnTo>
                    <a:pt x="658" y="1407"/>
                  </a:lnTo>
                  <a:lnTo>
                    <a:pt x="662" y="1400"/>
                  </a:lnTo>
                  <a:lnTo>
                    <a:pt x="666" y="1395"/>
                  </a:lnTo>
                  <a:lnTo>
                    <a:pt x="672" y="1389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89" y="1376"/>
                  </a:lnTo>
                  <a:lnTo>
                    <a:pt x="696" y="1374"/>
                  </a:lnTo>
                  <a:lnTo>
                    <a:pt x="704" y="1372"/>
                  </a:lnTo>
                  <a:lnTo>
                    <a:pt x="713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8" y="1372"/>
                  </a:lnTo>
                  <a:lnTo>
                    <a:pt x="745" y="1374"/>
                  </a:lnTo>
                  <a:lnTo>
                    <a:pt x="753" y="1376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0" y="1389"/>
                  </a:lnTo>
                  <a:lnTo>
                    <a:pt x="775" y="1395"/>
                  </a:lnTo>
                  <a:lnTo>
                    <a:pt x="780" y="1400"/>
                  </a:lnTo>
                  <a:lnTo>
                    <a:pt x="784" y="1407"/>
                  </a:lnTo>
                  <a:lnTo>
                    <a:pt x="787" y="1413"/>
                  </a:lnTo>
                  <a:lnTo>
                    <a:pt x="789" y="1421"/>
                  </a:lnTo>
                  <a:lnTo>
                    <a:pt x="792" y="1428"/>
                  </a:lnTo>
                  <a:lnTo>
                    <a:pt x="794" y="1436"/>
                  </a:lnTo>
                  <a:lnTo>
                    <a:pt x="794" y="1444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5"/>
                  </a:lnTo>
                  <a:lnTo>
                    <a:pt x="669" y="1477"/>
                  </a:lnTo>
                  <a:lnTo>
                    <a:pt x="674" y="1488"/>
                  </a:lnTo>
                  <a:lnTo>
                    <a:pt x="680" y="1497"/>
                  </a:lnTo>
                  <a:lnTo>
                    <a:pt x="684" y="1503"/>
                  </a:lnTo>
                  <a:lnTo>
                    <a:pt x="688" y="1506"/>
                  </a:lnTo>
                  <a:lnTo>
                    <a:pt x="692" y="1510"/>
                  </a:lnTo>
                  <a:lnTo>
                    <a:pt x="698" y="1512"/>
                  </a:lnTo>
                  <a:lnTo>
                    <a:pt x="702" y="1516"/>
                  </a:lnTo>
                  <a:lnTo>
                    <a:pt x="708" y="1517"/>
                  </a:lnTo>
                  <a:lnTo>
                    <a:pt x="714" y="1518"/>
                  </a:lnTo>
                  <a:lnTo>
                    <a:pt x="721" y="1519"/>
                  </a:lnTo>
                  <a:lnTo>
                    <a:pt x="728" y="1518"/>
                  </a:lnTo>
                  <a:lnTo>
                    <a:pt x="733" y="1517"/>
                  </a:lnTo>
                  <a:lnTo>
                    <a:pt x="740" y="1516"/>
                  </a:lnTo>
                  <a:lnTo>
                    <a:pt x="745" y="1512"/>
                  </a:lnTo>
                  <a:lnTo>
                    <a:pt x="749" y="1510"/>
                  </a:lnTo>
                  <a:lnTo>
                    <a:pt x="754" y="1506"/>
                  </a:lnTo>
                  <a:lnTo>
                    <a:pt x="758" y="1503"/>
                  </a:lnTo>
                  <a:lnTo>
                    <a:pt x="761" y="1497"/>
                  </a:lnTo>
                  <a:lnTo>
                    <a:pt x="768" y="1488"/>
                  </a:lnTo>
                  <a:lnTo>
                    <a:pt x="772" y="1477"/>
                  </a:lnTo>
                  <a:lnTo>
                    <a:pt x="774" y="1465"/>
                  </a:lnTo>
                  <a:lnTo>
                    <a:pt x="775" y="1452"/>
                  </a:lnTo>
                  <a:lnTo>
                    <a:pt x="774" y="1440"/>
                  </a:lnTo>
                  <a:lnTo>
                    <a:pt x="772" y="1428"/>
                  </a:lnTo>
                  <a:lnTo>
                    <a:pt x="768" y="1416"/>
                  </a:lnTo>
                  <a:lnTo>
                    <a:pt x="761" y="1407"/>
                  </a:lnTo>
                  <a:lnTo>
                    <a:pt x="758" y="1402"/>
                  </a:lnTo>
                  <a:lnTo>
                    <a:pt x="754" y="1398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40" y="1389"/>
                  </a:lnTo>
                  <a:lnTo>
                    <a:pt x="733" y="1387"/>
                  </a:lnTo>
                  <a:lnTo>
                    <a:pt x="728" y="1386"/>
                  </a:lnTo>
                  <a:lnTo>
                    <a:pt x="721" y="1386"/>
                  </a:lnTo>
                  <a:lnTo>
                    <a:pt x="714" y="1386"/>
                  </a:lnTo>
                  <a:lnTo>
                    <a:pt x="708" y="1387"/>
                  </a:lnTo>
                  <a:lnTo>
                    <a:pt x="702" y="1389"/>
                  </a:lnTo>
                  <a:lnTo>
                    <a:pt x="698" y="1392"/>
                  </a:lnTo>
                  <a:lnTo>
                    <a:pt x="692" y="1395"/>
                  </a:lnTo>
                  <a:lnTo>
                    <a:pt x="688" y="1398"/>
                  </a:lnTo>
                  <a:lnTo>
                    <a:pt x="684" y="1402"/>
                  </a:lnTo>
                  <a:lnTo>
                    <a:pt x="680" y="1407"/>
                  </a:lnTo>
                  <a:lnTo>
                    <a:pt x="674" y="1416"/>
                  </a:lnTo>
                  <a:lnTo>
                    <a:pt x="669" y="1428"/>
                  </a:lnTo>
                  <a:lnTo>
                    <a:pt x="667" y="1440"/>
                  </a:lnTo>
                  <a:lnTo>
                    <a:pt x="666" y="1452"/>
                  </a:lnTo>
                  <a:close/>
                  <a:moveTo>
                    <a:pt x="806" y="1374"/>
                  </a:moveTo>
                  <a:lnTo>
                    <a:pt x="826" y="1374"/>
                  </a:lnTo>
                  <a:lnTo>
                    <a:pt x="877" y="1507"/>
                  </a:lnTo>
                  <a:lnTo>
                    <a:pt x="924" y="1374"/>
                  </a:lnTo>
                  <a:lnTo>
                    <a:pt x="944" y="1374"/>
                  </a:lnTo>
                  <a:lnTo>
                    <a:pt x="876" y="1553"/>
                  </a:lnTo>
                  <a:lnTo>
                    <a:pt x="873" y="1563"/>
                  </a:lnTo>
                  <a:lnTo>
                    <a:pt x="868" y="1570"/>
                  </a:lnTo>
                  <a:lnTo>
                    <a:pt x="865" y="1576"/>
                  </a:lnTo>
                  <a:lnTo>
                    <a:pt x="861" y="1580"/>
                  </a:lnTo>
                  <a:lnTo>
                    <a:pt x="855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5" y="1588"/>
                  </a:lnTo>
                  <a:lnTo>
                    <a:pt x="826" y="1587"/>
                  </a:lnTo>
                  <a:lnTo>
                    <a:pt x="821" y="1586"/>
                  </a:lnTo>
                  <a:lnTo>
                    <a:pt x="821" y="1570"/>
                  </a:lnTo>
                  <a:lnTo>
                    <a:pt x="827" y="1571"/>
                  </a:lnTo>
                  <a:lnTo>
                    <a:pt x="834" y="1572"/>
                  </a:lnTo>
                  <a:lnTo>
                    <a:pt x="839" y="1571"/>
                  </a:lnTo>
                  <a:lnTo>
                    <a:pt x="844" y="1570"/>
                  </a:lnTo>
                  <a:lnTo>
                    <a:pt x="848" y="1568"/>
                  </a:lnTo>
                  <a:lnTo>
                    <a:pt x="851" y="1564"/>
                  </a:lnTo>
                  <a:lnTo>
                    <a:pt x="856" y="1557"/>
                  </a:lnTo>
                  <a:lnTo>
                    <a:pt x="861" y="1547"/>
                  </a:lnTo>
                  <a:lnTo>
                    <a:pt x="867" y="1530"/>
                  </a:lnTo>
                  <a:lnTo>
                    <a:pt x="806" y="1374"/>
                  </a:lnTo>
                  <a:close/>
                  <a:moveTo>
                    <a:pt x="962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5" y="1394"/>
                  </a:lnTo>
                  <a:lnTo>
                    <a:pt x="989" y="1388"/>
                  </a:lnTo>
                  <a:lnTo>
                    <a:pt x="995" y="1383"/>
                  </a:lnTo>
                  <a:lnTo>
                    <a:pt x="1001" y="1379"/>
                  </a:lnTo>
                  <a:lnTo>
                    <a:pt x="1008" y="1374"/>
                  </a:lnTo>
                  <a:lnTo>
                    <a:pt x="1015" y="1372"/>
                  </a:lnTo>
                  <a:lnTo>
                    <a:pt x="1023" y="1371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6" y="1372"/>
                  </a:lnTo>
                  <a:lnTo>
                    <a:pt x="1054" y="1374"/>
                  </a:lnTo>
                  <a:lnTo>
                    <a:pt x="1059" y="1377"/>
                  </a:lnTo>
                  <a:lnTo>
                    <a:pt x="1066" y="1382"/>
                  </a:lnTo>
                  <a:lnTo>
                    <a:pt x="1070" y="1387"/>
                  </a:lnTo>
                  <a:lnTo>
                    <a:pt x="1073" y="1394"/>
                  </a:lnTo>
                  <a:lnTo>
                    <a:pt x="1077" y="1400"/>
                  </a:lnTo>
                  <a:lnTo>
                    <a:pt x="1081" y="1394"/>
                  </a:lnTo>
                  <a:lnTo>
                    <a:pt x="1085" y="1387"/>
                  </a:lnTo>
                  <a:lnTo>
                    <a:pt x="1091" y="1382"/>
                  </a:lnTo>
                  <a:lnTo>
                    <a:pt x="1097" y="1377"/>
                  </a:lnTo>
                  <a:lnTo>
                    <a:pt x="1104" y="1374"/>
                  </a:lnTo>
                  <a:lnTo>
                    <a:pt x="1111" y="1372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1"/>
                  </a:lnTo>
                  <a:lnTo>
                    <a:pt x="1149" y="1373"/>
                  </a:lnTo>
                  <a:lnTo>
                    <a:pt x="1153" y="1375"/>
                  </a:lnTo>
                  <a:lnTo>
                    <a:pt x="1158" y="1377"/>
                  </a:lnTo>
                  <a:lnTo>
                    <a:pt x="1161" y="1381"/>
                  </a:lnTo>
                  <a:lnTo>
                    <a:pt x="1165" y="1384"/>
                  </a:lnTo>
                  <a:lnTo>
                    <a:pt x="1167" y="1387"/>
                  </a:lnTo>
                  <a:lnTo>
                    <a:pt x="1171" y="1392"/>
                  </a:lnTo>
                  <a:lnTo>
                    <a:pt x="1173" y="1396"/>
                  </a:lnTo>
                  <a:lnTo>
                    <a:pt x="1174" y="1400"/>
                  </a:lnTo>
                  <a:lnTo>
                    <a:pt x="1177" y="1412"/>
                  </a:lnTo>
                  <a:lnTo>
                    <a:pt x="1177" y="1425"/>
                  </a:lnTo>
                  <a:lnTo>
                    <a:pt x="1177" y="1530"/>
                  </a:lnTo>
                  <a:lnTo>
                    <a:pt x="1159" y="1530"/>
                  </a:lnTo>
                  <a:lnTo>
                    <a:pt x="1159" y="1425"/>
                  </a:lnTo>
                  <a:lnTo>
                    <a:pt x="1158" y="1416"/>
                  </a:lnTo>
                  <a:lnTo>
                    <a:pt x="1157" y="1409"/>
                  </a:lnTo>
                  <a:lnTo>
                    <a:pt x="1154" y="1401"/>
                  </a:lnTo>
                  <a:lnTo>
                    <a:pt x="1150" y="1396"/>
                  </a:lnTo>
                  <a:lnTo>
                    <a:pt x="1146" y="1392"/>
                  </a:lnTo>
                  <a:lnTo>
                    <a:pt x="1139" y="1388"/>
                  </a:lnTo>
                  <a:lnTo>
                    <a:pt x="1132" y="1386"/>
                  </a:lnTo>
                  <a:lnTo>
                    <a:pt x="1122" y="1386"/>
                  </a:lnTo>
                  <a:lnTo>
                    <a:pt x="1116" y="1386"/>
                  </a:lnTo>
                  <a:lnTo>
                    <a:pt x="1110" y="1387"/>
                  </a:lnTo>
                  <a:lnTo>
                    <a:pt x="1106" y="1388"/>
                  </a:lnTo>
                  <a:lnTo>
                    <a:pt x="1101" y="1390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1" y="1399"/>
                  </a:lnTo>
                  <a:lnTo>
                    <a:pt x="1089" y="1403"/>
                  </a:lnTo>
                  <a:lnTo>
                    <a:pt x="1084" y="1412"/>
                  </a:lnTo>
                  <a:lnTo>
                    <a:pt x="1082" y="1421"/>
                  </a:lnTo>
                  <a:lnTo>
                    <a:pt x="1080" y="1431"/>
                  </a:lnTo>
                  <a:lnTo>
                    <a:pt x="1080" y="1442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5"/>
                  </a:lnTo>
                  <a:lnTo>
                    <a:pt x="1060" y="1416"/>
                  </a:lnTo>
                  <a:lnTo>
                    <a:pt x="1059" y="1410"/>
                  </a:lnTo>
                  <a:lnTo>
                    <a:pt x="1057" y="1403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9"/>
                  </a:lnTo>
                  <a:lnTo>
                    <a:pt x="1037" y="1387"/>
                  </a:lnTo>
                  <a:lnTo>
                    <a:pt x="1028" y="1386"/>
                  </a:lnTo>
                  <a:lnTo>
                    <a:pt x="1023" y="1386"/>
                  </a:lnTo>
                  <a:lnTo>
                    <a:pt x="1016" y="1387"/>
                  </a:lnTo>
                  <a:lnTo>
                    <a:pt x="1012" y="1388"/>
                  </a:lnTo>
                  <a:lnTo>
                    <a:pt x="1008" y="1390"/>
                  </a:lnTo>
                  <a:lnTo>
                    <a:pt x="1003" y="1393"/>
                  </a:lnTo>
                  <a:lnTo>
                    <a:pt x="999" y="1396"/>
                  </a:lnTo>
                  <a:lnTo>
                    <a:pt x="996" y="1399"/>
                  </a:lnTo>
                  <a:lnTo>
                    <a:pt x="992" y="1402"/>
                  </a:lnTo>
                  <a:lnTo>
                    <a:pt x="988" y="1411"/>
                  </a:lnTo>
                  <a:lnTo>
                    <a:pt x="984" y="1421"/>
                  </a:lnTo>
                  <a:lnTo>
                    <a:pt x="983" y="1431"/>
                  </a:lnTo>
                  <a:lnTo>
                    <a:pt x="982" y="1443"/>
                  </a:lnTo>
                  <a:lnTo>
                    <a:pt x="982" y="1530"/>
                  </a:lnTo>
                  <a:lnTo>
                    <a:pt x="962" y="1530"/>
                  </a:lnTo>
                  <a:lnTo>
                    <a:pt x="962" y="1374"/>
                  </a:lnTo>
                  <a:close/>
                  <a:moveTo>
                    <a:pt x="1225" y="1457"/>
                  </a:moveTo>
                  <a:lnTo>
                    <a:pt x="1226" y="1468"/>
                  </a:lnTo>
                  <a:lnTo>
                    <a:pt x="1228" y="1479"/>
                  </a:lnTo>
                  <a:lnTo>
                    <a:pt x="1232" y="1489"/>
                  </a:lnTo>
                  <a:lnTo>
                    <a:pt x="1238" y="1498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10"/>
                  </a:lnTo>
                  <a:lnTo>
                    <a:pt x="1253" y="1512"/>
                  </a:lnTo>
                  <a:lnTo>
                    <a:pt x="1258" y="1516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9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2"/>
                  </a:lnTo>
                  <a:lnTo>
                    <a:pt x="1309" y="1507"/>
                  </a:lnTo>
                  <a:lnTo>
                    <a:pt x="1314" y="1502"/>
                  </a:lnTo>
                  <a:lnTo>
                    <a:pt x="1319" y="1495"/>
                  </a:lnTo>
                  <a:lnTo>
                    <a:pt x="1323" y="1488"/>
                  </a:lnTo>
                  <a:lnTo>
                    <a:pt x="1325" y="1479"/>
                  </a:lnTo>
                  <a:lnTo>
                    <a:pt x="1344" y="1479"/>
                  </a:lnTo>
                  <a:lnTo>
                    <a:pt x="1340" y="1491"/>
                  </a:lnTo>
                  <a:lnTo>
                    <a:pt x="1336" y="1503"/>
                  </a:lnTo>
                  <a:lnTo>
                    <a:pt x="1329" y="1511"/>
                  </a:lnTo>
                  <a:lnTo>
                    <a:pt x="1322" y="1520"/>
                  </a:lnTo>
                  <a:lnTo>
                    <a:pt x="1317" y="1523"/>
                  </a:lnTo>
                  <a:lnTo>
                    <a:pt x="1313" y="1526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4"/>
                  </a:lnTo>
                  <a:lnTo>
                    <a:pt x="1276" y="1534"/>
                  </a:lnTo>
                  <a:lnTo>
                    <a:pt x="1268" y="1534"/>
                  </a:lnTo>
                  <a:lnTo>
                    <a:pt x="1259" y="1533"/>
                  </a:lnTo>
                  <a:lnTo>
                    <a:pt x="1252" y="1531"/>
                  </a:lnTo>
                  <a:lnTo>
                    <a:pt x="1244" y="1528"/>
                  </a:lnTo>
                  <a:lnTo>
                    <a:pt x="1239" y="1524"/>
                  </a:lnTo>
                  <a:lnTo>
                    <a:pt x="1232" y="1520"/>
                  </a:lnTo>
                  <a:lnTo>
                    <a:pt x="1227" y="1516"/>
                  </a:lnTo>
                  <a:lnTo>
                    <a:pt x="1222" y="1510"/>
                  </a:lnTo>
                  <a:lnTo>
                    <a:pt x="1219" y="1504"/>
                  </a:lnTo>
                  <a:lnTo>
                    <a:pt x="1215" y="1497"/>
                  </a:lnTo>
                  <a:lnTo>
                    <a:pt x="1213" y="1491"/>
                  </a:lnTo>
                  <a:lnTo>
                    <a:pt x="1211" y="1483"/>
                  </a:lnTo>
                  <a:lnTo>
                    <a:pt x="1207" y="1468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1" y="1422"/>
                  </a:lnTo>
                  <a:lnTo>
                    <a:pt x="1213" y="1415"/>
                  </a:lnTo>
                  <a:lnTo>
                    <a:pt x="1215" y="1408"/>
                  </a:lnTo>
                  <a:lnTo>
                    <a:pt x="1219" y="1401"/>
                  </a:lnTo>
                  <a:lnTo>
                    <a:pt x="1222" y="1396"/>
                  </a:lnTo>
                  <a:lnTo>
                    <a:pt x="1227" y="1390"/>
                  </a:lnTo>
                  <a:lnTo>
                    <a:pt x="1232" y="1385"/>
                  </a:lnTo>
                  <a:lnTo>
                    <a:pt x="1239" y="1381"/>
                  </a:lnTo>
                  <a:lnTo>
                    <a:pt x="1244" y="1377"/>
                  </a:lnTo>
                  <a:lnTo>
                    <a:pt x="1252" y="1374"/>
                  </a:lnTo>
                  <a:lnTo>
                    <a:pt x="1259" y="1372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4" y="1372"/>
                  </a:lnTo>
                  <a:lnTo>
                    <a:pt x="1301" y="1374"/>
                  </a:lnTo>
                  <a:lnTo>
                    <a:pt x="1308" y="1377"/>
                  </a:lnTo>
                  <a:lnTo>
                    <a:pt x="1314" y="1382"/>
                  </a:lnTo>
                  <a:lnTo>
                    <a:pt x="1321" y="1386"/>
                  </a:lnTo>
                  <a:lnTo>
                    <a:pt x="1325" y="1392"/>
                  </a:lnTo>
                  <a:lnTo>
                    <a:pt x="1329" y="1397"/>
                  </a:lnTo>
                  <a:lnTo>
                    <a:pt x="1334" y="1403"/>
                  </a:lnTo>
                  <a:lnTo>
                    <a:pt x="1337" y="1411"/>
                  </a:lnTo>
                  <a:lnTo>
                    <a:pt x="1340" y="1417"/>
                  </a:lnTo>
                  <a:lnTo>
                    <a:pt x="1341" y="1425"/>
                  </a:lnTo>
                  <a:lnTo>
                    <a:pt x="1344" y="1441"/>
                  </a:lnTo>
                  <a:lnTo>
                    <a:pt x="1344" y="1457"/>
                  </a:lnTo>
                  <a:lnTo>
                    <a:pt x="1225" y="1457"/>
                  </a:lnTo>
                  <a:close/>
                  <a:moveTo>
                    <a:pt x="1326" y="1441"/>
                  </a:moveTo>
                  <a:lnTo>
                    <a:pt x="1325" y="1430"/>
                  </a:lnTo>
                  <a:lnTo>
                    <a:pt x="1322" y="1421"/>
                  </a:lnTo>
                  <a:lnTo>
                    <a:pt x="1317" y="1411"/>
                  </a:lnTo>
                  <a:lnTo>
                    <a:pt x="1312" y="1403"/>
                  </a:lnTo>
                  <a:lnTo>
                    <a:pt x="1306" y="1396"/>
                  </a:lnTo>
                  <a:lnTo>
                    <a:pt x="1297" y="1390"/>
                  </a:lnTo>
                  <a:lnTo>
                    <a:pt x="1293" y="1388"/>
                  </a:lnTo>
                  <a:lnTo>
                    <a:pt x="1287" y="1387"/>
                  </a:lnTo>
                  <a:lnTo>
                    <a:pt x="1282" y="1386"/>
                  </a:lnTo>
                  <a:lnTo>
                    <a:pt x="1276" y="1386"/>
                  </a:lnTo>
                  <a:lnTo>
                    <a:pt x="1271" y="1386"/>
                  </a:lnTo>
                  <a:lnTo>
                    <a:pt x="1266" y="1387"/>
                  </a:lnTo>
                  <a:lnTo>
                    <a:pt x="1260" y="1388"/>
                  </a:lnTo>
                  <a:lnTo>
                    <a:pt x="1256" y="1390"/>
                  </a:lnTo>
                  <a:lnTo>
                    <a:pt x="1247" y="1396"/>
                  </a:lnTo>
                  <a:lnTo>
                    <a:pt x="1240" y="1403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0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3" y="1395"/>
                  </a:lnTo>
                  <a:lnTo>
                    <a:pt x="1397" y="1388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6" y="1375"/>
                  </a:lnTo>
                  <a:lnTo>
                    <a:pt x="1423" y="1372"/>
                  </a:lnTo>
                  <a:lnTo>
                    <a:pt x="1432" y="1371"/>
                  </a:lnTo>
                  <a:lnTo>
                    <a:pt x="1440" y="1370"/>
                  </a:lnTo>
                  <a:lnTo>
                    <a:pt x="1447" y="1370"/>
                  </a:lnTo>
                  <a:lnTo>
                    <a:pt x="1455" y="1371"/>
                  </a:lnTo>
                  <a:lnTo>
                    <a:pt x="1461" y="1372"/>
                  </a:lnTo>
                  <a:lnTo>
                    <a:pt x="1467" y="1374"/>
                  </a:lnTo>
                  <a:lnTo>
                    <a:pt x="1472" y="1376"/>
                  </a:lnTo>
                  <a:lnTo>
                    <a:pt x="1477" y="1380"/>
                  </a:lnTo>
                  <a:lnTo>
                    <a:pt x="1481" y="1383"/>
                  </a:lnTo>
                  <a:lnTo>
                    <a:pt x="1485" y="1386"/>
                  </a:lnTo>
                  <a:lnTo>
                    <a:pt x="1487" y="1390"/>
                  </a:lnTo>
                  <a:lnTo>
                    <a:pt x="1490" y="1395"/>
                  </a:lnTo>
                  <a:lnTo>
                    <a:pt x="1492" y="1399"/>
                  </a:lnTo>
                  <a:lnTo>
                    <a:pt x="1494" y="1404"/>
                  </a:lnTo>
                  <a:lnTo>
                    <a:pt x="1496" y="1416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7" y="1530"/>
                  </a:lnTo>
                  <a:lnTo>
                    <a:pt x="1477" y="1433"/>
                  </a:lnTo>
                  <a:lnTo>
                    <a:pt x="1477" y="1423"/>
                  </a:lnTo>
                  <a:lnTo>
                    <a:pt x="1476" y="1414"/>
                  </a:lnTo>
                  <a:lnTo>
                    <a:pt x="1473" y="1407"/>
                  </a:lnTo>
                  <a:lnTo>
                    <a:pt x="1470" y="1399"/>
                  </a:lnTo>
                  <a:lnTo>
                    <a:pt x="1464" y="1394"/>
                  </a:lnTo>
                  <a:lnTo>
                    <a:pt x="1457" y="1389"/>
                  </a:lnTo>
                  <a:lnTo>
                    <a:pt x="1448" y="1387"/>
                  </a:lnTo>
                  <a:lnTo>
                    <a:pt x="1438" y="1386"/>
                  </a:lnTo>
                  <a:lnTo>
                    <a:pt x="1433" y="1386"/>
                  </a:lnTo>
                  <a:lnTo>
                    <a:pt x="1428" y="1387"/>
                  </a:lnTo>
                  <a:lnTo>
                    <a:pt x="1422" y="1388"/>
                  </a:lnTo>
                  <a:lnTo>
                    <a:pt x="1418" y="1390"/>
                  </a:lnTo>
                  <a:lnTo>
                    <a:pt x="1409" y="1395"/>
                  </a:lnTo>
                  <a:lnTo>
                    <a:pt x="1403" y="1401"/>
                  </a:lnTo>
                  <a:lnTo>
                    <a:pt x="1397" y="1409"/>
                  </a:lnTo>
                  <a:lnTo>
                    <a:pt x="1393" y="1419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4"/>
                  </a:lnTo>
                  <a:close/>
                  <a:moveTo>
                    <a:pt x="1563" y="1374"/>
                  </a:moveTo>
                  <a:lnTo>
                    <a:pt x="1594" y="1374"/>
                  </a:lnTo>
                  <a:lnTo>
                    <a:pt x="1594" y="1390"/>
                  </a:lnTo>
                  <a:lnTo>
                    <a:pt x="1563" y="1390"/>
                  </a:lnTo>
                  <a:lnTo>
                    <a:pt x="1563" y="1495"/>
                  </a:lnTo>
                  <a:lnTo>
                    <a:pt x="1564" y="1504"/>
                  </a:lnTo>
                  <a:lnTo>
                    <a:pt x="1565" y="1510"/>
                  </a:lnTo>
                  <a:lnTo>
                    <a:pt x="1567" y="1512"/>
                  </a:lnTo>
                  <a:lnTo>
                    <a:pt x="1570" y="1514"/>
                  </a:lnTo>
                  <a:lnTo>
                    <a:pt x="1573" y="1516"/>
                  </a:lnTo>
                  <a:lnTo>
                    <a:pt x="1578" y="1516"/>
                  </a:lnTo>
                  <a:lnTo>
                    <a:pt x="1586" y="1516"/>
                  </a:lnTo>
                  <a:lnTo>
                    <a:pt x="1594" y="1515"/>
                  </a:lnTo>
                  <a:lnTo>
                    <a:pt x="1594" y="1531"/>
                  </a:lnTo>
                  <a:lnTo>
                    <a:pt x="1586" y="1532"/>
                  </a:lnTo>
                  <a:lnTo>
                    <a:pt x="1578" y="1532"/>
                  </a:lnTo>
                  <a:lnTo>
                    <a:pt x="1569" y="1532"/>
                  </a:lnTo>
                  <a:lnTo>
                    <a:pt x="1562" y="1530"/>
                  </a:lnTo>
                  <a:lnTo>
                    <a:pt x="1556" y="1528"/>
                  </a:lnTo>
                  <a:lnTo>
                    <a:pt x="1551" y="1524"/>
                  </a:lnTo>
                  <a:lnTo>
                    <a:pt x="1548" y="1520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0"/>
                  </a:lnTo>
                  <a:lnTo>
                    <a:pt x="1516" y="1390"/>
                  </a:lnTo>
                  <a:lnTo>
                    <a:pt x="1516" y="1374"/>
                  </a:lnTo>
                  <a:lnTo>
                    <a:pt x="1544" y="1374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4"/>
                  </a:lnTo>
                  <a:close/>
                  <a:moveTo>
                    <a:pt x="1719" y="1460"/>
                  </a:moveTo>
                  <a:lnTo>
                    <a:pt x="1719" y="1467"/>
                  </a:lnTo>
                  <a:lnTo>
                    <a:pt x="1720" y="1475"/>
                  </a:lnTo>
                  <a:lnTo>
                    <a:pt x="1721" y="1481"/>
                  </a:lnTo>
                  <a:lnTo>
                    <a:pt x="1725" y="1487"/>
                  </a:lnTo>
                  <a:lnTo>
                    <a:pt x="1727" y="1492"/>
                  </a:lnTo>
                  <a:lnTo>
                    <a:pt x="1730" y="1497"/>
                  </a:lnTo>
                  <a:lnTo>
                    <a:pt x="1734" y="1501"/>
                  </a:lnTo>
                  <a:lnTo>
                    <a:pt x="1739" y="1505"/>
                  </a:lnTo>
                  <a:lnTo>
                    <a:pt x="1744" y="1508"/>
                  </a:lnTo>
                  <a:lnTo>
                    <a:pt x="1749" y="1510"/>
                  </a:lnTo>
                  <a:lnTo>
                    <a:pt x="1755" y="1512"/>
                  </a:lnTo>
                  <a:lnTo>
                    <a:pt x="1761" y="1515"/>
                  </a:lnTo>
                  <a:lnTo>
                    <a:pt x="1775" y="1517"/>
                  </a:lnTo>
                  <a:lnTo>
                    <a:pt x="1789" y="1517"/>
                  </a:lnTo>
                  <a:lnTo>
                    <a:pt x="1798" y="1517"/>
                  </a:lnTo>
                  <a:lnTo>
                    <a:pt x="1808" y="1515"/>
                  </a:lnTo>
                  <a:lnTo>
                    <a:pt x="1818" y="1511"/>
                  </a:lnTo>
                  <a:lnTo>
                    <a:pt x="1826" y="1507"/>
                  </a:lnTo>
                  <a:lnTo>
                    <a:pt x="1830" y="1504"/>
                  </a:lnTo>
                  <a:lnTo>
                    <a:pt x="1834" y="1501"/>
                  </a:lnTo>
                  <a:lnTo>
                    <a:pt x="1838" y="1497"/>
                  </a:lnTo>
                  <a:lnTo>
                    <a:pt x="1840" y="1493"/>
                  </a:lnTo>
                  <a:lnTo>
                    <a:pt x="1843" y="1489"/>
                  </a:lnTo>
                  <a:lnTo>
                    <a:pt x="1845" y="1484"/>
                  </a:lnTo>
                  <a:lnTo>
                    <a:pt x="1846" y="1479"/>
                  </a:lnTo>
                  <a:lnTo>
                    <a:pt x="1847" y="1474"/>
                  </a:lnTo>
                  <a:lnTo>
                    <a:pt x="1846" y="1469"/>
                  </a:lnTo>
                  <a:lnTo>
                    <a:pt x="1846" y="1465"/>
                  </a:lnTo>
                  <a:lnTo>
                    <a:pt x="1843" y="1461"/>
                  </a:lnTo>
                  <a:lnTo>
                    <a:pt x="1842" y="1457"/>
                  </a:lnTo>
                  <a:lnTo>
                    <a:pt x="1838" y="1452"/>
                  </a:lnTo>
                  <a:lnTo>
                    <a:pt x="1832" y="1447"/>
                  </a:lnTo>
                  <a:lnTo>
                    <a:pt x="1825" y="1442"/>
                  </a:lnTo>
                  <a:lnTo>
                    <a:pt x="1818" y="1439"/>
                  </a:lnTo>
                  <a:lnTo>
                    <a:pt x="1810" y="1437"/>
                  </a:lnTo>
                  <a:lnTo>
                    <a:pt x="1802" y="1435"/>
                  </a:lnTo>
                  <a:lnTo>
                    <a:pt x="1754" y="1423"/>
                  </a:lnTo>
                  <a:lnTo>
                    <a:pt x="1745" y="1420"/>
                  </a:lnTo>
                  <a:lnTo>
                    <a:pt x="1735" y="1416"/>
                  </a:lnTo>
                  <a:lnTo>
                    <a:pt x="1728" y="1412"/>
                  </a:lnTo>
                  <a:lnTo>
                    <a:pt x="1720" y="1407"/>
                  </a:lnTo>
                  <a:lnTo>
                    <a:pt x="1714" y="1400"/>
                  </a:lnTo>
                  <a:lnTo>
                    <a:pt x="1710" y="1393"/>
                  </a:lnTo>
                  <a:lnTo>
                    <a:pt x="1707" y="1387"/>
                  </a:lnTo>
                  <a:lnTo>
                    <a:pt x="1706" y="1383"/>
                  </a:lnTo>
                  <a:lnTo>
                    <a:pt x="1706" y="1376"/>
                  </a:lnTo>
                  <a:lnTo>
                    <a:pt x="1705" y="1371"/>
                  </a:lnTo>
                  <a:lnTo>
                    <a:pt x="1706" y="1362"/>
                  </a:lnTo>
                  <a:lnTo>
                    <a:pt x="1708" y="1353"/>
                  </a:lnTo>
                  <a:lnTo>
                    <a:pt x="1711" y="1347"/>
                  </a:lnTo>
                  <a:lnTo>
                    <a:pt x="1713" y="1343"/>
                  </a:lnTo>
                  <a:lnTo>
                    <a:pt x="1716" y="1338"/>
                  </a:lnTo>
                  <a:lnTo>
                    <a:pt x="1720" y="1332"/>
                  </a:lnTo>
                  <a:lnTo>
                    <a:pt x="1725" y="1328"/>
                  </a:lnTo>
                  <a:lnTo>
                    <a:pt x="1730" y="1324"/>
                  </a:lnTo>
                  <a:lnTo>
                    <a:pt x="1735" y="1320"/>
                  </a:lnTo>
                  <a:lnTo>
                    <a:pt x="1743" y="1317"/>
                  </a:lnTo>
                  <a:lnTo>
                    <a:pt x="1751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80" y="1311"/>
                  </a:lnTo>
                  <a:lnTo>
                    <a:pt x="1787" y="1311"/>
                  </a:lnTo>
                  <a:lnTo>
                    <a:pt x="1796" y="1312"/>
                  </a:lnTo>
                  <a:lnTo>
                    <a:pt x="1802" y="1313"/>
                  </a:lnTo>
                  <a:lnTo>
                    <a:pt x="1810" y="1315"/>
                  </a:lnTo>
                  <a:lnTo>
                    <a:pt x="1818" y="1317"/>
                  </a:lnTo>
                  <a:lnTo>
                    <a:pt x="1824" y="1320"/>
                  </a:lnTo>
                  <a:lnTo>
                    <a:pt x="1829" y="1324"/>
                  </a:lnTo>
                  <a:lnTo>
                    <a:pt x="1836" y="1327"/>
                  </a:lnTo>
                  <a:lnTo>
                    <a:pt x="1840" y="1331"/>
                  </a:lnTo>
                  <a:lnTo>
                    <a:pt x="1846" y="1336"/>
                  </a:lnTo>
                  <a:lnTo>
                    <a:pt x="1850" y="1342"/>
                  </a:lnTo>
                  <a:lnTo>
                    <a:pt x="1853" y="1348"/>
                  </a:lnTo>
                  <a:lnTo>
                    <a:pt x="1855" y="1355"/>
                  </a:lnTo>
                  <a:lnTo>
                    <a:pt x="1857" y="1361"/>
                  </a:lnTo>
                  <a:lnTo>
                    <a:pt x="1859" y="1369"/>
                  </a:lnTo>
                  <a:lnTo>
                    <a:pt x="1860" y="1377"/>
                  </a:lnTo>
                  <a:lnTo>
                    <a:pt x="1839" y="1377"/>
                  </a:lnTo>
                  <a:lnTo>
                    <a:pt x="1838" y="1371"/>
                  </a:lnTo>
                  <a:lnTo>
                    <a:pt x="1837" y="1366"/>
                  </a:lnTo>
                  <a:lnTo>
                    <a:pt x="1836" y="1360"/>
                  </a:lnTo>
                  <a:lnTo>
                    <a:pt x="1834" y="1356"/>
                  </a:lnTo>
                  <a:lnTo>
                    <a:pt x="1830" y="1352"/>
                  </a:lnTo>
                  <a:lnTo>
                    <a:pt x="1827" y="1347"/>
                  </a:lnTo>
                  <a:lnTo>
                    <a:pt x="1824" y="1344"/>
                  </a:lnTo>
                  <a:lnTo>
                    <a:pt x="1821" y="1341"/>
                  </a:lnTo>
                  <a:lnTo>
                    <a:pt x="1812" y="1334"/>
                  </a:lnTo>
                  <a:lnTo>
                    <a:pt x="1802" y="1331"/>
                  </a:lnTo>
                  <a:lnTo>
                    <a:pt x="1792" y="1329"/>
                  </a:lnTo>
                  <a:lnTo>
                    <a:pt x="1780" y="1328"/>
                  </a:lnTo>
                  <a:lnTo>
                    <a:pt x="1770" y="1328"/>
                  </a:lnTo>
                  <a:lnTo>
                    <a:pt x="1759" y="1330"/>
                  </a:lnTo>
                  <a:lnTo>
                    <a:pt x="1751" y="1333"/>
                  </a:lnTo>
                  <a:lnTo>
                    <a:pt x="1743" y="1338"/>
                  </a:lnTo>
                  <a:lnTo>
                    <a:pt x="1739" y="1340"/>
                  </a:lnTo>
                  <a:lnTo>
                    <a:pt x="1735" y="1343"/>
                  </a:lnTo>
                  <a:lnTo>
                    <a:pt x="1733" y="1346"/>
                  </a:lnTo>
                  <a:lnTo>
                    <a:pt x="1730" y="1350"/>
                  </a:lnTo>
                  <a:lnTo>
                    <a:pt x="1729" y="1355"/>
                  </a:lnTo>
                  <a:lnTo>
                    <a:pt x="1727" y="1359"/>
                  </a:lnTo>
                  <a:lnTo>
                    <a:pt x="1727" y="1365"/>
                  </a:lnTo>
                  <a:lnTo>
                    <a:pt x="1726" y="1371"/>
                  </a:lnTo>
                  <a:lnTo>
                    <a:pt x="1727" y="1377"/>
                  </a:lnTo>
                  <a:lnTo>
                    <a:pt x="1729" y="1384"/>
                  </a:lnTo>
                  <a:lnTo>
                    <a:pt x="1732" y="1388"/>
                  </a:lnTo>
                  <a:lnTo>
                    <a:pt x="1735" y="1393"/>
                  </a:lnTo>
                  <a:lnTo>
                    <a:pt x="1741" y="1397"/>
                  </a:lnTo>
                  <a:lnTo>
                    <a:pt x="1746" y="1399"/>
                  </a:lnTo>
                  <a:lnTo>
                    <a:pt x="1752" y="1401"/>
                  </a:lnTo>
                  <a:lnTo>
                    <a:pt x="1758" y="1403"/>
                  </a:lnTo>
                  <a:lnTo>
                    <a:pt x="1811" y="1416"/>
                  </a:lnTo>
                  <a:lnTo>
                    <a:pt x="1822" y="1420"/>
                  </a:lnTo>
                  <a:lnTo>
                    <a:pt x="1833" y="1424"/>
                  </a:lnTo>
                  <a:lnTo>
                    <a:pt x="1842" y="1428"/>
                  </a:lnTo>
                  <a:lnTo>
                    <a:pt x="1850" y="1435"/>
                  </a:lnTo>
                  <a:lnTo>
                    <a:pt x="1854" y="1438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1"/>
                  </a:lnTo>
                  <a:lnTo>
                    <a:pt x="1864" y="1455"/>
                  </a:lnTo>
                  <a:lnTo>
                    <a:pt x="1866" y="1461"/>
                  </a:lnTo>
                  <a:lnTo>
                    <a:pt x="1866" y="1467"/>
                  </a:lnTo>
                  <a:lnTo>
                    <a:pt x="1867" y="1473"/>
                  </a:lnTo>
                  <a:lnTo>
                    <a:pt x="1866" y="1480"/>
                  </a:lnTo>
                  <a:lnTo>
                    <a:pt x="1865" y="1489"/>
                  </a:lnTo>
                  <a:lnTo>
                    <a:pt x="1863" y="1494"/>
                  </a:lnTo>
                  <a:lnTo>
                    <a:pt x="1861" y="1499"/>
                  </a:lnTo>
                  <a:lnTo>
                    <a:pt x="1857" y="1504"/>
                  </a:lnTo>
                  <a:lnTo>
                    <a:pt x="1854" y="1509"/>
                  </a:lnTo>
                  <a:lnTo>
                    <a:pt x="1850" y="1515"/>
                  </a:lnTo>
                  <a:lnTo>
                    <a:pt x="1845" y="1519"/>
                  </a:lnTo>
                  <a:lnTo>
                    <a:pt x="1837" y="1523"/>
                  </a:lnTo>
                  <a:lnTo>
                    <a:pt x="1829" y="1526"/>
                  </a:lnTo>
                  <a:lnTo>
                    <a:pt x="1821" y="1530"/>
                  </a:lnTo>
                  <a:lnTo>
                    <a:pt x="1810" y="1533"/>
                  </a:lnTo>
                  <a:lnTo>
                    <a:pt x="1798" y="1534"/>
                  </a:lnTo>
                  <a:lnTo>
                    <a:pt x="1784" y="1534"/>
                  </a:lnTo>
                  <a:lnTo>
                    <a:pt x="1775" y="1534"/>
                  </a:lnTo>
                  <a:lnTo>
                    <a:pt x="1766" y="1533"/>
                  </a:lnTo>
                  <a:lnTo>
                    <a:pt x="1757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4"/>
                  </a:lnTo>
                  <a:lnTo>
                    <a:pt x="1728" y="1521"/>
                  </a:lnTo>
                  <a:lnTo>
                    <a:pt x="1721" y="1517"/>
                  </a:lnTo>
                  <a:lnTo>
                    <a:pt x="1716" y="1511"/>
                  </a:lnTo>
                  <a:lnTo>
                    <a:pt x="1712" y="1506"/>
                  </a:lnTo>
                  <a:lnTo>
                    <a:pt x="1707" y="1499"/>
                  </a:lnTo>
                  <a:lnTo>
                    <a:pt x="1704" y="1493"/>
                  </a:lnTo>
                  <a:lnTo>
                    <a:pt x="1701" y="1485"/>
                  </a:lnTo>
                  <a:lnTo>
                    <a:pt x="1700" y="1478"/>
                  </a:lnTo>
                  <a:lnTo>
                    <a:pt x="1699" y="1468"/>
                  </a:lnTo>
                  <a:lnTo>
                    <a:pt x="1699" y="1460"/>
                  </a:lnTo>
                  <a:lnTo>
                    <a:pt x="1719" y="1460"/>
                  </a:lnTo>
                  <a:close/>
                  <a:moveTo>
                    <a:pt x="1907" y="1457"/>
                  </a:moveTo>
                  <a:lnTo>
                    <a:pt x="1908" y="1468"/>
                  </a:lnTo>
                  <a:lnTo>
                    <a:pt x="1910" y="1479"/>
                  </a:lnTo>
                  <a:lnTo>
                    <a:pt x="1914" y="1489"/>
                  </a:lnTo>
                  <a:lnTo>
                    <a:pt x="1919" y="1498"/>
                  </a:lnTo>
                  <a:lnTo>
                    <a:pt x="1922" y="1503"/>
                  </a:lnTo>
                  <a:lnTo>
                    <a:pt x="1927" y="1506"/>
                  </a:lnTo>
                  <a:lnTo>
                    <a:pt x="1931" y="1510"/>
                  </a:lnTo>
                  <a:lnTo>
                    <a:pt x="1935" y="1512"/>
                  </a:lnTo>
                  <a:lnTo>
                    <a:pt x="1941" y="1516"/>
                  </a:lnTo>
                  <a:lnTo>
                    <a:pt x="1946" y="1517"/>
                  </a:lnTo>
                  <a:lnTo>
                    <a:pt x="1951" y="1518"/>
                  </a:lnTo>
                  <a:lnTo>
                    <a:pt x="1958" y="1519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2"/>
                  </a:lnTo>
                  <a:lnTo>
                    <a:pt x="1991" y="1507"/>
                  </a:lnTo>
                  <a:lnTo>
                    <a:pt x="1997" y="1502"/>
                  </a:lnTo>
                  <a:lnTo>
                    <a:pt x="2001" y="1495"/>
                  </a:lnTo>
                  <a:lnTo>
                    <a:pt x="2004" y="1488"/>
                  </a:lnTo>
                  <a:lnTo>
                    <a:pt x="2008" y="1479"/>
                  </a:lnTo>
                  <a:lnTo>
                    <a:pt x="2026" y="1479"/>
                  </a:lnTo>
                  <a:lnTo>
                    <a:pt x="2023" y="1491"/>
                  </a:lnTo>
                  <a:lnTo>
                    <a:pt x="2017" y="1503"/>
                  </a:lnTo>
                  <a:lnTo>
                    <a:pt x="2012" y="1511"/>
                  </a:lnTo>
                  <a:lnTo>
                    <a:pt x="2004" y="1520"/>
                  </a:lnTo>
                  <a:lnTo>
                    <a:pt x="2000" y="1523"/>
                  </a:lnTo>
                  <a:lnTo>
                    <a:pt x="1995" y="1526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4"/>
                  </a:lnTo>
                  <a:lnTo>
                    <a:pt x="1958" y="1534"/>
                  </a:lnTo>
                  <a:lnTo>
                    <a:pt x="1949" y="1534"/>
                  </a:lnTo>
                  <a:lnTo>
                    <a:pt x="1941" y="1533"/>
                  </a:lnTo>
                  <a:lnTo>
                    <a:pt x="1933" y="1531"/>
                  </a:lnTo>
                  <a:lnTo>
                    <a:pt x="1927" y="1528"/>
                  </a:lnTo>
                  <a:lnTo>
                    <a:pt x="1920" y="1524"/>
                  </a:lnTo>
                  <a:lnTo>
                    <a:pt x="1915" y="1520"/>
                  </a:lnTo>
                  <a:lnTo>
                    <a:pt x="1909" y="1516"/>
                  </a:lnTo>
                  <a:lnTo>
                    <a:pt x="1905" y="1510"/>
                  </a:lnTo>
                  <a:lnTo>
                    <a:pt x="1901" y="1504"/>
                  </a:lnTo>
                  <a:lnTo>
                    <a:pt x="1897" y="1497"/>
                  </a:lnTo>
                  <a:lnTo>
                    <a:pt x="1894" y="1491"/>
                  </a:lnTo>
                  <a:lnTo>
                    <a:pt x="1892" y="1483"/>
                  </a:lnTo>
                  <a:lnTo>
                    <a:pt x="1889" y="1468"/>
                  </a:lnTo>
                  <a:lnTo>
                    <a:pt x="1888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5"/>
                  </a:lnTo>
                  <a:lnTo>
                    <a:pt x="1897" y="1408"/>
                  </a:lnTo>
                  <a:lnTo>
                    <a:pt x="1901" y="1401"/>
                  </a:lnTo>
                  <a:lnTo>
                    <a:pt x="1905" y="1396"/>
                  </a:lnTo>
                  <a:lnTo>
                    <a:pt x="1909" y="1390"/>
                  </a:lnTo>
                  <a:lnTo>
                    <a:pt x="1915" y="1385"/>
                  </a:lnTo>
                  <a:lnTo>
                    <a:pt x="1920" y="1381"/>
                  </a:lnTo>
                  <a:lnTo>
                    <a:pt x="1927" y="1377"/>
                  </a:lnTo>
                  <a:lnTo>
                    <a:pt x="1933" y="1374"/>
                  </a:lnTo>
                  <a:lnTo>
                    <a:pt x="1941" y="1372"/>
                  </a:lnTo>
                  <a:lnTo>
                    <a:pt x="1949" y="1370"/>
                  </a:lnTo>
                  <a:lnTo>
                    <a:pt x="1958" y="1370"/>
                  </a:lnTo>
                  <a:lnTo>
                    <a:pt x="1968" y="1370"/>
                  </a:lnTo>
                  <a:lnTo>
                    <a:pt x="1975" y="1372"/>
                  </a:lnTo>
                  <a:lnTo>
                    <a:pt x="1983" y="1374"/>
                  </a:lnTo>
                  <a:lnTo>
                    <a:pt x="1990" y="1377"/>
                  </a:lnTo>
                  <a:lnTo>
                    <a:pt x="1997" y="1382"/>
                  </a:lnTo>
                  <a:lnTo>
                    <a:pt x="2002" y="1386"/>
                  </a:lnTo>
                  <a:lnTo>
                    <a:pt x="2008" y="1392"/>
                  </a:lnTo>
                  <a:lnTo>
                    <a:pt x="2012" y="1397"/>
                  </a:lnTo>
                  <a:lnTo>
                    <a:pt x="2015" y="1403"/>
                  </a:lnTo>
                  <a:lnTo>
                    <a:pt x="2018" y="1411"/>
                  </a:lnTo>
                  <a:lnTo>
                    <a:pt x="2022" y="1417"/>
                  </a:lnTo>
                  <a:lnTo>
                    <a:pt x="2024" y="1425"/>
                  </a:lnTo>
                  <a:lnTo>
                    <a:pt x="2026" y="1441"/>
                  </a:lnTo>
                  <a:lnTo>
                    <a:pt x="2027" y="1457"/>
                  </a:lnTo>
                  <a:lnTo>
                    <a:pt x="1907" y="1457"/>
                  </a:lnTo>
                  <a:close/>
                  <a:moveTo>
                    <a:pt x="2008" y="1441"/>
                  </a:moveTo>
                  <a:lnTo>
                    <a:pt x="2007" y="1430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5" y="1403"/>
                  </a:lnTo>
                  <a:lnTo>
                    <a:pt x="1987" y="1396"/>
                  </a:lnTo>
                  <a:lnTo>
                    <a:pt x="1978" y="1390"/>
                  </a:lnTo>
                  <a:lnTo>
                    <a:pt x="1974" y="1388"/>
                  </a:lnTo>
                  <a:lnTo>
                    <a:pt x="1969" y="1387"/>
                  </a:lnTo>
                  <a:lnTo>
                    <a:pt x="1964" y="1386"/>
                  </a:lnTo>
                  <a:lnTo>
                    <a:pt x="1958" y="1386"/>
                  </a:lnTo>
                  <a:lnTo>
                    <a:pt x="1953" y="1386"/>
                  </a:lnTo>
                  <a:lnTo>
                    <a:pt x="1947" y="1387"/>
                  </a:lnTo>
                  <a:lnTo>
                    <a:pt x="1942" y="1388"/>
                  </a:lnTo>
                  <a:lnTo>
                    <a:pt x="1937" y="1390"/>
                  </a:lnTo>
                  <a:lnTo>
                    <a:pt x="1929" y="1396"/>
                  </a:lnTo>
                  <a:lnTo>
                    <a:pt x="1922" y="1403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09" y="1430"/>
                  </a:lnTo>
                  <a:lnTo>
                    <a:pt x="1907" y="1441"/>
                  </a:lnTo>
                  <a:lnTo>
                    <a:pt x="2008" y="1441"/>
                  </a:lnTo>
                  <a:close/>
                  <a:moveTo>
                    <a:pt x="2053" y="1374"/>
                  </a:moveTo>
                  <a:lnTo>
                    <a:pt x="2070" y="1374"/>
                  </a:lnTo>
                  <a:lnTo>
                    <a:pt x="2070" y="1411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3" y="1382"/>
                  </a:lnTo>
                  <a:lnTo>
                    <a:pt x="2102" y="1377"/>
                  </a:lnTo>
                  <a:lnTo>
                    <a:pt x="2110" y="1374"/>
                  </a:lnTo>
                  <a:lnTo>
                    <a:pt x="2119" y="1373"/>
                  </a:lnTo>
                  <a:lnTo>
                    <a:pt x="2130" y="1372"/>
                  </a:lnTo>
                  <a:lnTo>
                    <a:pt x="2130" y="1392"/>
                  </a:lnTo>
                  <a:lnTo>
                    <a:pt x="2123" y="1392"/>
                  </a:lnTo>
                  <a:lnTo>
                    <a:pt x="2117" y="1392"/>
                  </a:lnTo>
                  <a:lnTo>
                    <a:pt x="2111" y="1394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7"/>
                  </a:lnTo>
                  <a:lnTo>
                    <a:pt x="2084" y="1411"/>
                  </a:lnTo>
                  <a:lnTo>
                    <a:pt x="2081" y="1415"/>
                  </a:lnTo>
                  <a:lnTo>
                    <a:pt x="2078" y="1420"/>
                  </a:lnTo>
                  <a:lnTo>
                    <a:pt x="2076" y="1424"/>
                  </a:lnTo>
                  <a:lnTo>
                    <a:pt x="2073" y="1429"/>
                  </a:lnTo>
                  <a:lnTo>
                    <a:pt x="2072" y="1436"/>
                  </a:lnTo>
                  <a:lnTo>
                    <a:pt x="2071" y="1441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4"/>
                  </a:lnTo>
                  <a:close/>
                  <a:moveTo>
                    <a:pt x="2130" y="1374"/>
                  </a:moveTo>
                  <a:lnTo>
                    <a:pt x="2151" y="1374"/>
                  </a:lnTo>
                  <a:lnTo>
                    <a:pt x="2200" y="1511"/>
                  </a:lnTo>
                  <a:lnTo>
                    <a:pt x="2201" y="1511"/>
                  </a:lnTo>
                  <a:lnTo>
                    <a:pt x="2248" y="1374"/>
                  </a:lnTo>
                  <a:lnTo>
                    <a:pt x="2269" y="1374"/>
                  </a:lnTo>
                  <a:lnTo>
                    <a:pt x="2211" y="1530"/>
                  </a:lnTo>
                  <a:lnTo>
                    <a:pt x="2190" y="1530"/>
                  </a:lnTo>
                  <a:lnTo>
                    <a:pt x="2130" y="1374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7" y="1345"/>
                  </a:lnTo>
                  <a:lnTo>
                    <a:pt x="2287" y="1315"/>
                  </a:lnTo>
                  <a:close/>
                  <a:moveTo>
                    <a:pt x="2287" y="1374"/>
                  </a:moveTo>
                  <a:lnTo>
                    <a:pt x="2307" y="1374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4"/>
                  </a:lnTo>
                  <a:close/>
                  <a:moveTo>
                    <a:pt x="2453" y="1423"/>
                  </a:moveTo>
                  <a:lnTo>
                    <a:pt x="2450" y="1415"/>
                  </a:lnTo>
                  <a:lnTo>
                    <a:pt x="2447" y="1408"/>
                  </a:lnTo>
                  <a:lnTo>
                    <a:pt x="2443" y="1401"/>
                  </a:lnTo>
                  <a:lnTo>
                    <a:pt x="2439" y="1396"/>
                  </a:lnTo>
                  <a:lnTo>
                    <a:pt x="2432" y="1392"/>
                  </a:lnTo>
                  <a:lnTo>
                    <a:pt x="2426" y="1388"/>
                  </a:lnTo>
                  <a:lnTo>
                    <a:pt x="2418" y="1386"/>
                  </a:lnTo>
                  <a:lnTo>
                    <a:pt x="2409" y="1386"/>
                  </a:lnTo>
                  <a:lnTo>
                    <a:pt x="2402" y="1386"/>
                  </a:lnTo>
                  <a:lnTo>
                    <a:pt x="2396" y="1387"/>
                  </a:lnTo>
                  <a:lnTo>
                    <a:pt x="2390" y="1389"/>
                  </a:lnTo>
                  <a:lnTo>
                    <a:pt x="2386" y="1392"/>
                  </a:lnTo>
                  <a:lnTo>
                    <a:pt x="2380" y="1395"/>
                  </a:lnTo>
                  <a:lnTo>
                    <a:pt x="2376" y="1398"/>
                  </a:lnTo>
                  <a:lnTo>
                    <a:pt x="2372" y="1402"/>
                  </a:lnTo>
                  <a:lnTo>
                    <a:pt x="2368" y="1407"/>
                  </a:lnTo>
                  <a:lnTo>
                    <a:pt x="2362" y="1416"/>
                  </a:lnTo>
                  <a:lnTo>
                    <a:pt x="2358" y="1428"/>
                  </a:lnTo>
                  <a:lnTo>
                    <a:pt x="2355" y="1440"/>
                  </a:lnTo>
                  <a:lnTo>
                    <a:pt x="2354" y="1452"/>
                  </a:lnTo>
                  <a:lnTo>
                    <a:pt x="2355" y="1465"/>
                  </a:lnTo>
                  <a:lnTo>
                    <a:pt x="2358" y="1477"/>
                  </a:lnTo>
                  <a:lnTo>
                    <a:pt x="2362" y="1488"/>
                  </a:lnTo>
                  <a:lnTo>
                    <a:pt x="2368" y="1497"/>
                  </a:lnTo>
                  <a:lnTo>
                    <a:pt x="2372" y="1503"/>
                  </a:lnTo>
                  <a:lnTo>
                    <a:pt x="2376" y="1506"/>
                  </a:lnTo>
                  <a:lnTo>
                    <a:pt x="2380" y="1510"/>
                  </a:lnTo>
                  <a:lnTo>
                    <a:pt x="2386" y="1512"/>
                  </a:lnTo>
                  <a:lnTo>
                    <a:pt x="2390" y="1516"/>
                  </a:lnTo>
                  <a:lnTo>
                    <a:pt x="2396" y="1517"/>
                  </a:lnTo>
                  <a:lnTo>
                    <a:pt x="2402" y="1518"/>
                  </a:lnTo>
                  <a:lnTo>
                    <a:pt x="2409" y="1519"/>
                  </a:lnTo>
                  <a:lnTo>
                    <a:pt x="2417" y="1518"/>
                  </a:lnTo>
                  <a:lnTo>
                    <a:pt x="2426" y="1516"/>
                  </a:lnTo>
                  <a:lnTo>
                    <a:pt x="2433" y="1511"/>
                  </a:lnTo>
                  <a:lnTo>
                    <a:pt x="2440" y="1506"/>
                  </a:lnTo>
                  <a:lnTo>
                    <a:pt x="2445" y="1499"/>
                  </a:lnTo>
                  <a:lnTo>
                    <a:pt x="2449" y="1492"/>
                  </a:lnTo>
                  <a:lnTo>
                    <a:pt x="2453" y="1483"/>
                  </a:lnTo>
                  <a:lnTo>
                    <a:pt x="2454" y="1475"/>
                  </a:lnTo>
                  <a:lnTo>
                    <a:pt x="2473" y="1475"/>
                  </a:lnTo>
                  <a:lnTo>
                    <a:pt x="2470" y="1488"/>
                  </a:lnTo>
                  <a:lnTo>
                    <a:pt x="2466" y="1499"/>
                  </a:lnTo>
                  <a:lnTo>
                    <a:pt x="2463" y="1505"/>
                  </a:lnTo>
                  <a:lnTo>
                    <a:pt x="2460" y="1510"/>
                  </a:lnTo>
                  <a:lnTo>
                    <a:pt x="2456" y="1515"/>
                  </a:lnTo>
                  <a:lnTo>
                    <a:pt x="2453" y="1519"/>
                  </a:lnTo>
                  <a:lnTo>
                    <a:pt x="2448" y="1522"/>
                  </a:lnTo>
                  <a:lnTo>
                    <a:pt x="2443" y="1525"/>
                  </a:lnTo>
                  <a:lnTo>
                    <a:pt x="2439" y="1529"/>
                  </a:lnTo>
                  <a:lnTo>
                    <a:pt x="2433" y="1531"/>
                  </a:lnTo>
                  <a:lnTo>
                    <a:pt x="2428" y="1532"/>
                  </a:lnTo>
                  <a:lnTo>
                    <a:pt x="2421" y="1533"/>
                  </a:lnTo>
                  <a:lnTo>
                    <a:pt x="2415" y="1534"/>
                  </a:lnTo>
                  <a:lnTo>
                    <a:pt x="2409" y="1534"/>
                  </a:lnTo>
                  <a:lnTo>
                    <a:pt x="2401" y="1534"/>
                  </a:lnTo>
                  <a:lnTo>
                    <a:pt x="2392" y="1533"/>
                  </a:lnTo>
                  <a:lnTo>
                    <a:pt x="2385" y="1531"/>
                  </a:lnTo>
                  <a:lnTo>
                    <a:pt x="2377" y="1528"/>
                  </a:lnTo>
                  <a:lnTo>
                    <a:pt x="2370" y="1524"/>
                  </a:lnTo>
                  <a:lnTo>
                    <a:pt x="2365" y="1520"/>
                  </a:lnTo>
                  <a:lnTo>
                    <a:pt x="2360" y="1516"/>
                  </a:lnTo>
                  <a:lnTo>
                    <a:pt x="2354" y="1510"/>
                  </a:lnTo>
                  <a:lnTo>
                    <a:pt x="2350" y="1504"/>
                  </a:lnTo>
                  <a:lnTo>
                    <a:pt x="2346" y="1498"/>
                  </a:lnTo>
                  <a:lnTo>
                    <a:pt x="2342" y="1491"/>
                  </a:lnTo>
                  <a:lnTo>
                    <a:pt x="2340" y="1484"/>
                  </a:lnTo>
                  <a:lnTo>
                    <a:pt x="2338" y="1477"/>
                  </a:lnTo>
                  <a:lnTo>
                    <a:pt x="2337" y="1468"/>
                  </a:lnTo>
                  <a:lnTo>
                    <a:pt x="2336" y="1461"/>
                  </a:lnTo>
                  <a:lnTo>
                    <a:pt x="2335" y="1452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8"/>
                  </a:lnTo>
                  <a:lnTo>
                    <a:pt x="2340" y="1421"/>
                  </a:lnTo>
                  <a:lnTo>
                    <a:pt x="2342" y="1413"/>
                  </a:lnTo>
                  <a:lnTo>
                    <a:pt x="2346" y="1407"/>
                  </a:lnTo>
                  <a:lnTo>
                    <a:pt x="2350" y="1400"/>
                  </a:lnTo>
                  <a:lnTo>
                    <a:pt x="2354" y="1395"/>
                  </a:lnTo>
                  <a:lnTo>
                    <a:pt x="2360" y="1389"/>
                  </a:lnTo>
                  <a:lnTo>
                    <a:pt x="2365" y="1384"/>
                  </a:lnTo>
                  <a:lnTo>
                    <a:pt x="2370" y="1380"/>
                  </a:lnTo>
                  <a:lnTo>
                    <a:pt x="2377" y="1376"/>
                  </a:lnTo>
                  <a:lnTo>
                    <a:pt x="2385" y="1374"/>
                  </a:lnTo>
                  <a:lnTo>
                    <a:pt x="2392" y="1372"/>
                  </a:lnTo>
                  <a:lnTo>
                    <a:pt x="2401" y="1370"/>
                  </a:lnTo>
                  <a:lnTo>
                    <a:pt x="2409" y="1370"/>
                  </a:lnTo>
                  <a:lnTo>
                    <a:pt x="2421" y="1371"/>
                  </a:lnTo>
                  <a:lnTo>
                    <a:pt x="2432" y="1373"/>
                  </a:lnTo>
                  <a:lnTo>
                    <a:pt x="2443" y="1377"/>
                  </a:lnTo>
                  <a:lnTo>
                    <a:pt x="2451" y="1383"/>
                  </a:lnTo>
                  <a:lnTo>
                    <a:pt x="2455" y="1387"/>
                  </a:lnTo>
                  <a:lnTo>
                    <a:pt x="2459" y="1390"/>
                  </a:lnTo>
                  <a:lnTo>
                    <a:pt x="2462" y="1395"/>
                  </a:lnTo>
                  <a:lnTo>
                    <a:pt x="2464" y="1400"/>
                  </a:lnTo>
                  <a:lnTo>
                    <a:pt x="2468" y="1406"/>
                  </a:lnTo>
                  <a:lnTo>
                    <a:pt x="2469" y="1411"/>
                  </a:lnTo>
                  <a:lnTo>
                    <a:pt x="2471" y="1416"/>
                  </a:lnTo>
                  <a:lnTo>
                    <a:pt x="2472" y="1423"/>
                  </a:lnTo>
                  <a:lnTo>
                    <a:pt x="2453" y="1423"/>
                  </a:lnTo>
                  <a:close/>
                  <a:moveTo>
                    <a:pt x="2511" y="1457"/>
                  </a:moveTo>
                  <a:lnTo>
                    <a:pt x="2512" y="1468"/>
                  </a:lnTo>
                  <a:lnTo>
                    <a:pt x="2514" y="1479"/>
                  </a:lnTo>
                  <a:lnTo>
                    <a:pt x="2517" y="1489"/>
                  </a:lnTo>
                  <a:lnTo>
                    <a:pt x="2523" y="1498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5" y="1510"/>
                  </a:lnTo>
                  <a:lnTo>
                    <a:pt x="2539" y="1512"/>
                  </a:lnTo>
                  <a:lnTo>
                    <a:pt x="2544" y="1516"/>
                  </a:lnTo>
                  <a:lnTo>
                    <a:pt x="2550" y="1517"/>
                  </a:lnTo>
                  <a:lnTo>
                    <a:pt x="2555" y="1518"/>
                  </a:lnTo>
                  <a:lnTo>
                    <a:pt x="2563" y="1519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9" y="1512"/>
                  </a:lnTo>
                  <a:lnTo>
                    <a:pt x="2595" y="1507"/>
                  </a:lnTo>
                  <a:lnTo>
                    <a:pt x="2601" y="1502"/>
                  </a:lnTo>
                  <a:lnTo>
                    <a:pt x="2605" y="1495"/>
                  </a:lnTo>
                  <a:lnTo>
                    <a:pt x="2608" y="1488"/>
                  </a:lnTo>
                  <a:lnTo>
                    <a:pt x="2611" y="1479"/>
                  </a:lnTo>
                  <a:lnTo>
                    <a:pt x="2630" y="1479"/>
                  </a:lnTo>
                  <a:lnTo>
                    <a:pt x="2626" y="1491"/>
                  </a:lnTo>
                  <a:lnTo>
                    <a:pt x="2621" y="1503"/>
                  </a:lnTo>
                  <a:lnTo>
                    <a:pt x="2616" y="1511"/>
                  </a:lnTo>
                  <a:lnTo>
                    <a:pt x="2608" y="1520"/>
                  </a:lnTo>
                  <a:lnTo>
                    <a:pt x="2604" y="1523"/>
                  </a:lnTo>
                  <a:lnTo>
                    <a:pt x="2598" y="1526"/>
                  </a:lnTo>
                  <a:lnTo>
                    <a:pt x="2594" y="1529"/>
                  </a:lnTo>
                  <a:lnTo>
                    <a:pt x="2589" y="1531"/>
                  </a:lnTo>
                  <a:lnTo>
                    <a:pt x="2576" y="1534"/>
                  </a:lnTo>
                  <a:lnTo>
                    <a:pt x="2563" y="1534"/>
                  </a:lnTo>
                  <a:lnTo>
                    <a:pt x="2553" y="1534"/>
                  </a:lnTo>
                  <a:lnTo>
                    <a:pt x="2545" y="1533"/>
                  </a:lnTo>
                  <a:lnTo>
                    <a:pt x="2537" y="1531"/>
                  </a:lnTo>
                  <a:lnTo>
                    <a:pt x="2530" y="1528"/>
                  </a:lnTo>
                  <a:lnTo>
                    <a:pt x="2524" y="1524"/>
                  </a:lnTo>
                  <a:lnTo>
                    <a:pt x="2518" y="1520"/>
                  </a:lnTo>
                  <a:lnTo>
                    <a:pt x="2513" y="1516"/>
                  </a:lnTo>
                  <a:lnTo>
                    <a:pt x="2509" y="1510"/>
                  </a:lnTo>
                  <a:lnTo>
                    <a:pt x="2504" y="1504"/>
                  </a:lnTo>
                  <a:lnTo>
                    <a:pt x="2501" y="1497"/>
                  </a:lnTo>
                  <a:lnTo>
                    <a:pt x="2498" y="1491"/>
                  </a:lnTo>
                  <a:lnTo>
                    <a:pt x="2496" y="1483"/>
                  </a:lnTo>
                  <a:lnTo>
                    <a:pt x="2493" y="1468"/>
                  </a:lnTo>
                  <a:lnTo>
                    <a:pt x="2491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5"/>
                  </a:lnTo>
                  <a:lnTo>
                    <a:pt x="2501" y="1408"/>
                  </a:lnTo>
                  <a:lnTo>
                    <a:pt x="2504" y="1401"/>
                  </a:lnTo>
                  <a:lnTo>
                    <a:pt x="2509" y="1396"/>
                  </a:lnTo>
                  <a:lnTo>
                    <a:pt x="2513" y="1390"/>
                  </a:lnTo>
                  <a:lnTo>
                    <a:pt x="2518" y="1385"/>
                  </a:lnTo>
                  <a:lnTo>
                    <a:pt x="2524" y="1381"/>
                  </a:lnTo>
                  <a:lnTo>
                    <a:pt x="2530" y="1377"/>
                  </a:lnTo>
                  <a:lnTo>
                    <a:pt x="2537" y="1374"/>
                  </a:lnTo>
                  <a:lnTo>
                    <a:pt x="2545" y="1372"/>
                  </a:lnTo>
                  <a:lnTo>
                    <a:pt x="2553" y="1370"/>
                  </a:lnTo>
                  <a:lnTo>
                    <a:pt x="2563" y="1370"/>
                  </a:lnTo>
                  <a:lnTo>
                    <a:pt x="2571" y="1370"/>
                  </a:lnTo>
                  <a:lnTo>
                    <a:pt x="2580" y="1372"/>
                  </a:lnTo>
                  <a:lnTo>
                    <a:pt x="2588" y="1374"/>
                  </a:lnTo>
                  <a:lnTo>
                    <a:pt x="2594" y="1377"/>
                  </a:lnTo>
                  <a:lnTo>
                    <a:pt x="2601" y="1382"/>
                  </a:lnTo>
                  <a:lnTo>
                    <a:pt x="2606" y="1386"/>
                  </a:lnTo>
                  <a:lnTo>
                    <a:pt x="2611" y="1392"/>
                  </a:lnTo>
                  <a:lnTo>
                    <a:pt x="2616" y="1397"/>
                  </a:lnTo>
                  <a:lnTo>
                    <a:pt x="2620" y="1403"/>
                  </a:lnTo>
                  <a:lnTo>
                    <a:pt x="2623" y="1411"/>
                  </a:lnTo>
                  <a:lnTo>
                    <a:pt x="2625" y="1417"/>
                  </a:lnTo>
                  <a:lnTo>
                    <a:pt x="2628" y="1425"/>
                  </a:lnTo>
                  <a:lnTo>
                    <a:pt x="2630" y="1433"/>
                  </a:lnTo>
                  <a:lnTo>
                    <a:pt x="2630" y="1441"/>
                  </a:lnTo>
                  <a:lnTo>
                    <a:pt x="2631" y="1449"/>
                  </a:lnTo>
                  <a:lnTo>
                    <a:pt x="2631" y="1457"/>
                  </a:lnTo>
                  <a:lnTo>
                    <a:pt x="2511" y="1457"/>
                  </a:lnTo>
                  <a:close/>
                  <a:moveTo>
                    <a:pt x="2611" y="1441"/>
                  </a:moveTo>
                  <a:lnTo>
                    <a:pt x="2610" y="1430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3"/>
                  </a:lnTo>
                  <a:lnTo>
                    <a:pt x="2591" y="1396"/>
                  </a:lnTo>
                  <a:lnTo>
                    <a:pt x="2582" y="1390"/>
                  </a:lnTo>
                  <a:lnTo>
                    <a:pt x="2578" y="1388"/>
                  </a:lnTo>
                  <a:lnTo>
                    <a:pt x="2574" y="1387"/>
                  </a:lnTo>
                  <a:lnTo>
                    <a:pt x="2568" y="1386"/>
                  </a:lnTo>
                  <a:lnTo>
                    <a:pt x="2563" y="1386"/>
                  </a:lnTo>
                  <a:lnTo>
                    <a:pt x="2556" y="1386"/>
                  </a:lnTo>
                  <a:lnTo>
                    <a:pt x="2551" y="1387"/>
                  </a:lnTo>
                  <a:lnTo>
                    <a:pt x="2547" y="1388"/>
                  </a:lnTo>
                  <a:lnTo>
                    <a:pt x="2541" y="1390"/>
                  </a:lnTo>
                  <a:lnTo>
                    <a:pt x="2534" y="1396"/>
                  </a:lnTo>
                  <a:lnTo>
                    <a:pt x="2526" y="1403"/>
                  </a:lnTo>
                  <a:lnTo>
                    <a:pt x="2521" y="1411"/>
                  </a:lnTo>
                  <a:lnTo>
                    <a:pt x="2516" y="1421"/>
                  </a:lnTo>
                  <a:lnTo>
                    <a:pt x="2513" y="1430"/>
                  </a:lnTo>
                  <a:lnTo>
                    <a:pt x="2511" y="1441"/>
                  </a:lnTo>
                  <a:lnTo>
                    <a:pt x="2611" y="1441"/>
                  </a:lnTo>
                  <a:close/>
                  <a:moveTo>
                    <a:pt x="1381" y="1815"/>
                  </a:moveTo>
                  <a:lnTo>
                    <a:pt x="1381" y="1822"/>
                  </a:lnTo>
                  <a:lnTo>
                    <a:pt x="1380" y="1831"/>
                  </a:lnTo>
                  <a:lnTo>
                    <a:pt x="1379" y="1839"/>
                  </a:lnTo>
                  <a:lnTo>
                    <a:pt x="1377" y="1846"/>
                  </a:lnTo>
                  <a:lnTo>
                    <a:pt x="1374" y="1854"/>
                  </a:lnTo>
                  <a:lnTo>
                    <a:pt x="1370" y="1860"/>
                  </a:lnTo>
                  <a:lnTo>
                    <a:pt x="1367" y="1867"/>
                  </a:lnTo>
                  <a:lnTo>
                    <a:pt x="1362" y="1872"/>
                  </a:lnTo>
                  <a:lnTo>
                    <a:pt x="1357" y="1877"/>
                  </a:lnTo>
                  <a:lnTo>
                    <a:pt x="1352" y="1883"/>
                  </a:lnTo>
                  <a:lnTo>
                    <a:pt x="1346" y="1886"/>
                  </a:lnTo>
                  <a:lnTo>
                    <a:pt x="1339" y="1890"/>
                  </a:lnTo>
                  <a:lnTo>
                    <a:pt x="1333" y="1893"/>
                  </a:lnTo>
                  <a:lnTo>
                    <a:pt x="1324" y="1895"/>
                  </a:lnTo>
                  <a:lnTo>
                    <a:pt x="1316" y="1896"/>
                  </a:lnTo>
                  <a:lnTo>
                    <a:pt x="1308" y="1897"/>
                  </a:lnTo>
                  <a:lnTo>
                    <a:pt x="1299" y="1896"/>
                  </a:lnTo>
                  <a:lnTo>
                    <a:pt x="1290" y="1895"/>
                  </a:lnTo>
                  <a:lnTo>
                    <a:pt x="1283" y="1893"/>
                  </a:lnTo>
                  <a:lnTo>
                    <a:pt x="1276" y="1890"/>
                  </a:lnTo>
                  <a:lnTo>
                    <a:pt x="1270" y="1886"/>
                  </a:lnTo>
                  <a:lnTo>
                    <a:pt x="1263" y="1883"/>
                  </a:lnTo>
                  <a:lnTo>
                    <a:pt x="1258" y="1877"/>
                  </a:lnTo>
                  <a:lnTo>
                    <a:pt x="1253" y="1872"/>
                  </a:lnTo>
                  <a:lnTo>
                    <a:pt x="1248" y="1867"/>
                  </a:lnTo>
                  <a:lnTo>
                    <a:pt x="1245" y="1860"/>
                  </a:lnTo>
                  <a:lnTo>
                    <a:pt x="1242" y="1854"/>
                  </a:lnTo>
                  <a:lnTo>
                    <a:pt x="1239" y="1846"/>
                  </a:lnTo>
                  <a:lnTo>
                    <a:pt x="1236" y="1839"/>
                  </a:lnTo>
                  <a:lnTo>
                    <a:pt x="1235" y="1831"/>
                  </a:lnTo>
                  <a:lnTo>
                    <a:pt x="1234" y="1822"/>
                  </a:lnTo>
                  <a:lnTo>
                    <a:pt x="1234" y="1815"/>
                  </a:lnTo>
                  <a:lnTo>
                    <a:pt x="1234" y="1806"/>
                  </a:lnTo>
                  <a:lnTo>
                    <a:pt x="1235" y="1798"/>
                  </a:lnTo>
                  <a:lnTo>
                    <a:pt x="1236" y="1790"/>
                  </a:lnTo>
                  <a:lnTo>
                    <a:pt x="1239" y="1782"/>
                  </a:lnTo>
                  <a:lnTo>
                    <a:pt x="1242" y="1776"/>
                  </a:lnTo>
                  <a:lnTo>
                    <a:pt x="1245" y="1768"/>
                  </a:lnTo>
                  <a:lnTo>
                    <a:pt x="1248" y="1762"/>
                  </a:lnTo>
                  <a:lnTo>
                    <a:pt x="1253" y="1756"/>
                  </a:lnTo>
                  <a:lnTo>
                    <a:pt x="1258" y="1751"/>
                  </a:lnTo>
                  <a:lnTo>
                    <a:pt x="1263" y="1747"/>
                  </a:lnTo>
                  <a:lnTo>
                    <a:pt x="1270" y="1742"/>
                  </a:lnTo>
                  <a:lnTo>
                    <a:pt x="1276" y="1738"/>
                  </a:lnTo>
                  <a:lnTo>
                    <a:pt x="1283" y="1736"/>
                  </a:lnTo>
                  <a:lnTo>
                    <a:pt x="1290" y="1734"/>
                  </a:lnTo>
                  <a:lnTo>
                    <a:pt x="1299" y="1733"/>
                  </a:lnTo>
                  <a:lnTo>
                    <a:pt x="1308" y="1732"/>
                  </a:lnTo>
                  <a:lnTo>
                    <a:pt x="1316" y="1733"/>
                  </a:lnTo>
                  <a:lnTo>
                    <a:pt x="1324" y="1734"/>
                  </a:lnTo>
                  <a:lnTo>
                    <a:pt x="1333" y="1736"/>
                  </a:lnTo>
                  <a:lnTo>
                    <a:pt x="1339" y="1738"/>
                  </a:lnTo>
                  <a:lnTo>
                    <a:pt x="1346" y="1742"/>
                  </a:lnTo>
                  <a:lnTo>
                    <a:pt x="1352" y="1747"/>
                  </a:lnTo>
                  <a:lnTo>
                    <a:pt x="1357" y="1751"/>
                  </a:lnTo>
                  <a:lnTo>
                    <a:pt x="1362" y="1756"/>
                  </a:lnTo>
                  <a:lnTo>
                    <a:pt x="1367" y="1762"/>
                  </a:lnTo>
                  <a:lnTo>
                    <a:pt x="1370" y="1768"/>
                  </a:lnTo>
                  <a:lnTo>
                    <a:pt x="1374" y="1776"/>
                  </a:lnTo>
                  <a:lnTo>
                    <a:pt x="1377" y="1782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1" y="1815"/>
                  </a:lnTo>
                  <a:close/>
                  <a:moveTo>
                    <a:pt x="1253" y="1815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49"/>
                  </a:lnTo>
                  <a:lnTo>
                    <a:pt x="1267" y="1860"/>
                  </a:lnTo>
                  <a:lnTo>
                    <a:pt x="1270" y="1864"/>
                  </a:lnTo>
                  <a:lnTo>
                    <a:pt x="1274" y="1869"/>
                  </a:lnTo>
                  <a:lnTo>
                    <a:pt x="1279" y="1872"/>
                  </a:lnTo>
                  <a:lnTo>
                    <a:pt x="1284" y="1875"/>
                  </a:lnTo>
                  <a:lnTo>
                    <a:pt x="1289" y="1877"/>
                  </a:lnTo>
                  <a:lnTo>
                    <a:pt x="1295" y="1880"/>
                  </a:lnTo>
                  <a:lnTo>
                    <a:pt x="1301" y="1881"/>
                  </a:lnTo>
                  <a:lnTo>
                    <a:pt x="1308" y="1881"/>
                  </a:lnTo>
                  <a:lnTo>
                    <a:pt x="1314" y="1881"/>
                  </a:lnTo>
                  <a:lnTo>
                    <a:pt x="1321" y="1880"/>
                  </a:lnTo>
                  <a:lnTo>
                    <a:pt x="1326" y="1877"/>
                  </a:lnTo>
                  <a:lnTo>
                    <a:pt x="1332" y="1875"/>
                  </a:lnTo>
                  <a:lnTo>
                    <a:pt x="1337" y="1872"/>
                  </a:lnTo>
                  <a:lnTo>
                    <a:pt x="1341" y="1869"/>
                  </a:lnTo>
                  <a:lnTo>
                    <a:pt x="1344" y="1864"/>
                  </a:lnTo>
                  <a:lnTo>
                    <a:pt x="1349" y="1860"/>
                  </a:lnTo>
                  <a:lnTo>
                    <a:pt x="1354" y="1849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5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4" y="1779"/>
                  </a:lnTo>
                  <a:lnTo>
                    <a:pt x="1349" y="1768"/>
                  </a:lnTo>
                  <a:lnTo>
                    <a:pt x="1344" y="1764"/>
                  </a:lnTo>
                  <a:lnTo>
                    <a:pt x="1341" y="1761"/>
                  </a:lnTo>
                  <a:lnTo>
                    <a:pt x="1337" y="1756"/>
                  </a:lnTo>
                  <a:lnTo>
                    <a:pt x="1332" y="1753"/>
                  </a:lnTo>
                  <a:lnTo>
                    <a:pt x="1326" y="1751"/>
                  </a:lnTo>
                  <a:lnTo>
                    <a:pt x="1321" y="1750"/>
                  </a:lnTo>
                  <a:lnTo>
                    <a:pt x="1314" y="1749"/>
                  </a:lnTo>
                  <a:lnTo>
                    <a:pt x="1308" y="1748"/>
                  </a:lnTo>
                  <a:lnTo>
                    <a:pt x="1301" y="1749"/>
                  </a:lnTo>
                  <a:lnTo>
                    <a:pt x="1295" y="1750"/>
                  </a:lnTo>
                  <a:lnTo>
                    <a:pt x="1289" y="1751"/>
                  </a:lnTo>
                  <a:lnTo>
                    <a:pt x="1284" y="1753"/>
                  </a:lnTo>
                  <a:lnTo>
                    <a:pt x="1279" y="1756"/>
                  </a:lnTo>
                  <a:lnTo>
                    <a:pt x="1274" y="1761"/>
                  </a:lnTo>
                  <a:lnTo>
                    <a:pt x="1270" y="1764"/>
                  </a:lnTo>
                  <a:lnTo>
                    <a:pt x="1267" y="1768"/>
                  </a:lnTo>
                  <a:lnTo>
                    <a:pt x="1261" y="1779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3" y="1815"/>
                  </a:lnTo>
                  <a:close/>
                  <a:moveTo>
                    <a:pt x="1470" y="1752"/>
                  </a:moveTo>
                  <a:lnTo>
                    <a:pt x="1440" y="1752"/>
                  </a:lnTo>
                  <a:lnTo>
                    <a:pt x="1440" y="1893"/>
                  </a:lnTo>
                  <a:lnTo>
                    <a:pt x="1420" y="1893"/>
                  </a:lnTo>
                  <a:lnTo>
                    <a:pt x="1420" y="1752"/>
                  </a:lnTo>
                  <a:lnTo>
                    <a:pt x="1393" y="1752"/>
                  </a:lnTo>
                  <a:lnTo>
                    <a:pt x="1393" y="1737"/>
                  </a:lnTo>
                  <a:lnTo>
                    <a:pt x="1420" y="1737"/>
                  </a:lnTo>
                  <a:lnTo>
                    <a:pt x="1420" y="1722"/>
                  </a:lnTo>
                  <a:lnTo>
                    <a:pt x="1420" y="1712"/>
                  </a:lnTo>
                  <a:lnTo>
                    <a:pt x="1421" y="1704"/>
                  </a:lnTo>
                  <a:lnTo>
                    <a:pt x="1424" y="1696"/>
                  </a:lnTo>
                  <a:lnTo>
                    <a:pt x="1428" y="1690"/>
                  </a:lnTo>
                  <a:lnTo>
                    <a:pt x="1432" y="1684"/>
                  </a:lnTo>
                  <a:lnTo>
                    <a:pt x="1438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2" y="1694"/>
                  </a:lnTo>
                  <a:lnTo>
                    <a:pt x="1448" y="1695"/>
                  </a:lnTo>
                  <a:lnTo>
                    <a:pt x="1444" y="1698"/>
                  </a:lnTo>
                  <a:lnTo>
                    <a:pt x="1442" y="1701"/>
                  </a:lnTo>
                  <a:lnTo>
                    <a:pt x="1441" y="1706"/>
                  </a:lnTo>
                  <a:lnTo>
                    <a:pt x="1440" y="1711"/>
                  </a:lnTo>
                  <a:lnTo>
                    <a:pt x="1440" y="1717"/>
                  </a:lnTo>
                  <a:lnTo>
                    <a:pt x="1440" y="1723"/>
                  </a:lnTo>
                  <a:lnTo>
                    <a:pt x="1440" y="1737"/>
                  </a:lnTo>
                  <a:lnTo>
                    <a:pt x="1470" y="1737"/>
                  </a:lnTo>
                  <a:lnTo>
                    <a:pt x="1470" y="1752"/>
                  </a:lnTo>
                  <a:close/>
                  <a:moveTo>
                    <a:pt x="1585" y="1821"/>
                  </a:moveTo>
                  <a:lnTo>
                    <a:pt x="1585" y="1829"/>
                  </a:lnTo>
                  <a:lnTo>
                    <a:pt x="1586" y="1836"/>
                  </a:lnTo>
                  <a:lnTo>
                    <a:pt x="1587" y="1843"/>
                  </a:lnTo>
                  <a:lnTo>
                    <a:pt x="1590" y="1849"/>
                  </a:lnTo>
                  <a:lnTo>
                    <a:pt x="1593" y="1855"/>
                  </a:lnTo>
                  <a:lnTo>
                    <a:pt x="1596" y="1859"/>
                  </a:lnTo>
                  <a:lnTo>
                    <a:pt x="1600" y="1863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6" y="1872"/>
                  </a:lnTo>
                  <a:lnTo>
                    <a:pt x="1621" y="1874"/>
                  </a:lnTo>
                  <a:lnTo>
                    <a:pt x="1627" y="1876"/>
                  </a:lnTo>
                  <a:lnTo>
                    <a:pt x="1641" y="1878"/>
                  </a:lnTo>
                  <a:lnTo>
                    <a:pt x="1656" y="1880"/>
                  </a:lnTo>
                  <a:lnTo>
                    <a:pt x="1664" y="1878"/>
                  </a:lnTo>
                  <a:lnTo>
                    <a:pt x="1674" y="1876"/>
                  </a:lnTo>
                  <a:lnTo>
                    <a:pt x="1684" y="1873"/>
                  </a:lnTo>
                  <a:lnTo>
                    <a:pt x="1692" y="1869"/>
                  </a:lnTo>
                  <a:lnTo>
                    <a:pt x="1697" y="1867"/>
                  </a:lnTo>
                  <a:lnTo>
                    <a:pt x="1700" y="1863"/>
                  </a:lnTo>
                  <a:lnTo>
                    <a:pt x="1704" y="1859"/>
                  </a:lnTo>
                  <a:lnTo>
                    <a:pt x="1706" y="1856"/>
                  </a:lnTo>
                  <a:lnTo>
                    <a:pt x="1708" y="1851"/>
                  </a:lnTo>
                  <a:lnTo>
                    <a:pt x="1711" y="1846"/>
                  </a:lnTo>
                  <a:lnTo>
                    <a:pt x="1712" y="1841"/>
                  </a:lnTo>
                  <a:lnTo>
                    <a:pt x="1713" y="1835"/>
                  </a:lnTo>
                  <a:lnTo>
                    <a:pt x="1712" y="1831"/>
                  </a:lnTo>
                  <a:lnTo>
                    <a:pt x="1712" y="1827"/>
                  </a:lnTo>
                  <a:lnTo>
                    <a:pt x="1710" y="1823"/>
                  </a:lnTo>
                  <a:lnTo>
                    <a:pt x="1708" y="1820"/>
                  </a:lnTo>
                  <a:lnTo>
                    <a:pt x="1704" y="1814"/>
                  </a:lnTo>
                  <a:lnTo>
                    <a:pt x="1698" y="1808"/>
                  </a:lnTo>
                  <a:lnTo>
                    <a:pt x="1691" y="1804"/>
                  </a:lnTo>
                  <a:lnTo>
                    <a:pt x="1684" y="1801"/>
                  </a:lnTo>
                  <a:lnTo>
                    <a:pt x="1676" y="1799"/>
                  </a:lnTo>
                  <a:lnTo>
                    <a:pt x="1668" y="1796"/>
                  </a:lnTo>
                  <a:lnTo>
                    <a:pt x="1620" y="1785"/>
                  </a:lnTo>
                  <a:lnTo>
                    <a:pt x="1611" y="1782"/>
                  </a:lnTo>
                  <a:lnTo>
                    <a:pt x="1602" y="1779"/>
                  </a:lnTo>
                  <a:lnTo>
                    <a:pt x="1594" y="1775"/>
                  </a:lnTo>
                  <a:lnTo>
                    <a:pt x="1586" y="1769"/>
                  </a:lnTo>
                  <a:lnTo>
                    <a:pt x="1580" y="1763"/>
                  </a:lnTo>
                  <a:lnTo>
                    <a:pt x="1576" y="1754"/>
                  </a:lnTo>
                  <a:lnTo>
                    <a:pt x="1573" y="1750"/>
                  </a:lnTo>
                  <a:lnTo>
                    <a:pt x="1572" y="1745"/>
                  </a:lnTo>
                  <a:lnTo>
                    <a:pt x="1572" y="1739"/>
                  </a:lnTo>
                  <a:lnTo>
                    <a:pt x="1571" y="1733"/>
                  </a:lnTo>
                  <a:lnTo>
                    <a:pt x="1572" y="1724"/>
                  </a:lnTo>
                  <a:lnTo>
                    <a:pt x="1575" y="1714"/>
                  </a:lnTo>
                  <a:lnTo>
                    <a:pt x="1577" y="1710"/>
                  </a:lnTo>
                  <a:lnTo>
                    <a:pt x="1579" y="1705"/>
                  </a:lnTo>
                  <a:lnTo>
                    <a:pt x="1582" y="1699"/>
                  </a:lnTo>
                  <a:lnTo>
                    <a:pt x="1586" y="1695"/>
                  </a:lnTo>
                  <a:lnTo>
                    <a:pt x="1591" y="1691"/>
                  </a:lnTo>
                  <a:lnTo>
                    <a:pt x="1595" y="1686"/>
                  </a:lnTo>
                  <a:lnTo>
                    <a:pt x="1602" y="1682"/>
                  </a:lnTo>
                  <a:lnTo>
                    <a:pt x="1608" y="1679"/>
                  </a:lnTo>
                  <a:lnTo>
                    <a:pt x="1617" y="1677"/>
                  </a:lnTo>
                  <a:lnTo>
                    <a:pt x="1625" y="1674"/>
                  </a:lnTo>
                  <a:lnTo>
                    <a:pt x="1635" y="1672"/>
                  </a:lnTo>
                  <a:lnTo>
                    <a:pt x="1646" y="1672"/>
                  </a:lnTo>
                  <a:lnTo>
                    <a:pt x="1653" y="1672"/>
                  </a:lnTo>
                  <a:lnTo>
                    <a:pt x="1661" y="1673"/>
                  </a:lnTo>
                  <a:lnTo>
                    <a:pt x="1668" y="1674"/>
                  </a:lnTo>
                  <a:lnTo>
                    <a:pt x="1676" y="1677"/>
                  </a:lnTo>
                  <a:lnTo>
                    <a:pt x="1684" y="1679"/>
                  </a:lnTo>
                  <a:lnTo>
                    <a:pt x="1690" y="1682"/>
                  </a:lnTo>
                  <a:lnTo>
                    <a:pt x="1695" y="1685"/>
                  </a:lnTo>
                  <a:lnTo>
                    <a:pt x="1702" y="1690"/>
                  </a:lnTo>
                  <a:lnTo>
                    <a:pt x="1706" y="1694"/>
                  </a:lnTo>
                  <a:lnTo>
                    <a:pt x="1712" y="1698"/>
                  </a:lnTo>
                  <a:lnTo>
                    <a:pt x="1715" y="1704"/>
                  </a:lnTo>
                  <a:lnTo>
                    <a:pt x="1719" y="1710"/>
                  </a:lnTo>
                  <a:lnTo>
                    <a:pt x="1721" y="1717"/>
                  </a:lnTo>
                  <a:lnTo>
                    <a:pt x="1724" y="1724"/>
                  </a:lnTo>
                  <a:lnTo>
                    <a:pt x="1725" y="1732"/>
                  </a:lnTo>
                  <a:lnTo>
                    <a:pt x="1726" y="1739"/>
                  </a:lnTo>
                  <a:lnTo>
                    <a:pt x="1705" y="1739"/>
                  </a:lnTo>
                  <a:lnTo>
                    <a:pt x="1704" y="1734"/>
                  </a:lnTo>
                  <a:lnTo>
                    <a:pt x="1703" y="1727"/>
                  </a:lnTo>
                  <a:lnTo>
                    <a:pt x="1702" y="1723"/>
                  </a:lnTo>
                  <a:lnTo>
                    <a:pt x="1700" y="1718"/>
                  </a:lnTo>
                  <a:lnTo>
                    <a:pt x="1697" y="1713"/>
                  </a:lnTo>
                  <a:lnTo>
                    <a:pt x="1693" y="1709"/>
                  </a:lnTo>
                  <a:lnTo>
                    <a:pt x="1690" y="1706"/>
                  </a:lnTo>
                  <a:lnTo>
                    <a:pt x="1687" y="1702"/>
                  </a:lnTo>
                  <a:lnTo>
                    <a:pt x="1678" y="1697"/>
                  </a:lnTo>
                  <a:lnTo>
                    <a:pt x="1668" y="1693"/>
                  </a:lnTo>
                  <a:lnTo>
                    <a:pt x="1658" y="1691"/>
                  </a:lnTo>
                  <a:lnTo>
                    <a:pt x="1646" y="1690"/>
                  </a:lnTo>
                  <a:lnTo>
                    <a:pt x="1636" y="1691"/>
                  </a:lnTo>
                  <a:lnTo>
                    <a:pt x="1625" y="1692"/>
                  </a:lnTo>
                  <a:lnTo>
                    <a:pt x="1617" y="1695"/>
                  </a:lnTo>
                  <a:lnTo>
                    <a:pt x="1608" y="1699"/>
                  </a:lnTo>
                  <a:lnTo>
                    <a:pt x="1605" y="1701"/>
                  </a:lnTo>
                  <a:lnTo>
                    <a:pt x="1602" y="1705"/>
                  </a:lnTo>
                  <a:lnTo>
                    <a:pt x="1599" y="1709"/>
                  </a:lnTo>
                  <a:lnTo>
                    <a:pt x="1596" y="1712"/>
                  </a:lnTo>
                  <a:lnTo>
                    <a:pt x="1595" y="1717"/>
                  </a:lnTo>
                  <a:lnTo>
                    <a:pt x="1593" y="1722"/>
                  </a:lnTo>
                  <a:lnTo>
                    <a:pt x="1592" y="1727"/>
                  </a:lnTo>
                  <a:lnTo>
                    <a:pt x="1592" y="1733"/>
                  </a:lnTo>
                  <a:lnTo>
                    <a:pt x="1593" y="1739"/>
                  </a:lnTo>
                  <a:lnTo>
                    <a:pt x="1595" y="1746"/>
                  </a:lnTo>
                  <a:lnTo>
                    <a:pt x="1597" y="1751"/>
                  </a:lnTo>
                  <a:lnTo>
                    <a:pt x="1602" y="1755"/>
                  </a:lnTo>
                  <a:lnTo>
                    <a:pt x="1607" y="1759"/>
                  </a:lnTo>
                  <a:lnTo>
                    <a:pt x="1612" y="1762"/>
                  </a:lnTo>
                  <a:lnTo>
                    <a:pt x="1618" y="1764"/>
                  </a:lnTo>
                  <a:lnTo>
                    <a:pt x="1624" y="1765"/>
                  </a:lnTo>
                  <a:lnTo>
                    <a:pt x="1677" y="1778"/>
                  </a:lnTo>
                  <a:lnTo>
                    <a:pt x="1688" y="1781"/>
                  </a:lnTo>
                  <a:lnTo>
                    <a:pt x="1699" y="1786"/>
                  </a:lnTo>
                  <a:lnTo>
                    <a:pt x="1708" y="1791"/>
                  </a:lnTo>
                  <a:lnTo>
                    <a:pt x="1716" y="1796"/>
                  </a:lnTo>
                  <a:lnTo>
                    <a:pt x="1720" y="1800"/>
                  </a:lnTo>
                  <a:lnTo>
                    <a:pt x="1724" y="1804"/>
                  </a:lnTo>
                  <a:lnTo>
                    <a:pt x="1726" y="1808"/>
                  </a:lnTo>
                  <a:lnTo>
                    <a:pt x="1728" y="1813"/>
                  </a:lnTo>
                  <a:lnTo>
                    <a:pt x="1730" y="1818"/>
                  </a:lnTo>
                  <a:lnTo>
                    <a:pt x="1732" y="1823"/>
                  </a:lnTo>
                  <a:lnTo>
                    <a:pt x="1732" y="1829"/>
                  </a:lnTo>
                  <a:lnTo>
                    <a:pt x="1733" y="1835"/>
                  </a:lnTo>
                  <a:lnTo>
                    <a:pt x="1732" y="1842"/>
                  </a:lnTo>
                  <a:lnTo>
                    <a:pt x="1731" y="1850"/>
                  </a:lnTo>
                  <a:lnTo>
                    <a:pt x="1729" y="1856"/>
                  </a:lnTo>
                  <a:lnTo>
                    <a:pt x="1727" y="1861"/>
                  </a:lnTo>
                  <a:lnTo>
                    <a:pt x="1724" y="1867"/>
                  </a:lnTo>
                  <a:lnTo>
                    <a:pt x="1720" y="1871"/>
                  </a:lnTo>
                  <a:lnTo>
                    <a:pt x="1716" y="1876"/>
                  </a:lnTo>
                  <a:lnTo>
                    <a:pt x="1711" y="1881"/>
                  </a:lnTo>
                  <a:lnTo>
                    <a:pt x="1703" y="1885"/>
                  </a:lnTo>
                  <a:lnTo>
                    <a:pt x="1695" y="1889"/>
                  </a:lnTo>
                  <a:lnTo>
                    <a:pt x="1687" y="1893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0" y="1897"/>
                  </a:lnTo>
                  <a:lnTo>
                    <a:pt x="1641" y="1897"/>
                  </a:lnTo>
                  <a:lnTo>
                    <a:pt x="1632" y="1896"/>
                  </a:lnTo>
                  <a:lnTo>
                    <a:pt x="1623" y="1895"/>
                  </a:lnTo>
                  <a:lnTo>
                    <a:pt x="1616" y="1893"/>
                  </a:lnTo>
                  <a:lnTo>
                    <a:pt x="1608" y="1889"/>
                  </a:lnTo>
                  <a:lnTo>
                    <a:pt x="1600" y="1886"/>
                  </a:lnTo>
                  <a:lnTo>
                    <a:pt x="1594" y="1883"/>
                  </a:lnTo>
                  <a:lnTo>
                    <a:pt x="1587" y="1878"/>
                  </a:lnTo>
                  <a:lnTo>
                    <a:pt x="1582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7" y="1847"/>
                  </a:lnTo>
                  <a:lnTo>
                    <a:pt x="1566" y="1840"/>
                  </a:lnTo>
                  <a:lnTo>
                    <a:pt x="1565" y="1831"/>
                  </a:lnTo>
                  <a:lnTo>
                    <a:pt x="1565" y="1821"/>
                  </a:lnTo>
                  <a:lnTo>
                    <a:pt x="1585" y="1821"/>
                  </a:lnTo>
                  <a:close/>
                  <a:moveTo>
                    <a:pt x="1762" y="1677"/>
                  </a:moveTo>
                  <a:lnTo>
                    <a:pt x="1781" y="1677"/>
                  </a:lnTo>
                  <a:lnTo>
                    <a:pt x="1781" y="1893"/>
                  </a:lnTo>
                  <a:lnTo>
                    <a:pt x="1762" y="1893"/>
                  </a:lnTo>
                  <a:lnTo>
                    <a:pt x="1762" y="1677"/>
                  </a:lnTo>
                  <a:close/>
                  <a:moveTo>
                    <a:pt x="1957" y="1815"/>
                  </a:moveTo>
                  <a:lnTo>
                    <a:pt x="1957" y="1822"/>
                  </a:lnTo>
                  <a:lnTo>
                    <a:pt x="1956" y="1831"/>
                  </a:lnTo>
                  <a:lnTo>
                    <a:pt x="1955" y="1839"/>
                  </a:lnTo>
                  <a:lnTo>
                    <a:pt x="1953" y="1846"/>
                  </a:lnTo>
                  <a:lnTo>
                    <a:pt x="1949" y="1854"/>
                  </a:lnTo>
                  <a:lnTo>
                    <a:pt x="1946" y="1860"/>
                  </a:lnTo>
                  <a:lnTo>
                    <a:pt x="1943" y="1867"/>
                  </a:lnTo>
                  <a:lnTo>
                    <a:pt x="1938" y="1872"/>
                  </a:lnTo>
                  <a:lnTo>
                    <a:pt x="1933" y="1877"/>
                  </a:lnTo>
                  <a:lnTo>
                    <a:pt x="1928" y="1883"/>
                  </a:lnTo>
                  <a:lnTo>
                    <a:pt x="1921" y="1886"/>
                  </a:lnTo>
                  <a:lnTo>
                    <a:pt x="1915" y="1890"/>
                  </a:lnTo>
                  <a:lnTo>
                    <a:pt x="1908" y="1893"/>
                  </a:lnTo>
                  <a:lnTo>
                    <a:pt x="1901" y="1895"/>
                  </a:lnTo>
                  <a:lnTo>
                    <a:pt x="1892" y="1896"/>
                  </a:lnTo>
                  <a:lnTo>
                    <a:pt x="1883" y="1897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60" y="1893"/>
                  </a:lnTo>
                  <a:lnTo>
                    <a:pt x="1852" y="1890"/>
                  </a:lnTo>
                  <a:lnTo>
                    <a:pt x="1846" y="1886"/>
                  </a:lnTo>
                  <a:lnTo>
                    <a:pt x="1839" y="1883"/>
                  </a:lnTo>
                  <a:lnTo>
                    <a:pt x="1834" y="1877"/>
                  </a:lnTo>
                  <a:lnTo>
                    <a:pt x="1829" y="1872"/>
                  </a:lnTo>
                  <a:lnTo>
                    <a:pt x="1824" y="1867"/>
                  </a:lnTo>
                  <a:lnTo>
                    <a:pt x="1821" y="1860"/>
                  </a:lnTo>
                  <a:lnTo>
                    <a:pt x="1818" y="1854"/>
                  </a:lnTo>
                  <a:lnTo>
                    <a:pt x="1814" y="1846"/>
                  </a:lnTo>
                  <a:lnTo>
                    <a:pt x="1812" y="1839"/>
                  </a:lnTo>
                  <a:lnTo>
                    <a:pt x="1811" y="1831"/>
                  </a:lnTo>
                  <a:lnTo>
                    <a:pt x="1810" y="1822"/>
                  </a:lnTo>
                  <a:lnTo>
                    <a:pt x="1810" y="1815"/>
                  </a:lnTo>
                  <a:lnTo>
                    <a:pt x="1810" y="1806"/>
                  </a:lnTo>
                  <a:lnTo>
                    <a:pt x="1811" y="1798"/>
                  </a:lnTo>
                  <a:lnTo>
                    <a:pt x="1812" y="1790"/>
                  </a:lnTo>
                  <a:lnTo>
                    <a:pt x="1814" y="1782"/>
                  </a:lnTo>
                  <a:lnTo>
                    <a:pt x="1818" y="1776"/>
                  </a:lnTo>
                  <a:lnTo>
                    <a:pt x="1821" y="1768"/>
                  </a:lnTo>
                  <a:lnTo>
                    <a:pt x="1824" y="1762"/>
                  </a:lnTo>
                  <a:lnTo>
                    <a:pt x="1829" y="1756"/>
                  </a:lnTo>
                  <a:lnTo>
                    <a:pt x="1834" y="1751"/>
                  </a:lnTo>
                  <a:lnTo>
                    <a:pt x="1839" y="1747"/>
                  </a:lnTo>
                  <a:lnTo>
                    <a:pt x="1846" y="1742"/>
                  </a:lnTo>
                  <a:lnTo>
                    <a:pt x="1852" y="1738"/>
                  </a:lnTo>
                  <a:lnTo>
                    <a:pt x="1860" y="1736"/>
                  </a:lnTo>
                  <a:lnTo>
                    <a:pt x="1867" y="1734"/>
                  </a:lnTo>
                  <a:lnTo>
                    <a:pt x="1875" y="1733"/>
                  </a:lnTo>
                  <a:lnTo>
                    <a:pt x="1883" y="1732"/>
                  </a:lnTo>
                  <a:lnTo>
                    <a:pt x="1892" y="1733"/>
                  </a:lnTo>
                  <a:lnTo>
                    <a:pt x="1901" y="1734"/>
                  </a:lnTo>
                  <a:lnTo>
                    <a:pt x="1908" y="1736"/>
                  </a:lnTo>
                  <a:lnTo>
                    <a:pt x="1915" y="1738"/>
                  </a:lnTo>
                  <a:lnTo>
                    <a:pt x="1921" y="1742"/>
                  </a:lnTo>
                  <a:lnTo>
                    <a:pt x="1928" y="1747"/>
                  </a:lnTo>
                  <a:lnTo>
                    <a:pt x="1933" y="1751"/>
                  </a:lnTo>
                  <a:lnTo>
                    <a:pt x="1938" y="1756"/>
                  </a:lnTo>
                  <a:lnTo>
                    <a:pt x="1943" y="1762"/>
                  </a:lnTo>
                  <a:lnTo>
                    <a:pt x="1946" y="1768"/>
                  </a:lnTo>
                  <a:lnTo>
                    <a:pt x="1949" y="1776"/>
                  </a:lnTo>
                  <a:lnTo>
                    <a:pt x="1953" y="1782"/>
                  </a:lnTo>
                  <a:lnTo>
                    <a:pt x="1955" y="1790"/>
                  </a:lnTo>
                  <a:lnTo>
                    <a:pt x="1956" y="1798"/>
                  </a:lnTo>
                  <a:lnTo>
                    <a:pt x="1957" y="1806"/>
                  </a:lnTo>
                  <a:lnTo>
                    <a:pt x="1957" y="1815"/>
                  </a:lnTo>
                  <a:close/>
                  <a:moveTo>
                    <a:pt x="1829" y="1815"/>
                  </a:moveTo>
                  <a:lnTo>
                    <a:pt x="1829" y="1827"/>
                  </a:lnTo>
                  <a:lnTo>
                    <a:pt x="1833" y="1839"/>
                  </a:lnTo>
                  <a:lnTo>
                    <a:pt x="1837" y="1849"/>
                  </a:lnTo>
                  <a:lnTo>
                    <a:pt x="1842" y="1860"/>
                  </a:lnTo>
                  <a:lnTo>
                    <a:pt x="1847" y="1864"/>
                  </a:lnTo>
                  <a:lnTo>
                    <a:pt x="1850" y="1869"/>
                  </a:lnTo>
                  <a:lnTo>
                    <a:pt x="1855" y="1872"/>
                  </a:lnTo>
                  <a:lnTo>
                    <a:pt x="1860" y="1875"/>
                  </a:lnTo>
                  <a:lnTo>
                    <a:pt x="1865" y="1877"/>
                  </a:lnTo>
                  <a:lnTo>
                    <a:pt x="1870" y="1880"/>
                  </a:lnTo>
                  <a:lnTo>
                    <a:pt x="1877" y="1881"/>
                  </a:lnTo>
                  <a:lnTo>
                    <a:pt x="1883" y="1881"/>
                  </a:lnTo>
                  <a:lnTo>
                    <a:pt x="1890" y="1881"/>
                  </a:lnTo>
                  <a:lnTo>
                    <a:pt x="1896" y="1880"/>
                  </a:lnTo>
                  <a:lnTo>
                    <a:pt x="1902" y="1877"/>
                  </a:lnTo>
                  <a:lnTo>
                    <a:pt x="1907" y="1875"/>
                  </a:lnTo>
                  <a:lnTo>
                    <a:pt x="1913" y="1872"/>
                  </a:lnTo>
                  <a:lnTo>
                    <a:pt x="1917" y="1869"/>
                  </a:lnTo>
                  <a:lnTo>
                    <a:pt x="1921" y="1864"/>
                  </a:lnTo>
                  <a:lnTo>
                    <a:pt x="1924" y="1860"/>
                  </a:lnTo>
                  <a:lnTo>
                    <a:pt x="1930" y="1849"/>
                  </a:lnTo>
                  <a:lnTo>
                    <a:pt x="1934" y="1839"/>
                  </a:lnTo>
                  <a:lnTo>
                    <a:pt x="1937" y="1827"/>
                  </a:lnTo>
                  <a:lnTo>
                    <a:pt x="1938" y="1815"/>
                  </a:lnTo>
                  <a:lnTo>
                    <a:pt x="1937" y="1802"/>
                  </a:lnTo>
                  <a:lnTo>
                    <a:pt x="1934" y="1790"/>
                  </a:lnTo>
                  <a:lnTo>
                    <a:pt x="1930" y="1779"/>
                  </a:lnTo>
                  <a:lnTo>
                    <a:pt x="1924" y="1768"/>
                  </a:lnTo>
                  <a:lnTo>
                    <a:pt x="1921" y="1764"/>
                  </a:lnTo>
                  <a:lnTo>
                    <a:pt x="1917" y="1761"/>
                  </a:lnTo>
                  <a:lnTo>
                    <a:pt x="1913" y="1756"/>
                  </a:lnTo>
                  <a:lnTo>
                    <a:pt x="1907" y="1753"/>
                  </a:lnTo>
                  <a:lnTo>
                    <a:pt x="1902" y="1751"/>
                  </a:lnTo>
                  <a:lnTo>
                    <a:pt x="1896" y="1750"/>
                  </a:lnTo>
                  <a:lnTo>
                    <a:pt x="1890" y="1749"/>
                  </a:lnTo>
                  <a:lnTo>
                    <a:pt x="1883" y="1748"/>
                  </a:lnTo>
                  <a:lnTo>
                    <a:pt x="1877" y="1749"/>
                  </a:lnTo>
                  <a:lnTo>
                    <a:pt x="1870" y="1750"/>
                  </a:lnTo>
                  <a:lnTo>
                    <a:pt x="1865" y="1751"/>
                  </a:lnTo>
                  <a:lnTo>
                    <a:pt x="1860" y="1753"/>
                  </a:lnTo>
                  <a:lnTo>
                    <a:pt x="1855" y="1756"/>
                  </a:lnTo>
                  <a:lnTo>
                    <a:pt x="1850" y="1761"/>
                  </a:lnTo>
                  <a:lnTo>
                    <a:pt x="1847" y="1764"/>
                  </a:lnTo>
                  <a:lnTo>
                    <a:pt x="1842" y="1768"/>
                  </a:lnTo>
                  <a:lnTo>
                    <a:pt x="1837" y="1779"/>
                  </a:lnTo>
                  <a:lnTo>
                    <a:pt x="1833" y="1790"/>
                  </a:lnTo>
                  <a:lnTo>
                    <a:pt x="1829" y="1802"/>
                  </a:lnTo>
                  <a:lnTo>
                    <a:pt x="1829" y="1815"/>
                  </a:lnTo>
                  <a:close/>
                  <a:moveTo>
                    <a:pt x="1968" y="1737"/>
                  </a:moveTo>
                  <a:lnTo>
                    <a:pt x="1989" y="1737"/>
                  </a:lnTo>
                  <a:lnTo>
                    <a:pt x="2038" y="1873"/>
                  </a:lnTo>
                  <a:lnTo>
                    <a:pt x="2039" y="1873"/>
                  </a:lnTo>
                  <a:lnTo>
                    <a:pt x="2086" y="1737"/>
                  </a:lnTo>
                  <a:lnTo>
                    <a:pt x="2107" y="1737"/>
                  </a:lnTo>
                  <a:lnTo>
                    <a:pt x="2049" y="1893"/>
                  </a:lnTo>
                  <a:lnTo>
                    <a:pt x="2028" y="1893"/>
                  </a:lnTo>
                  <a:lnTo>
                    <a:pt x="1968" y="1737"/>
                  </a:lnTo>
                  <a:close/>
                  <a:moveTo>
                    <a:pt x="2136" y="1819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8" y="1860"/>
                  </a:lnTo>
                  <a:lnTo>
                    <a:pt x="2152" y="1864"/>
                  </a:lnTo>
                  <a:lnTo>
                    <a:pt x="2156" y="1869"/>
                  </a:lnTo>
                  <a:lnTo>
                    <a:pt x="2160" y="1872"/>
                  </a:lnTo>
                  <a:lnTo>
                    <a:pt x="2164" y="1875"/>
                  </a:lnTo>
                  <a:lnTo>
                    <a:pt x="2170" y="1877"/>
                  </a:lnTo>
                  <a:lnTo>
                    <a:pt x="2175" y="1880"/>
                  </a:lnTo>
                  <a:lnTo>
                    <a:pt x="2181" y="1881"/>
                  </a:lnTo>
                  <a:lnTo>
                    <a:pt x="2188" y="1881"/>
                  </a:lnTo>
                  <a:lnTo>
                    <a:pt x="2198" y="1880"/>
                  </a:lnTo>
                  <a:lnTo>
                    <a:pt x="2206" y="1877"/>
                  </a:lnTo>
                  <a:lnTo>
                    <a:pt x="2214" y="1874"/>
                  </a:lnTo>
                  <a:lnTo>
                    <a:pt x="2220" y="1870"/>
                  </a:lnTo>
                  <a:lnTo>
                    <a:pt x="2226" y="1863"/>
                  </a:lnTo>
                  <a:lnTo>
                    <a:pt x="2230" y="1857"/>
                  </a:lnTo>
                  <a:lnTo>
                    <a:pt x="2233" y="1849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2" y="1854"/>
                  </a:lnTo>
                  <a:lnTo>
                    <a:pt x="2247" y="1864"/>
                  </a:lnTo>
                  <a:lnTo>
                    <a:pt x="2241" y="1874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5" y="1888"/>
                  </a:lnTo>
                  <a:lnTo>
                    <a:pt x="2219" y="1890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7"/>
                  </a:lnTo>
                  <a:lnTo>
                    <a:pt x="2178" y="1896"/>
                  </a:lnTo>
                  <a:lnTo>
                    <a:pt x="2171" y="1895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49" y="1886"/>
                  </a:lnTo>
                  <a:lnTo>
                    <a:pt x="2144" y="1882"/>
                  </a:lnTo>
                  <a:lnTo>
                    <a:pt x="2138" y="1877"/>
                  </a:lnTo>
                  <a:lnTo>
                    <a:pt x="2134" y="1872"/>
                  </a:lnTo>
                  <a:lnTo>
                    <a:pt x="2130" y="1867"/>
                  </a:lnTo>
                  <a:lnTo>
                    <a:pt x="2126" y="1860"/>
                  </a:lnTo>
                  <a:lnTo>
                    <a:pt x="2124" y="1853"/>
                  </a:lnTo>
                  <a:lnTo>
                    <a:pt x="2121" y="1846"/>
                  </a:lnTo>
                  <a:lnTo>
                    <a:pt x="2119" y="1831"/>
                  </a:lnTo>
                  <a:lnTo>
                    <a:pt x="2118" y="1815"/>
                  </a:lnTo>
                  <a:lnTo>
                    <a:pt x="2119" y="1799"/>
                  </a:lnTo>
                  <a:lnTo>
                    <a:pt x="2121" y="1785"/>
                  </a:lnTo>
                  <a:lnTo>
                    <a:pt x="2124" y="1777"/>
                  </a:lnTo>
                  <a:lnTo>
                    <a:pt x="2126" y="1771"/>
                  </a:lnTo>
                  <a:lnTo>
                    <a:pt x="2130" y="1764"/>
                  </a:lnTo>
                  <a:lnTo>
                    <a:pt x="2134" y="1758"/>
                  </a:lnTo>
                  <a:lnTo>
                    <a:pt x="2138" y="1752"/>
                  </a:lnTo>
                  <a:lnTo>
                    <a:pt x="2144" y="1747"/>
                  </a:lnTo>
                  <a:lnTo>
                    <a:pt x="2149" y="1742"/>
                  </a:lnTo>
                  <a:lnTo>
                    <a:pt x="2156" y="1739"/>
                  </a:lnTo>
                  <a:lnTo>
                    <a:pt x="2163" y="1736"/>
                  </a:lnTo>
                  <a:lnTo>
                    <a:pt x="2171" y="1734"/>
                  </a:lnTo>
                  <a:lnTo>
                    <a:pt x="2178" y="1733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39"/>
                  </a:lnTo>
                  <a:lnTo>
                    <a:pt x="2226" y="1744"/>
                  </a:lnTo>
                  <a:lnTo>
                    <a:pt x="2231" y="1748"/>
                  </a:lnTo>
                  <a:lnTo>
                    <a:pt x="2237" y="1753"/>
                  </a:lnTo>
                  <a:lnTo>
                    <a:pt x="2241" y="1760"/>
                  </a:lnTo>
                  <a:lnTo>
                    <a:pt x="2245" y="1766"/>
                  </a:lnTo>
                  <a:lnTo>
                    <a:pt x="2248" y="1773"/>
                  </a:lnTo>
                  <a:lnTo>
                    <a:pt x="2251" y="1780"/>
                  </a:lnTo>
                  <a:lnTo>
                    <a:pt x="2253" y="1788"/>
                  </a:lnTo>
                  <a:lnTo>
                    <a:pt x="2256" y="1803"/>
                  </a:lnTo>
                  <a:lnTo>
                    <a:pt x="2256" y="1819"/>
                  </a:lnTo>
                  <a:lnTo>
                    <a:pt x="2136" y="1819"/>
                  </a:lnTo>
                  <a:close/>
                  <a:moveTo>
                    <a:pt x="2238" y="1803"/>
                  </a:moveTo>
                  <a:lnTo>
                    <a:pt x="2237" y="1793"/>
                  </a:lnTo>
                  <a:lnTo>
                    <a:pt x="2233" y="1782"/>
                  </a:lnTo>
                  <a:lnTo>
                    <a:pt x="2229" y="1774"/>
                  </a:lnTo>
                  <a:lnTo>
                    <a:pt x="2224" y="1765"/>
                  </a:lnTo>
                  <a:lnTo>
                    <a:pt x="2216" y="1758"/>
                  </a:lnTo>
                  <a:lnTo>
                    <a:pt x="2208" y="1752"/>
                  </a:lnTo>
                  <a:lnTo>
                    <a:pt x="2203" y="1751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1" y="1748"/>
                  </a:lnTo>
                  <a:lnTo>
                    <a:pt x="2176" y="1749"/>
                  </a:lnTo>
                  <a:lnTo>
                    <a:pt x="2172" y="1751"/>
                  </a:lnTo>
                  <a:lnTo>
                    <a:pt x="2167" y="1752"/>
                  </a:lnTo>
                  <a:lnTo>
                    <a:pt x="2159" y="1758"/>
                  </a:lnTo>
                  <a:lnTo>
                    <a:pt x="2151" y="1765"/>
                  </a:lnTo>
                  <a:lnTo>
                    <a:pt x="2146" y="1774"/>
                  </a:lnTo>
                  <a:lnTo>
                    <a:pt x="2142" y="1782"/>
                  </a:lnTo>
                  <a:lnTo>
                    <a:pt x="2138" y="1793"/>
                  </a:lnTo>
                  <a:lnTo>
                    <a:pt x="2136" y="1803"/>
                  </a:lnTo>
                  <a:lnTo>
                    <a:pt x="2238" y="1803"/>
                  </a:lnTo>
                  <a:close/>
                  <a:moveTo>
                    <a:pt x="2282" y="1737"/>
                  </a:moveTo>
                  <a:lnTo>
                    <a:pt x="2300" y="1737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5" y="1756"/>
                  </a:lnTo>
                  <a:lnTo>
                    <a:pt x="2309" y="1751"/>
                  </a:lnTo>
                  <a:lnTo>
                    <a:pt x="2314" y="1746"/>
                  </a:lnTo>
                  <a:lnTo>
                    <a:pt x="2321" y="1740"/>
                  </a:lnTo>
                  <a:lnTo>
                    <a:pt x="2327" y="1737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9" y="1733"/>
                  </a:lnTo>
                  <a:lnTo>
                    <a:pt x="2366" y="1733"/>
                  </a:lnTo>
                  <a:lnTo>
                    <a:pt x="2373" y="1735"/>
                  </a:lnTo>
                  <a:lnTo>
                    <a:pt x="2378" y="1736"/>
                  </a:lnTo>
                  <a:lnTo>
                    <a:pt x="2383" y="1738"/>
                  </a:lnTo>
                  <a:lnTo>
                    <a:pt x="2388" y="1741"/>
                  </a:lnTo>
                  <a:lnTo>
                    <a:pt x="2392" y="1745"/>
                  </a:lnTo>
                  <a:lnTo>
                    <a:pt x="2395" y="1748"/>
                  </a:lnTo>
                  <a:lnTo>
                    <a:pt x="2399" y="1752"/>
                  </a:lnTo>
                  <a:lnTo>
                    <a:pt x="2402" y="1756"/>
                  </a:lnTo>
                  <a:lnTo>
                    <a:pt x="2404" y="1762"/>
                  </a:lnTo>
                  <a:lnTo>
                    <a:pt x="2405" y="1767"/>
                  </a:lnTo>
                  <a:lnTo>
                    <a:pt x="2407" y="1779"/>
                  </a:lnTo>
                  <a:lnTo>
                    <a:pt x="2408" y="1792"/>
                  </a:lnTo>
                  <a:lnTo>
                    <a:pt x="2408" y="1893"/>
                  </a:lnTo>
                  <a:lnTo>
                    <a:pt x="2389" y="1893"/>
                  </a:lnTo>
                  <a:lnTo>
                    <a:pt x="2389" y="1795"/>
                  </a:lnTo>
                  <a:lnTo>
                    <a:pt x="2389" y="1786"/>
                  </a:lnTo>
                  <a:lnTo>
                    <a:pt x="2387" y="1777"/>
                  </a:lnTo>
                  <a:lnTo>
                    <a:pt x="2385" y="1768"/>
                  </a:lnTo>
                  <a:lnTo>
                    <a:pt x="2380" y="1762"/>
                  </a:lnTo>
                  <a:lnTo>
                    <a:pt x="2376" y="1755"/>
                  </a:lnTo>
                  <a:lnTo>
                    <a:pt x="2368" y="1751"/>
                  </a:lnTo>
                  <a:lnTo>
                    <a:pt x="2360" y="1749"/>
                  </a:lnTo>
                  <a:lnTo>
                    <a:pt x="2349" y="1748"/>
                  </a:lnTo>
                  <a:lnTo>
                    <a:pt x="2343" y="1748"/>
                  </a:lnTo>
                  <a:lnTo>
                    <a:pt x="2338" y="1749"/>
                  </a:lnTo>
                  <a:lnTo>
                    <a:pt x="2334" y="1750"/>
                  </a:lnTo>
                  <a:lnTo>
                    <a:pt x="2329" y="1752"/>
                  </a:lnTo>
                  <a:lnTo>
                    <a:pt x="2321" y="1756"/>
                  </a:lnTo>
                  <a:lnTo>
                    <a:pt x="2314" y="1763"/>
                  </a:lnTo>
                  <a:lnTo>
                    <a:pt x="2308" y="1772"/>
                  </a:lnTo>
                  <a:lnTo>
                    <a:pt x="2305" y="1780"/>
                  </a:lnTo>
                  <a:lnTo>
                    <a:pt x="2301" y="1790"/>
                  </a:lnTo>
                  <a:lnTo>
                    <a:pt x="2300" y="1802"/>
                  </a:lnTo>
                  <a:lnTo>
                    <a:pt x="2300" y="1893"/>
                  </a:lnTo>
                  <a:lnTo>
                    <a:pt x="2282" y="1893"/>
                  </a:lnTo>
                  <a:lnTo>
                    <a:pt x="2282" y="1737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7"/>
                  </a:moveTo>
                  <a:lnTo>
                    <a:pt x="2463" y="1737"/>
                  </a:lnTo>
                  <a:lnTo>
                    <a:pt x="2463" y="1893"/>
                  </a:lnTo>
                  <a:lnTo>
                    <a:pt x="2444" y="1893"/>
                  </a:lnTo>
                  <a:lnTo>
                    <a:pt x="2444" y="1737"/>
                  </a:lnTo>
                  <a:close/>
                  <a:moveTo>
                    <a:pt x="2498" y="1785"/>
                  </a:moveTo>
                  <a:lnTo>
                    <a:pt x="2499" y="1778"/>
                  </a:lnTo>
                  <a:lnTo>
                    <a:pt x="2500" y="1772"/>
                  </a:lnTo>
                  <a:lnTo>
                    <a:pt x="2501" y="1766"/>
                  </a:lnTo>
                  <a:lnTo>
                    <a:pt x="2503" y="1761"/>
                  </a:lnTo>
                  <a:lnTo>
                    <a:pt x="2507" y="1755"/>
                  </a:lnTo>
                  <a:lnTo>
                    <a:pt x="2510" y="1752"/>
                  </a:lnTo>
                  <a:lnTo>
                    <a:pt x="2513" y="1748"/>
                  </a:lnTo>
                  <a:lnTo>
                    <a:pt x="2516" y="1745"/>
                  </a:lnTo>
                  <a:lnTo>
                    <a:pt x="2526" y="1739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3"/>
                  </a:lnTo>
                  <a:lnTo>
                    <a:pt x="2581" y="1734"/>
                  </a:lnTo>
                  <a:lnTo>
                    <a:pt x="2591" y="1737"/>
                  </a:lnTo>
                  <a:lnTo>
                    <a:pt x="2599" y="1741"/>
                  </a:lnTo>
                  <a:lnTo>
                    <a:pt x="2604" y="1745"/>
                  </a:lnTo>
                  <a:lnTo>
                    <a:pt x="2607" y="1748"/>
                  </a:lnTo>
                  <a:lnTo>
                    <a:pt x="2610" y="1752"/>
                  </a:lnTo>
                  <a:lnTo>
                    <a:pt x="2613" y="1756"/>
                  </a:lnTo>
                  <a:lnTo>
                    <a:pt x="2616" y="1762"/>
                  </a:lnTo>
                  <a:lnTo>
                    <a:pt x="2617" y="1768"/>
                  </a:lnTo>
                  <a:lnTo>
                    <a:pt x="2618" y="1775"/>
                  </a:lnTo>
                  <a:lnTo>
                    <a:pt x="2618" y="1782"/>
                  </a:lnTo>
                  <a:lnTo>
                    <a:pt x="2618" y="1864"/>
                  </a:lnTo>
                  <a:lnTo>
                    <a:pt x="2619" y="1870"/>
                  </a:lnTo>
                  <a:lnTo>
                    <a:pt x="2621" y="1873"/>
                  </a:lnTo>
                  <a:lnTo>
                    <a:pt x="2624" y="1875"/>
                  </a:lnTo>
                  <a:lnTo>
                    <a:pt x="2630" y="1876"/>
                  </a:lnTo>
                  <a:lnTo>
                    <a:pt x="2633" y="1876"/>
                  </a:lnTo>
                  <a:lnTo>
                    <a:pt x="2635" y="1875"/>
                  </a:lnTo>
                  <a:lnTo>
                    <a:pt x="2635" y="1890"/>
                  </a:lnTo>
                  <a:lnTo>
                    <a:pt x="2630" y="1891"/>
                  </a:lnTo>
                  <a:lnTo>
                    <a:pt x="2623" y="1893"/>
                  </a:lnTo>
                  <a:lnTo>
                    <a:pt x="2617" y="1891"/>
                  </a:lnTo>
                  <a:lnTo>
                    <a:pt x="2611" y="1890"/>
                  </a:lnTo>
                  <a:lnTo>
                    <a:pt x="2607" y="1888"/>
                  </a:lnTo>
                  <a:lnTo>
                    <a:pt x="2605" y="1885"/>
                  </a:lnTo>
                  <a:lnTo>
                    <a:pt x="2603" y="1881"/>
                  </a:lnTo>
                  <a:lnTo>
                    <a:pt x="2602" y="1876"/>
                  </a:lnTo>
                  <a:lnTo>
                    <a:pt x="2601" y="1871"/>
                  </a:lnTo>
                  <a:lnTo>
                    <a:pt x="2601" y="1864"/>
                  </a:lnTo>
                  <a:lnTo>
                    <a:pt x="2595" y="1872"/>
                  </a:lnTo>
                  <a:lnTo>
                    <a:pt x="2590" y="1878"/>
                  </a:lnTo>
                  <a:lnTo>
                    <a:pt x="2584" y="1884"/>
                  </a:lnTo>
                  <a:lnTo>
                    <a:pt x="2578" y="1888"/>
                  </a:lnTo>
                  <a:lnTo>
                    <a:pt x="2571" y="1891"/>
                  </a:lnTo>
                  <a:lnTo>
                    <a:pt x="2563" y="1895"/>
                  </a:lnTo>
                  <a:lnTo>
                    <a:pt x="2554" y="1896"/>
                  </a:lnTo>
                  <a:lnTo>
                    <a:pt x="2543" y="1897"/>
                  </a:lnTo>
                  <a:lnTo>
                    <a:pt x="2532" y="1896"/>
                  </a:lnTo>
                  <a:lnTo>
                    <a:pt x="2523" y="1894"/>
                  </a:lnTo>
                  <a:lnTo>
                    <a:pt x="2514" y="1890"/>
                  </a:lnTo>
                  <a:lnTo>
                    <a:pt x="2507" y="1886"/>
                  </a:lnTo>
                  <a:lnTo>
                    <a:pt x="2503" y="1883"/>
                  </a:lnTo>
                  <a:lnTo>
                    <a:pt x="2500" y="1880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4" y="1867"/>
                  </a:lnTo>
                  <a:lnTo>
                    <a:pt x="2493" y="1862"/>
                  </a:lnTo>
                  <a:lnTo>
                    <a:pt x="2491" y="1857"/>
                  </a:lnTo>
                  <a:lnTo>
                    <a:pt x="2491" y="1851"/>
                  </a:lnTo>
                  <a:lnTo>
                    <a:pt x="2491" y="1843"/>
                  </a:lnTo>
                  <a:lnTo>
                    <a:pt x="2494" y="1836"/>
                  </a:lnTo>
                  <a:lnTo>
                    <a:pt x="2496" y="1831"/>
                  </a:lnTo>
                  <a:lnTo>
                    <a:pt x="2499" y="1826"/>
                  </a:lnTo>
                  <a:lnTo>
                    <a:pt x="2502" y="1821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7" y="1812"/>
                  </a:lnTo>
                  <a:lnTo>
                    <a:pt x="2530" y="1807"/>
                  </a:lnTo>
                  <a:lnTo>
                    <a:pt x="2544" y="1805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0" y="1801"/>
                  </a:lnTo>
                  <a:lnTo>
                    <a:pt x="2585" y="1800"/>
                  </a:lnTo>
                  <a:lnTo>
                    <a:pt x="2590" y="1799"/>
                  </a:lnTo>
                  <a:lnTo>
                    <a:pt x="2593" y="1796"/>
                  </a:lnTo>
                  <a:lnTo>
                    <a:pt x="2595" y="1793"/>
                  </a:lnTo>
                  <a:lnTo>
                    <a:pt x="2597" y="1790"/>
                  </a:lnTo>
                  <a:lnTo>
                    <a:pt x="2598" y="1786"/>
                  </a:lnTo>
                  <a:lnTo>
                    <a:pt x="2599" y="1780"/>
                  </a:lnTo>
                  <a:lnTo>
                    <a:pt x="2598" y="1772"/>
                  </a:lnTo>
                  <a:lnTo>
                    <a:pt x="2596" y="1764"/>
                  </a:lnTo>
                  <a:lnTo>
                    <a:pt x="2592" y="1759"/>
                  </a:lnTo>
                  <a:lnTo>
                    <a:pt x="2588" y="1754"/>
                  </a:lnTo>
                  <a:lnTo>
                    <a:pt x="2581" y="1751"/>
                  </a:lnTo>
                  <a:lnTo>
                    <a:pt x="2575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9"/>
                  </a:lnTo>
                  <a:lnTo>
                    <a:pt x="2542" y="1750"/>
                  </a:lnTo>
                  <a:lnTo>
                    <a:pt x="2535" y="1753"/>
                  </a:lnTo>
                  <a:lnTo>
                    <a:pt x="2529" y="1756"/>
                  </a:lnTo>
                  <a:lnTo>
                    <a:pt x="2524" y="1762"/>
                  </a:lnTo>
                  <a:lnTo>
                    <a:pt x="2521" y="1768"/>
                  </a:lnTo>
                  <a:lnTo>
                    <a:pt x="2518" y="1775"/>
                  </a:lnTo>
                  <a:lnTo>
                    <a:pt x="2517" y="1785"/>
                  </a:lnTo>
                  <a:lnTo>
                    <a:pt x="2498" y="1785"/>
                  </a:lnTo>
                  <a:close/>
                  <a:moveTo>
                    <a:pt x="2599" y="1807"/>
                  </a:moveTo>
                  <a:lnTo>
                    <a:pt x="2598" y="1807"/>
                  </a:lnTo>
                  <a:lnTo>
                    <a:pt x="2596" y="1809"/>
                  </a:lnTo>
                  <a:lnTo>
                    <a:pt x="2592" y="1812"/>
                  </a:lnTo>
                  <a:lnTo>
                    <a:pt x="2586" y="1813"/>
                  </a:lnTo>
                  <a:lnTo>
                    <a:pt x="2582" y="1814"/>
                  </a:lnTo>
                  <a:lnTo>
                    <a:pt x="2557" y="1818"/>
                  </a:lnTo>
                  <a:lnTo>
                    <a:pt x="2535" y="1822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1" y="1830"/>
                  </a:lnTo>
                  <a:lnTo>
                    <a:pt x="2517" y="1832"/>
                  </a:lnTo>
                  <a:lnTo>
                    <a:pt x="2514" y="1836"/>
                  </a:lnTo>
                  <a:lnTo>
                    <a:pt x="2512" y="1840"/>
                  </a:lnTo>
                  <a:lnTo>
                    <a:pt x="2511" y="1845"/>
                  </a:lnTo>
                  <a:lnTo>
                    <a:pt x="2510" y="1849"/>
                  </a:lnTo>
                  <a:lnTo>
                    <a:pt x="2511" y="1857"/>
                  </a:lnTo>
                  <a:lnTo>
                    <a:pt x="2513" y="1862"/>
                  </a:lnTo>
                  <a:lnTo>
                    <a:pt x="2516" y="1868"/>
                  </a:lnTo>
                  <a:lnTo>
                    <a:pt x="2521" y="1872"/>
                  </a:lnTo>
                  <a:lnTo>
                    <a:pt x="2526" y="1876"/>
                  </a:lnTo>
                  <a:lnTo>
                    <a:pt x="2532" y="1878"/>
                  </a:lnTo>
                  <a:lnTo>
                    <a:pt x="2538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7"/>
                  </a:lnTo>
                  <a:lnTo>
                    <a:pt x="2575" y="1873"/>
                  </a:lnTo>
                  <a:lnTo>
                    <a:pt x="2583" y="1868"/>
                  </a:lnTo>
                  <a:lnTo>
                    <a:pt x="2590" y="1860"/>
                  </a:lnTo>
                  <a:lnTo>
                    <a:pt x="2595" y="1853"/>
                  </a:lnTo>
                  <a:lnTo>
                    <a:pt x="2596" y="1847"/>
                  </a:lnTo>
                  <a:lnTo>
                    <a:pt x="2598" y="1843"/>
                  </a:lnTo>
                  <a:lnTo>
                    <a:pt x="2599" y="1837"/>
                  </a:lnTo>
                  <a:lnTo>
                    <a:pt x="2599" y="1832"/>
                  </a:lnTo>
                  <a:lnTo>
                    <a:pt x="2599" y="1807"/>
                  </a:lnTo>
                  <a:close/>
                  <a:moveTo>
                    <a:pt x="2223" y="181"/>
                  </a:moveTo>
                  <a:lnTo>
                    <a:pt x="2221" y="163"/>
                  </a:lnTo>
                  <a:lnTo>
                    <a:pt x="2218" y="144"/>
                  </a:lnTo>
                  <a:lnTo>
                    <a:pt x="2214" y="127"/>
                  </a:lnTo>
                  <a:lnTo>
                    <a:pt x="2207" y="111"/>
                  </a:lnTo>
                  <a:lnTo>
                    <a:pt x="2200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7" y="42"/>
                  </a:lnTo>
                  <a:lnTo>
                    <a:pt x="2143" y="31"/>
                  </a:lnTo>
                  <a:lnTo>
                    <a:pt x="2127" y="22"/>
                  </a:lnTo>
                  <a:lnTo>
                    <a:pt x="2111" y="14"/>
                  </a:lnTo>
                  <a:lnTo>
                    <a:pt x="2095" y="8"/>
                  </a:lnTo>
                  <a:lnTo>
                    <a:pt x="2078" y="4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3" y="1"/>
                  </a:lnTo>
                  <a:lnTo>
                    <a:pt x="2004" y="4"/>
                  </a:lnTo>
                  <a:lnTo>
                    <a:pt x="1987" y="8"/>
                  </a:lnTo>
                  <a:lnTo>
                    <a:pt x="1971" y="14"/>
                  </a:lnTo>
                  <a:lnTo>
                    <a:pt x="1955" y="22"/>
                  </a:lnTo>
                  <a:lnTo>
                    <a:pt x="1940" y="31"/>
                  </a:lnTo>
                  <a:lnTo>
                    <a:pt x="1926" y="42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1"/>
                  </a:lnTo>
                  <a:lnTo>
                    <a:pt x="1868" y="127"/>
                  </a:lnTo>
                  <a:lnTo>
                    <a:pt x="1864" y="144"/>
                  </a:lnTo>
                  <a:lnTo>
                    <a:pt x="1861" y="163"/>
                  </a:lnTo>
                  <a:lnTo>
                    <a:pt x="1860" y="181"/>
                  </a:lnTo>
                  <a:lnTo>
                    <a:pt x="1861" y="199"/>
                  </a:lnTo>
                  <a:lnTo>
                    <a:pt x="1864" y="218"/>
                  </a:lnTo>
                  <a:lnTo>
                    <a:pt x="1868" y="235"/>
                  </a:lnTo>
                  <a:lnTo>
                    <a:pt x="1875" y="251"/>
                  </a:lnTo>
                  <a:lnTo>
                    <a:pt x="1882" y="268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6" y="320"/>
                  </a:lnTo>
                  <a:lnTo>
                    <a:pt x="1940" y="331"/>
                  </a:lnTo>
                  <a:lnTo>
                    <a:pt x="1955" y="340"/>
                  </a:lnTo>
                  <a:lnTo>
                    <a:pt x="1971" y="347"/>
                  </a:lnTo>
                  <a:lnTo>
                    <a:pt x="1987" y="354"/>
                  </a:lnTo>
                  <a:lnTo>
                    <a:pt x="2004" y="358"/>
                  </a:lnTo>
                  <a:lnTo>
                    <a:pt x="2023" y="360"/>
                  </a:lnTo>
                  <a:lnTo>
                    <a:pt x="2041" y="361"/>
                  </a:lnTo>
                  <a:lnTo>
                    <a:pt x="2059" y="360"/>
                  </a:lnTo>
                  <a:lnTo>
                    <a:pt x="2078" y="358"/>
                  </a:lnTo>
                  <a:lnTo>
                    <a:pt x="2095" y="354"/>
                  </a:lnTo>
                  <a:lnTo>
                    <a:pt x="2111" y="347"/>
                  </a:lnTo>
                  <a:lnTo>
                    <a:pt x="2127" y="340"/>
                  </a:lnTo>
                  <a:lnTo>
                    <a:pt x="2143" y="331"/>
                  </a:lnTo>
                  <a:lnTo>
                    <a:pt x="2157" y="320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0" y="268"/>
                  </a:lnTo>
                  <a:lnTo>
                    <a:pt x="2207" y="251"/>
                  </a:lnTo>
                  <a:lnTo>
                    <a:pt x="2214" y="235"/>
                  </a:lnTo>
                  <a:lnTo>
                    <a:pt x="2218" y="218"/>
                  </a:lnTo>
                  <a:lnTo>
                    <a:pt x="2221" y="199"/>
                  </a:lnTo>
                  <a:lnTo>
                    <a:pt x="2223" y="181"/>
                  </a:lnTo>
                  <a:close/>
                  <a:moveTo>
                    <a:pt x="2646" y="785"/>
                  </a:moveTo>
                  <a:lnTo>
                    <a:pt x="2645" y="766"/>
                  </a:lnTo>
                  <a:lnTo>
                    <a:pt x="2643" y="748"/>
                  </a:lnTo>
                  <a:lnTo>
                    <a:pt x="2638" y="731"/>
                  </a:lnTo>
                  <a:lnTo>
                    <a:pt x="2632" y="715"/>
                  </a:lnTo>
                  <a:lnTo>
                    <a:pt x="2624" y="698"/>
                  </a:lnTo>
                  <a:lnTo>
                    <a:pt x="2616" y="683"/>
                  </a:lnTo>
                  <a:lnTo>
                    <a:pt x="2605" y="669"/>
                  </a:lnTo>
                  <a:lnTo>
                    <a:pt x="2593" y="656"/>
                  </a:lnTo>
                  <a:lnTo>
                    <a:pt x="2580" y="645"/>
                  </a:lnTo>
                  <a:lnTo>
                    <a:pt x="2566" y="635"/>
                  </a:lnTo>
                  <a:lnTo>
                    <a:pt x="2551" y="625"/>
                  </a:lnTo>
                  <a:lnTo>
                    <a:pt x="2536" y="617"/>
                  </a:lnTo>
                  <a:lnTo>
                    <a:pt x="2518" y="612"/>
                  </a:lnTo>
                  <a:lnTo>
                    <a:pt x="2501" y="608"/>
                  </a:lnTo>
                  <a:lnTo>
                    <a:pt x="2484" y="604"/>
                  </a:lnTo>
                  <a:lnTo>
                    <a:pt x="2466" y="603"/>
                  </a:lnTo>
                  <a:lnTo>
                    <a:pt x="2446" y="604"/>
                  </a:lnTo>
                  <a:lnTo>
                    <a:pt x="2429" y="608"/>
                  </a:lnTo>
                  <a:lnTo>
                    <a:pt x="2412" y="612"/>
                  </a:lnTo>
                  <a:lnTo>
                    <a:pt x="2394" y="617"/>
                  </a:lnTo>
                  <a:lnTo>
                    <a:pt x="2379" y="625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7" y="656"/>
                  </a:lnTo>
                  <a:lnTo>
                    <a:pt x="2325" y="669"/>
                  </a:lnTo>
                  <a:lnTo>
                    <a:pt x="2315" y="683"/>
                  </a:lnTo>
                  <a:lnTo>
                    <a:pt x="2306" y="698"/>
                  </a:lnTo>
                  <a:lnTo>
                    <a:pt x="2298" y="715"/>
                  </a:lnTo>
                  <a:lnTo>
                    <a:pt x="2293" y="731"/>
                  </a:lnTo>
                  <a:lnTo>
                    <a:pt x="2287" y="748"/>
                  </a:lnTo>
                  <a:lnTo>
                    <a:pt x="2285" y="766"/>
                  </a:lnTo>
                  <a:lnTo>
                    <a:pt x="2284" y="785"/>
                  </a:lnTo>
                  <a:lnTo>
                    <a:pt x="2285" y="803"/>
                  </a:lnTo>
                  <a:lnTo>
                    <a:pt x="2287" y="821"/>
                  </a:lnTo>
                  <a:lnTo>
                    <a:pt x="2293" y="839"/>
                  </a:lnTo>
                  <a:lnTo>
                    <a:pt x="2298" y="855"/>
                  </a:lnTo>
                  <a:lnTo>
                    <a:pt x="2306" y="871"/>
                  </a:lnTo>
                  <a:lnTo>
                    <a:pt x="2315" y="885"/>
                  </a:lnTo>
                  <a:lnTo>
                    <a:pt x="2325" y="899"/>
                  </a:lnTo>
                  <a:lnTo>
                    <a:pt x="2337" y="912"/>
                  </a:lnTo>
                  <a:lnTo>
                    <a:pt x="2350" y="924"/>
                  </a:lnTo>
                  <a:lnTo>
                    <a:pt x="2364" y="935"/>
                  </a:lnTo>
                  <a:lnTo>
                    <a:pt x="2379" y="943"/>
                  </a:lnTo>
                  <a:lnTo>
                    <a:pt x="2394" y="951"/>
                  </a:lnTo>
                  <a:lnTo>
                    <a:pt x="2412" y="957"/>
                  </a:lnTo>
                  <a:lnTo>
                    <a:pt x="2429" y="962"/>
                  </a:lnTo>
                  <a:lnTo>
                    <a:pt x="2446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1" y="962"/>
                  </a:lnTo>
                  <a:lnTo>
                    <a:pt x="2518" y="957"/>
                  </a:lnTo>
                  <a:lnTo>
                    <a:pt x="2536" y="951"/>
                  </a:lnTo>
                  <a:lnTo>
                    <a:pt x="2551" y="943"/>
                  </a:lnTo>
                  <a:lnTo>
                    <a:pt x="2566" y="935"/>
                  </a:lnTo>
                  <a:lnTo>
                    <a:pt x="2580" y="924"/>
                  </a:lnTo>
                  <a:lnTo>
                    <a:pt x="2593" y="912"/>
                  </a:lnTo>
                  <a:lnTo>
                    <a:pt x="2605" y="899"/>
                  </a:lnTo>
                  <a:lnTo>
                    <a:pt x="2616" y="885"/>
                  </a:lnTo>
                  <a:lnTo>
                    <a:pt x="2624" y="871"/>
                  </a:lnTo>
                  <a:lnTo>
                    <a:pt x="2632" y="855"/>
                  </a:lnTo>
                  <a:lnTo>
                    <a:pt x="2638" y="839"/>
                  </a:lnTo>
                  <a:lnTo>
                    <a:pt x="2643" y="821"/>
                  </a:lnTo>
                  <a:lnTo>
                    <a:pt x="2645" y="803"/>
                  </a:lnTo>
                  <a:lnTo>
                    <a:pt x="2646" y="785"/>
                  </a:lnTo>
                  <a:close/>
                  <a:moveTo>
                    <a:pt x="2274" y="63"/>
                  </a:moveTo>
                  <a:lnTo>
                    <a:pt x="2277" y="68"/>
                  </a:lnTo>
                  <a:lnTo>
                    <a:pt x="2279" y="81"/>
                  </a:lnTo>
                  <a:lnTo>
                    <a:pt x="2283" y="101"/>
                  </a:lnTo>
                  <a:lnTo>
                    <a:pt x="2285" y="128"/>
                  </a:lnTo>
                  <a:lnTo>
                    <a:pt x="2285" y="143"/>
                  </a:lnTo>
                  <a:lnTo>
                    <a:pt x="2285" y="161"/>
                  </a:lnTo>
                  <a:lnTo>
                    <a:pt x="2283" y="178"/>
                  </a:lnTo>
                  <a:lnTo>
                    <a:pt x="2281" y="196"/>
                  </a:lnTo>
                  <a:lnTo>
                    <a:pt x="2278" y="217"/>
                  </a:lnTo>
                  <a:lnTo>
                    <a:pt x="2272" y="237"/>
                  </a:lnTo>
                  <a:lnTo>
                    <a:pt x="2265" y="258"/>
                  </a:lnTo>
                  <a:lnTo>
                    <a:pt x="2256" y="279"/>
                  </a:lnTo>
                  <a:lnTo>
                    <a:pt x="2251" y="290"/>
                  </a:lnTo>
                  <a:lnTo>
                    <a:pt x="2245" y="300"/>
                  </a:lnTo>
                  <a:lnTo>
                    <a:pt x="2240" y="310"/>
                  </a:lnTo>
                  <a:lnTo>
                    <a:pt x="2233" y="318"/>
                  </a:lnTo>
                  <a:lnTo>
                    <a:pt x="2221" y="333"/>
                  </a:lnTo>
                  <a:lnTo>
                    <a:pt x="2207" y="347"/>
                  </a:lnTo>
                  <a:lnTo>
                    <a:pt x="2193" y="359"/>
                  </a:lnTo>
                  <a:lnTo>
                    <a:pt x="2178" y="370"/>
                  </a:lnTo>
                  <a:lnTo>
                    <a:pt x="2163" y="380"/>
                  </a:lnTo>
                  <a:lnTo>
                    <a:pt x="2146" y="388"/>
                  </a:lnTo>
                  <a:lnTo>
                    <a:pt x="2111" y="405"/>
                  </a:lnTo>
                  <a:lnTo>
                    <a:pt x="2075" y="421"/>
                  </a:lnTo>
                  <a:lnTo>
                    <a:pt x="2056" y="429"/>
                  </a:lnTo>
                  <a:lnTo>
                    <a:pt x="2037" y="439"/>
                  </a:lnTo>
                  <a:lnTo>
                    <a:pt x="2017" y="450"/>
                  </a:lnTo>
                  <a:lnTo>
                    <a:pt x="1998" y="462"/>
                  </a:lnTo>
                  <a:lnTo>
                    <a:pt x="1988" y="469"/>
                  </a:lnTo>
                  <a:lnTo>
                    <a:pt x="1978" y="478"/>
                  </a:lnTo>
                  <a:lnTo>
                    <a:pt x="1969" y="489"/>
                  </a:lnTo>
                  <a:lnTo>
                    <a:pt x="1960" y="500"/>
                  </a:lnTo>
                  <a:lnTo>
                    <a:pt x="1951" y="512"/>
                  </a:lnTo>
                  <a:lnTo>
                    <a:pt x="1943" y="524"/>
                  </a:lnTo>
                  <a:lnTo>
                    <a:pt x="1935" y="537"/>
                  </a:lnTo>
                  <a:lnTo>
                    <a:pt x="1928" y="553"/>
                  </a:lnTo>
                  <a:lnTo>
                    <a:pt x="1914" y="583"/>
                  </a:lnTo>
                  <a:lnTo>
                    <a:pt x="1902" y="614"/>
                  </a:lnTo>
                  <a:lnTo>
                    <a:pt x="1891" y="646"/>
                  </a:lnTo>
                  <a:lnTo>
                    <a:pt x="1881" y="679"/>
                  </a:lnTo>
                  <a:lnTo>
                    <a:pt x="1873" y="710"/>
                  </a:lnTo>
                  <a:lnTo>
                    <a:pt x="1865" y="739"/>
                  </a:lnTo>
                  <a:lnTo>
                    <a:pt x="1860" y="767"/>
                  </a:lnTo>
                  <a:lnTo>
                    <a:pt x="1854" y="791"/>
                  </a:lnTo>
                  <a:lnTo>
                    <a:pt x="1849" y="827"/>
                  </a:lnTo>
                  <a:lnTo>
                    <a:pt x="1847" y="840"/>
                  </a:lnTo>
                  <a:lnTo>
                    <a:pt x="2213" y="906"/>
                  </a:lnTo>
                  <a:lnTo>
                    <a:pt x="2212" y="898"/>
                  </a:lnTo>
                  <a:lnTo>
                    <a:pt x="2210" y="876"/>
                  </a:lnTo>
                  <a:lnTo>
                    <a:pt x="2208" y="861"/>
                  </a:lnTo>
                  <a:lnTo>
                    <a:pt x="2207" y="845"/>
                  </a:lnTo>
                  <a:lnTo>
                    <a:pt x="2207" y="826"/>
                  </a:lnTo>
                  <a:lnTo>
                    <a:pt x="2207" y="805"/>
                  </a:lnTo>
                  <a:lnTo>
                    <a:pt x="2210" y="784"/>
                  </a:lnTo>
                  <a:lnTo>
                    <a:pt x="2212" y="762"/>
                  </a:lnTo>
                  <a:lnTo>
                    <a:pt x="2216" y="739"/>
                  </a:lnTo>
                  <a:lnTo>
                    <a:pt x="2221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4"/>
                  </a:lnTo>
                  <a:lnTo>
                    <a:pt x="2240" y="673"/>
                  </a:lnTo>
                  <a:lnTo>
                    <a:pt x="2245" y="664"/>
                  </a:lnTo>
                  <a:lnTo>
                    <a:pt x="2252" y="654"/>
                  </a:lnTo>
                  <a:lnTo>
                    <a:pt x="2258" y="645"/>
                  </a:lnTo>
                  <a:lnTo>
                    <a:pt x="2266" y="636"/>
                  </a:lnTo>
                  <a:lnTo>
                    <a:pt x="2282" y="621"/>
                  </a:lnTo>
                  <a:lnTo>
                    <a:pt x="2297" y="607"/>
                  </a:lnTo>
                  <a:lnTo>
                    <a:pt x="2314" y="596"/>
                  </a:lnTo>
                  <a:lnTo>
                    <a:pt x="2331" y="586"/>
                  </a:lnTo>
                  <a:lnTo>
                    <a:pt x="2347" y="577"/>
                  </a:lnTo>
                  <a:lnTo>
                    <a:pt x="2364" y="570"/>
                  </a:lnTo>
                  <a:lnTo>
                    <a:pt x="2380" y="563"/>
                  </a:lnTo>
                  <a:lnTo>
                    <a:pt x="2397" y="557"/>
                  </a:lnTo>
                  <a:lnTo>
                    <a:pt x="2414" y="551"/>
                  </a:lnTo>
                  <a:lnTo>
                    <a:pt x="2431" y="545"/>
                  </a:lnTo>
                  <a:lnTo>
                    <a:pt x="2447" y="539"/>
                  </a:lnTo>
                  <a:lnTo>
                    <a:pt x="2463" y="530"/>
                  </a:lnTo>
                  <a:lnTo>
                    <a:pt x="2480" y="521"/>
                  </a:lnTo>
                  <a:lnTo>
                    <a:pt x="2496" y="510"/>
                  </a:lnTo>
                  <a:lnTo>
                    <a:pt x="2512" y="499"/>
                  </a:lnTo>
                  <a:lnTo>
                    <a:pt x="2527" y="483"/>
                  </a:lnTo>
                  <a:lnTo>
                    <a:pt x="2535" y="475"/>
                  </a:lnTo>
                  <a:lnTo>
                    <a:pt x="2542" y="465"/>
                  </a:lnTo>
                  <a:lnTo>
                    <a:pt x="2549" y="455"/>
                  </a:lnTo>
                  <a:lnTo>
                    <a:pt x="2555" y="444"/>
                  </a:lnTo>
                  <a:lnTo>
                    <a:pt x="2568" y="420"/>
                  </a:lnTo>
                  <a:lnTo>
                    <a:pt x="2580" y="393"/>
                  </a:lnTo>
                  <a:lnTo>
                    <a:pt x="2590" y="365"/>
                  </a:lnTo>
                  <a:lnTo>
                    <a:pt x="2599" y="336"/>
                  </a:lnTo>
                  <a:lnTo>
                    <a:pt x="2608" y="305"/>
                  </a:lnTo>
                  <a:lnTo>
                    <a:pt x="2616" y="276"/>
                  </a:lnTo>
                  <a:lnTo>
                    <a:pt x="2628" y="222"/>
                  </a:lnTo>
                  <a:lnTo>
                    <a:pt x="2635" y="177"/>
                  </a:lnTo>
                  <a:lnTo>
                    <a:pt x="2640" y="145"/>
                  </a:lnTo>
                  <a:lnTo>
                    <a:pt x="2642" y="134"/>
                  </a:lnTo>
                  <a:lnTo>
                    <a:pt x="2274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0" name="Freeform 1110"/>
            <p:cNvSpPr>
              <a:spLocks noEditPoints="1"/>
            </p:cNvSpPr>
            <p:nvPr userDrawn="1"/>
          </p:nvSpPr>
          <p:spPr bwMode="auto">
            <a:xfrm>
              <a:off x="2497" y="3668"/>
              <a:ext cx="882" cy="632"/>
            </a:xfrm>
            <a:custGeom>
              <a:avLst/>
              <a:gdLst>
                <a:gd name="T0" fmla="*/ 0 w 2646"/>
                <a:gd name="T1" fmla="*/ 0 h 1896"/>
                <a:gd name="T2" fmla="*/ 0 w 2646"/>
                <a:gd name="T3" fmla="*/ 0 h 1896"/>
                <a:gd name="T4" fmla="*/ 0 w 2646"/>
                <a:gd name="T5" fmla="*/ 0 h 1896"/>
                <a:gd name="T6" fmla="*/ 0 w 2646"/>
                <a:gd name="T7" fmla="*/ 0 h 1896"/>
                <a:gd name="T8" fmla="*/ 0 w 2646"/>
                <a:gd name="T9" fmla="*/ 0 h 1896"/>
                <a:gd name="T10" fmla="*/ 0 w 2646"/>
                <a:gd name="T11" fmla="*/ 0 h 1896"/>
                <a:gd name="T12" fmla="*/ 0 w 2646"/>
                <a:gd name="T13" fmla="*/ 0 h 1896"/>
                <a:gd name="T14" fmla="*/ 0 w 2646"/>
                <a:gd name="T15" fmla="*/ 0 h 1896"/>
                <a:gd name="T16" fmla="*/ 0 w 2646"/>
                <a:gd name="T17" fmla="*/ 0 h 1896"/>
                <a:gd name="T18" fmla="*/ 0 w 2646"/>
                <a:gd name="T19" fmla="*/ 0 h 1896"/>
                <a:gd name="T20" fmla="*/ 0 w 2646"/>
                <a:gd name="T21" fmla="*/ 0 h 1896"/>
                <a:gd name="T22" fmla="*/ 0 w 2646"/>
                <a:gd name="T23" fmla="*/ 0 h 1896"/>
                <a:gd name="T24" fmla="*/ 0 w 2646"/>
                <a:gd name="T25" fmla="*/ 0 h 1896"/>
                <a:gd name="T26" fmla="*/ 0 w 2646"/>
                <a:gd name="T27" fmla="*/ 0 h 1896"/>
                <a:gd name="T28" fmla="*/ 0 w 2646"/>
                <a:gd name="T29" fmla="*/ 0 h 1896"/>
                <a:gd name="T30" fmla="*/ 0 w 2646"/>
                <a:gd name="T31" fmla="*/ 0 h 1896"/>
                <a:gd name="T32" fmla="*/ 0 w 2646"/>
                <a:gd name="T33" fmla="*/ 0 h 1896"/>
                <a:gd name="T34" fmla="*/ 0 w 2646"/>
                <a:gd name="T35" fmla="*/ 0 h 1896"/>
                <a:gd name="T36" fmla="*/ 0 w 2646"/>
                <a:gd name="T37" fmla="*/ 0 h 1896"/>
                <a:gd name="T38" fmla="*/ 0 w 2646"/>
                <a:gd name="T39" fmla="*/ 0 h 1896"/>
                <a:gd name="T40" fmla="*/ 0 w 2646"/>
                <a:gd name="T41" fmla="*/ 0 h 1896"/>
                <a:gd name="T42" fmla="*/ 0 w 2646"/>
                <a:gd name="T43" fmla="*/ 0 h 1896"/>
                <a:gd name="T44" fmla="*/ 0 w 2646"/>
                <a:gd name="T45" fmla="*/ 0 h 1896"/>
                <a:gd name="T46" fmla="*/ 0 w 2646"/>
                <a:gd name="T47" fmla="*/ 0 h 1896"/>
                <a:gd name="T48" fmla="*/ 0 w 2646"/>
                <a:gd name="T49" fmla="*/ 0 h 1896"/>
                <a:gd name="T50" fmla="*/ 0 w 2646"/>
                <a:gd name="T51" fmla="*/ 0 h 1896"/>
                <a:gd name="T52" fmla="*/ 0 w 2646"/>
                <a:gd name="T53" fmla="*/ 0 h 1896"/>
                <a:gd name="T54" fmla="*/ 0 w 2646"/>
                <a:gd name="T55" fmla="*/ 0 h 1896"/>
                <a:gd name="T56" fmla="*/ 0 w 2646"/>
                <a:gd name="T57" fmla="*/ 0 h 1896"/>
                <a:gd name="T58" fmla="*/ 0 w 2646"/>
                <a:gd name="T59" fmla="*/ 0 h 1896"/>
                <a:gd name="T60" fmla="*/ 0 w 2646"/>
                <a:gd name="T61" fmla="*/ 0 h 1896"/>
                <a:gd name="T62" fmla="*/ 0 w 2646"/>
                <a:gd name="T63" fmla="*/ 0 h 1896"/>
                <a:gd name="T64" fmla="*/ 0 w 2646"/>
                <a:gd name="T65" fmla="*/ 0 h 1896"/>
                <a:gd name="T66" fmla="*/ 0 w 2646"/>
                <a:gd name="T67" fmla="*/ 0 h 1896"/>
                <a:gd name="T68" fmla="*/ 0 w 2646"/>
                <a:gd name="T69" fmla="*/ 0 h 1896"/>
                <a:gd name="T70" fmla="*/ 0 w 2646"/>
                <a:gd name="T71" fmla="*/ 0 h 1896"/>
                <a:gd name="T72" fmla="*/ 0 w 2646"/>
                <a:gd name="T73" fmla="*/ 0 h 1896"/>
                <a:gd name="T74" fmla="*/ 0 w 2646"/>
                <a:gd name="T75" fmla="*/ 0 h 1896"/>
                <a:gd name="T76" fmla="*/ 0 w 2646"/>
                <a:gd name="T77" fmla="*/ 0 h 1896"/>
                <a:gd name="T78" fmla="*/ 0 w 2646"/>
                <a:gd name="T79" fmla="*/ 0 h 1896"/>
                <a:gd name="T80" fmla="*/ 0 w 2646"/>
                <a:gd name="T81" fmla="*/ 0 h 1896"/>
                <a:gd name="T82" fmla="*/ 0 w 2646"/>
                <a:gd name="T83" fmla="*/ 0 h 1896"/>
                <a:gd name="T84" fmla="*/ 0 w 2646"/>
                <a:gd name="T85" fmla="*/ 0 h 1896"/>
                <a:gd name="T86" fmla="*/ 0 w 2646"/>
                <a:gd name="T87" fmla="*/ 0 h 1896"/>
                <a:gd name="T88" fmla="*/ 0 w 2646"/>
                <a:gd name="T89" fmla="*/ 0 h 1896"/>
                <a:gd name="T90" fmla="*/ 0 w 2646"/>
                <a:gd name="T91" fmla="*/ 0 h 1896"/>
                <a:gd name="T92" fmla="*/ 0 w 2646"/>
                <a:gd name="T93" fmla="*/ 0 h 1896"/>
                <a:gd name="T94" fmla="*/ 0 w 2646"/>
                <a:gd name="T95" fmla="*/ 0 h 1896"/>
                <a:gd name="T96" fmla="*/ 0 w 2646"/>
                <a:gd name="T97" fmla="*/ 0 h 1896"/>
                <a:gd name="T98" fmla="*/ 0 w 2646"/>
                <a:gd name="T99" fmla="*/ 0 h 1896"/>
                <a:gd name="T100" fmla="*/ 0 w 2646"/>
                <a:gd name="T101" fmla="*/ 0 h 1896"/>
                <a:gd name="T102" fmla="*/ 0 w 2646"/>
                <a:gd name="T103" fmla="*/ 0 h 1896"/>
                <a:gd name="T104" fmla="*/ 0 w 2646"/>
                <a:gd name="T105" fmla="*/ 0 h 1896"/>
                <a:gd name="T106" fmla="*/ 0 w 2646"/>
                <a:gd name="T107" fmla="*/ 0 h 1896"/>
                <a:gd name="T108" fmla="*/ 0 w 2646"/>
                <a:gd name="T109" fmla="*/ 0 h 1896"/>
                <a:gd name="T110" fmla="*/ 0 w 2646"/>
                <a:gd name="T111" fmla="*/ 0 h 1896"/>
                <a:gd name="T112" fmla="*/ 0 w 2646"/>
                <a:gd name="T113" fmla="*/ 0 h 1896"/>
                <a:gd name="T114" fmla="*/ 0 w 2646"/>
                <a:gd name="T115" fmla="*/ 0 h 1896"/>
                <a:gd name="T116" fmla="*/ 0 w 2646"/>
                <a:gd name="T117" fmla="*/ 0 h 1896"/>
                <a:gd name="T118" fmla="*/ 0 w 2646"/>
                <a:gd name="T119" fmla="*/ 0 h 1896"/>
                <a:gd name="T120" fmla="*/ 0 w 2646"/>
                <a:gd name="T121" fmla="*/ 0 h 1896"/>
                <a:gd name="T122" fmla="*/ 0 w 2646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6">
                  <a:moveTo>
                    <a:pt x="0" y="1315"/>
                  </a:moveTo>
                  <a:lnTo>
                    <a:pt x="148" y="1315"/>
                  </a:lnTo>
                  <a:lnTo>
                    <a:pt x="148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7"/>
                  </a:lnTo>
                  <a:lnTo>
                    <a:pt x="20" y="1427"/>
                  </a:lnTo>
                  <a:lnTo>
                    <a:pt x="20" y="1512"/>
                  </a:lnTo>
                  <a:lnTo>
                    <a:pt x="150" y="1512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4"/>
                  </a:moveTo>
                  <a:lnTo>
                    <a:pt x="192" y="1374"/>
                  </a:lnTo>
                  <a:lnTo>
                    <a:pt x="192" y="1400"/>
                  </a:lnTo>
                  <a:lnTo>
                    <a:pt x="193" y="1400"/>
                  </a:lnTo>
                  <a:lnTo>
                    <a:pt x="198" y="1394"/>
                  </a:lnTo>
                  <a:lnTo>
                    <a:pt x="202" y="1387"/>
                  </a:lnTo>
                  <a:lnTo>
                    <a:pt x="207" y="1382"/>
                  </a:lnTo>
                  <a:lnTo>
                    <a:pt x="213" y="1377"/>
                  </a:lnTo>
                  <a:lnTo>
                    <a:pt x="219" y="1374"/>
                  </a:lnTo>
                  <a:lnTo>
                    <a:pt x="227" y="1372"/>
                  </a:lnTo>
                  <a:lnTo>
                    <a:pt x="235" y="1370"/>
                  </a:lnTo>
                  <a:lnTo>
                    <a:pt x="244" y="1370"/>
                  </a:lnTo>
                  <a:lnTo>
                    <a:pt x="252" y="1370"/>
                  </a:lnTo>
                  <a:lnTo>
                    <a:pt x="259" y="1371"/>
                  </a:lnTo>
                  <a:lnTo>
                    <a:pt x="266" y="1374"/>
                  </a:lnTo>
                  <a:lnTo>
                    <a:pt x="272" y="1377"/>
                  </a:lnTo>
                  <a:lnTo>
                    <a:pt x="277" y="1382"/>
                  </a:lnTo>
                  <a:lnTo>
                    <a:pt x="282" y="1386"/>
                  </a:lnTo>
                  <a:lnTo>
                    <a:pt x="286" y="1393"/>
                  </a:lnTo>
                  <a:lnTo>
                    <a:pt x="288" y="1400"/>
                  </a:lnTo>
                  <a:lnTo>
                    <a:pt x="293" y="1393"/>
                  </a:lnTo>
                  <a:lnTo>
                    <a:pt x="298" y="1386"/>
                  </a:lnTo>
                  <a:lnTo>
                    <a:pt x="303" y="1382"/>
                  </a:lnTo>
                  <a:lnTo>
                    <a:pt x="309" y="1377"/>
                  </a:lnTo>
                  <a:lnTo>
                    <a:pt x="316" y="1374"/>
                  </a:lnTo>
                  <a:lnTo>
                    <a:pt x="323" y="1371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0" y="1370"/>
                  </a:lnTo>
                  <a:lnTo>
                    <a:pt x="361" y="1373"/>
                  </a:lnTo>
                  <a:lnTo>
                    <a:pt x="365" y="1375"/>
                  </a:lnTo>
                  <a:lnTo>
                    <a:pt x="369" y="1377"/>
                  </a:lnTo>
                  <a:lnTo>
                    <a:pt x="374" y="1380"/>
                  </a:lnTo>
                  <a:lnTo>
                    <a:pt x="377" y="1383"/>
                  </a:lnTo>
                  <a:lnTo>
                    <a:pt x="380" y="1387"/>
                  </a:lnTo>
                  <a:lnTo>
                    <a:pt x="382" y="1390"/>
                  </a:lnTo>
                  <a:lnTo>
                    <a:pt x="384" y="1395"/>
                  </a:lnTo>
                  <a:lnTo>
                    <a:pt x="387" y="1400"/>
                  </a:lnTo>
                  <a:lnTo>
                    <a:pt x="389" y="1411"/>
                  </a:lnTo>
                  <a:lnTo>
                    <a:pt x="390" y="1424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6"/>
                  </a:lnTo>
                  <a:lnTo>
                    <a:pt x="369" y="1408"/>
                  </a:lnTo>
                  <a:lnTo>
                    <a:pt x="366" y="1401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8"/>
                  </a:lnTo>
                  <a:lnTo>
                    <a:pt x="343" y="1386"/>
                  </a:lnTo>
                  <a:lnTo>
                    <a:pt x="334" y="1385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7" y="1388"/>
                  </a:lnTo>
                  <a:lnTo>
                    <a:pt x="313" y="1390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3" y="1399"/>
                  </a:lnTo>
                  <a:lnTo>
                    <a:pt x="300" y="1402"/>
                  </a:lnTo>
                  <a:lnTo>
                    <a:pt x="297" y="1411"/>
                  </a:lnTo>
                  <a:lnTo>
                    <a:pt x="294" y="1421"/>
                  </a:lnTo>
                  <a:lnTo>
                    <a:pt x="293" y="1430"/>
                  </a:lnTo>
                  <a:lnTo>
                    <a:pt x="291" y="1441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4"/>
                  </a:lnTo>
                  <a:lnTo>
                    <a:pt x="272" y="1416"/>
                  </a:lnTo>
                  <a:lnTo>
                    <a:pt x="271" y="1409"/>
                  </a:lnTo>
                  <a:lnTo>
                    <a:pt x="269" y="1402"/>
                  </a:lnTo>
                  <a:lnTo>
                    <a:pt x="266" y="1397"/>
                  </a:lnTo>
                  <a:lnTo>
                    <a:pt x="261" y="1393"/>
                  </a:lnTo>
                  <a:lnTo>
                    <a:pt x="256" y="1388"/>
                  </a:lnTo>
                  <a:lnTo>
                    <a:pt x="248" y="1386"/>
                  </a:lnTo>
                  <a:lnTo>
                    <a:pt x="240" y="1385"/>
                  </a:lnTo>
                  <a:lnTo>
                    <a:pt x="234" y="1386"/>
                  </a:lnTo>
                  <a:lnTo>
                    <a:pt x="229" y="1386"/>
                  </a:lnTo>
                  <a:lnTo>
                    <a:pt x="223" y="1388"/>
                  </a:lnTo>
                  <a:lnTo>
                    <a:pt x="219" y="1390"/>
                  </a:lnTo>
                  <a:lnTo>
                    <a:pt x="215" y="1393"/>
                  </a:lnTo>
                  <a:lnTo>
                    <a:pt x="212" y="1395"/>
                  </a:lnTo>
                  <a:lnTo>
                    <a:pt x="207" y="1398"/>
                  </a:lnTo>
                  <a:lnTo>
                    <a:pt x="205" y="1402"/>
                  </a:lnTo>
                  <a:lnTo>
                    <a:pt x="200" y="1410"/>
                  </a:lnTo>
                  <a:lnTo>
                    <a:pt x="196" y="1420"/>
                  </a:lnTo>
                  <a:lnTo>
                    <a:pt x="194" y="1431"/>
                  </a:lnTo>
                  <a:lnTo>
                    <a:pt x="193" y="1443"/>
                  </a:lnTo>
                  <a:lnTo>
                    <a:pt x="193" y="1530"/>
                  </a:lnTo>
                  <a:lnTo>
                    <a:pt x="175" y="1530"/>
                  </a:lnTo>
                  <a:lnTo>
                    <a:pt x="175" y="1374"/>
                  </a:lnTo>
                  <a:close/>
                  <a:moveTo>
                    <a:pt x="426" y="1374"/>
                  </a:moveTo>
                  <a:lnTo>
                    <a:pt x="444" y="1374"/>
                  </a:lnTo>
                  <a:lnTo>
                    <a:pt x="444" y="1403"/>
                  </a:lnTo>
                  <a:lnTo>
                    <a:pt x="448" y="1396"/>
                  </a:lnTo>
                  <a:lnTo>
                    <a:pt x="452" y="1389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4"/>
                  </a:lnTo>
                  <a:lnTo>
                    <a:pt x="482" y="1372"/>
                  </a:lnTo>
                  <a:lnTo>
                    <a:pt x="490" y="1370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6" y="1371"/>
                  </a:lnTo>
                  <a:lnTo>
                    <a:pt x="524" y="1373"/>
                  </a:lnTo>
                  <a:lnTo>
                    <a:pt x="530" y="1376"/>
                  </a:lnTo>
                  <a:lnTo>
                    <a:pt x="537" y="1380"/>
                  </a:lnTo>
                  <a:lnTo>
                    <a:pt x="542" y="1384"/>
                  </a:lnTo>
                  <a:lnTo>
                    <a:pt x="547" y="1388"/>
                  </a:lnTo>
                  <a:lnTo>
                    <a:pt x="553" y="1394"/>
                  </a:lnTo>
                  <a:lnTo>
                    <a:pt x="556" y="1400"/>
                  </a:lnTo>
                  <a:lnTo>
                    <a:pt x="560" y="1407"/>
                  </a:lnTo>
                  <a:lnTo>
                    <a:pt x="563" y="1413"/>
                  </a:lnTo>
                  <a:lnTo>
                    <a:pt x="566" y="1421"/>
                  </a:lnTo>
                  <a:lnTo>
                    <a:pt x="567" y="1428"/>
                  </a:lnTo>
                  <a:lnTo>
                    <a:pt x="568" y="1436"/>
                  </a:lnTo>
                  <a:lnTo>
                    <a:pt x="569" y="1443"/>
                  </a:lnTo>
                  <a:lnTo>
                    <a:pt x="569" y="1452"/>
                  </a:lnTo>
                  <a:lnTo>
                    <a:pt x="569" y="1460"/>
                  </a:lnTo>
                  <a:lnTo>
                    <a:pt x="568" y="1468"/>
                  </a:lnTo>
                  <a:lnTo>
                    <a:pt x="567" y="1476"/>
                  </a:lnTo>
                  <a:lnTo>
                    <a:pt x="566" y="1483"/>
                  </a:lnTo>
                  <a:lnTo>
                    <a:pt x="563" y="1491"/>
                  </a:lnTo>
                  <a:lnTo>
                    <a:pt x="560" y="1497"/>
                  </a:lnTo>
                  <a:lnTo>
                    <a:pt x="556" y="1504"/>
                  </a:lnTo>
                  <a:lnTo>
                    <a:pt x="553" y="1509"/>
                  </a:lnTo>
                  <a:lnTo>
                    <a:pt x="547" y="1515"/>
                  </a:lnTo>
                  <a:lnTo>
                    <a:pt x="542" y="1520"/>
                  </a:lnTo>
                  <a:lnTo>
                    <a:pt x="537" y="1524"/>
                  </a:lnTo>
                  <a:lnTo>
                    <a:pt x="530" y="1528"/>
                  </a:lnTo>
                  <a:lnTo>
                    <a:pt x="524" y="1531"/>
                  </a:lnTo>
                  <a:lnTo>
                    <a:pt x="516" y="1532"/>
                  </a:lnTo>
                  <a:lnTo>
                    <a:pt x="509" y="1534"/>
                  </a:lnTo>
                  <a:lnTo>
                    <a:pt x="500" y="1534"/>
                  </a:lnTo>
                  <a:lnTo>
                    <a:pt x="491" y="1534"/>
                  </a:lnTo>
                  <a:lnTo>
                    <a:pt x="483" y="1532"/>
                  </a:lnTo>
                  <a:lnTo>
                    <a:pt x="475" y="1530"/>
                  </a:lnTo>
                  <a:lnTo>
                    <a:pt x="468" y="1525"/>
                  </a:lnTo>
                  <a:lnTo>
                    <a:pt x="460" y="1521"/>
                  </a:lnTo>
                  <a:lnTo>
                    <a:pt x="455" y="1515"/>
                  </a:lnTo>
                  <a:lnTo>
                    <a:pt x="449" y="1508"/>
                  </a:lnTo>
                  <a:lnTo>
                    <a:pt x="446" y="1500"/>
                  </a:lnTo>
                  <a:lnTo>
                    <a:pt x="445" y="1500"/>
                  </a:lnTo>
                  <a:lnTo>
                    <a:pt x="445" y="1587"/>
                  </a:lnTo>
                  <a:lnTo>
                    <a:pt x="426" y="1587"/>
                  </a:lnTo>
                  <a:lnTo>
                    <a:pt x="426" y="1374"/>
                  </a:lnTo>
                  <a:close/>
                  <a:moveTo>
                    <a:pt x="500" y="1385"/>
                  </a:moveTo>
                  <a:lnTo>
                    <a:pt x="492" y="1386"/>
                  </a:lnTo>
                  <a:lnTo>
                    <a:pt x="485" y="1387"/>
                  </a:lnTo>
                  <a:lnTo>
                    <a:pt x="479" y="1388"/>
                  </a:lnTo>
                  <a:lnTo>
                    <a:pt x="473" y="1390"/>
                  </a:lnTo>
                  <a:lnTo>
                    <a:pt x="469" y="1394"/>
                  </a:lnTo>
                  <a:lnTo>
                    <a:pt x="464" y="1397"/>
                  </a:lnTo>
                  <a:lnTo>
                    <a:pt x="460" y="1401"/>
                  </a:lnTo>
                  <a:lnTo>
                    <a:pt x="457" y="1406"/>
                  </a:lnTo>
                  <a:lnTo>
                    <a:pt x="451" y="1415"/>
                  </a:lnTo>
                  <a:lnTo>
                    <a:pt x="448" y="1426"/>
                  </a:lnTo>
                  <a:lnTo>
                    <a:pt x="446" y="1439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1" y="1487"/>
                  </a:lnTo>
                  <a:lnTo>
                    <a:pt x="458" y="1497"/>
                  </a:lnTo>
                  <a:lnTo>
                    <a:pt x="461" y="1502"/>
                  </a:lnTo>
                  <a:lnTo>
                    <a:pt x="464" y="1506"/>
                  </a:lnTo>
                  <a:lnTo>
                    <a:pt x="470" y="1509"/>
                  </a:lnTo>
                  <a:lnTo>
                    <a:pt x="474" y="1512"/>
                  </a:lnTo>
                  <a:lnTo>
                    <a:pt x="479" y="1515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8"/>
                  </a:lnTo>
                  <a:lnTo>
                    <a:pt x="506" y="1518"/>
                  </a:lnTo>
                  <a:lnTo>
                    <a:pt x="512" y="1517"/>
                  </a:lnTo>
                  <a:lnTo>
                    <a:pt x="517" y="1515"/>
                  </a:lnTo>
                  <a:lnTo>
                    <a:pt x="523" y="1512"/>
                  </a:lnTo>
                  <a:lnTo>
                    <a:pt x="527" y="1509"/>
                  </a:lnTo>
                  <a:lnTo>
                    <a:pt x="531" y="1506"/>
                  </a:lnTo>
                  <a:lnTo>
                    <a:pt x="536" y="1502"/>
                  </a:lnTo>
                  <a:lnTo>
                    <a:pt x="539" y="1497"/>
                  </a:lnTo>
                  <a:lnTo>
                    <a:pt x="544" y="1487"/>
                  </a:lnTo>
                  <a:lnTo>
                    <a:pt x="547" y="1476"/>
                  </a:lnTo>
                  <a:lnTo>
                    <a:pt x="550" y="1464"/>
                  </a:lnTo>
                  <a:lnTo>
                    <a:pt x="551" y="1452"/>
                  </a:lnTo>
                  <a:lnTo>
                    <a:pt x="550" y="1440"/>
                  </a:lnTo>
                  <a:lnTo>
                    <a:pt x="547" y="1428"/>
                  </a:lnTo>
                  <a:lnTo>
                    <a:pt x="544" y="1416"/>
                  </a:lnTo>
                  <a:lnTo>
                    <a:pt x="539" y="1407"/>
                  </a:lnTo>
                  <a:lnTo>
                    <a:pt x="536" y="1402"/>
                  </a:lnTo>
                  <a:lnTo>
                    <a:pt x="531" y="1398"/>
                  </a:lnTo>
                  <a:lnTo>
                    <a:pt x="527" y="1395"/>
                  </a:lnTo>
                  <a:lnTo>
                    <a:pt x="523" y="1392"/>
                  </a:lnTo>
                  <a:lnTo>
                    <a:pt x="517" y="1389"/>
                  </a:lnTo>
                  <a:lnTo>
                    <a:pt x="512" y="1387"/>
                  </a:lnTo>
                  <a:lnTo>
                    <a:pt x="506" y="1386"/>
                  </a:lnTo>
                  <a:lnTo>
                    <a:pt x="500" y="1385"/>
                  </a:lnTo>
                  <a:close/>
                  <a:moveTo>
                    <a:pt x="599" y="1315"/>
                  </a:moveTo>
                  <a:lnTo>
                    <a:pt x="619" y="1315"/>
                  </a:lnTo>
                  <a:lnTo>
                    <a:pt x="619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4" y="1461"/>
                  </a:lnTo>
                  <a:lnTo>
                    <a:pt x="794" y="1468"/>
                  </a:lnTo>
                  <a:lnTo>
                    <a:pt x="792" y="1476"/>
                  </a:lnTo>
                  <a:lnTo>
                    <a:pt x="789" y="1483"/>
                  </a:lnTo>
                  <a:lnTo>
                    <a:pt x="787" y="1491"/>
                  </a:lnTo>
                  <a:lnTo>
                    <a:pt x="784" y="1497"/>
                  </a:lnTo>
                  <a:lnTo>
                    <a:pt x="780" y="1504"/>
                  </a:lnTo>
                  <a:lnTo>
                    <a:pt x="775" y="1509"/>
                  </a:lnTo>
                  <a:lnTo>
                    <a:pt x="770" y="1515"/>
                  </a:lnTo>
                  <a:lnTo>
                    <a:pt x="765" y="1520"/>
                  </a:lnTo>
                  <a:lnTo>
                    <a:pt x="759" y="1524"/>
                  </a:lnTo>
                  <a:lnTo>
                    <a:pt x="753" y="1528"/>
                  </a:lnTo>
                  <a:lnTo>
                    <a:pt x="745" y="1531"/>
                  </a:lnTo>
                  <a:lnTo>
                    <a:pt x="738" y="1533"/>
                  </a:lnTo>
                  <a:lnTo>
                    <a:pt x="730" y="1534"/>
                  </a:lnTo>
                  <a:lnTo>
                    <a:pt x="721" y="1534"/>
                  </a:lnTo>
                  <a:lnTo>
                    <a:pt x="713" y="1534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89" y="1528"/>
                  </a:lnTo>
                  <a:lnTo>
                    <a:pt x="682" y="1524"/>
                  </a:lnTo>
                  <a:lnTo>
                    <a:pt x="677" y="1520"/>
                  </a:lnTo>
                  <a:lnTo>
                    <a:pt x="672" y="1515"/>
                  </a:lnTo>
                  <a:lnTo>
                    <a:pt x="666" y="1509"/>
                  </a:lnTo>
                  <a:lnTo>
                    <a:pt x="662" y="1504"/>
                  </a:lnTo>
                  <a:lnTo>
                    <a:pt x="658" y="1497"/>
                  </a:lnTo>
                  <a:lnTo>
                    <a:pt x="654" y="1491"/>
                  </a:lnTo>
                  <a:lnTo>
                    <a:pt x="652" y="1483"/>
                  </a:lnTo>
                  <a:lnTo>
                    <a:pt x="650" y="1476"/>
                  </a:lnTo>
                  <a:lnTo>
                    <a:pt x="649" y="1468"/>
                  </a:lnTo>
                  <a:lnTo>
                    <a:pt x="648" y="1461"/>
                  </a:lnTo>
                  <a:lnTo>
                    <a:pt x="647" y="1452"/>
                  </a:lnTo>
                  <a:lnTo>
                    <a:pt x="648" y="1443"/>
                  </a:lnTo>
                  <a:lnTo>
                    <a:pt x="649" y="1436"/>
                  </a:lnTo>
                  <a:lnTo>
                    <a:pt x="650" y="1427"/>
                  </a:lnTo>
                  <a:lnTo>
                    <a:pt x="652" y="1421"/>
                  </a:lnTo>
                  <a:lnTo>
                    <a:pt x="654" y="1413"/>
                  </a:lnTo>
                  <a:lnTo>
                    <a:pt x="658" y="1407"/>
                  </a:lnTo>
                  <a:lnTo>
                    <a:pt x="662" y="1400"/>
                  </a:lnTo>
                  <a:lnTo>
                    <a:pt x="666" y="1394"/>
                  </a:lnTo>
                  <a:lnTo>
                    <a:pt x="672" y="1388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89" y="1376"/>
                  </a:lnTo>
                  <a:lnTo>
                    <a:pt x="696" y="1373"/>
                  </a:lnTo>
                  <a:lnTo>
                    <a:pt x="704" y="1371"/>
                  </a:lnTo>
                  <a:lnTo>
                    <a:pt x="713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8" y="1371"/>
                  </a:lnTo>
                  <a:lnTo>
                    <a:pt x="745" y="1373"/>
                  </a:lnTo>
                  <a:lnTo>
                    <a:pt x="753" y="1376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0" y="1388"/>
                  </a:lnTo>
                  <a:lnTo>
                    <a:pt x="775" y="1394"/>
                  </a:lnTo>
                  <a:lnTo>
                    <a:pt x="780" y="1400"/>
                  </a:lnTo>
                  <a:lnTo>
                    <a:pt x="784" y="1407"/>
                  </a:lnTo>
                  <a:lnTo>
                    <a:pt x="787" y="1413"/>
                  </a:lnTo>
                  <a:lnTo>
                    <a:pt x="789" y="1421"/>
                  </a:lnTo>
                  <a:lnTo>
                    <a:pt x="792" y="1427"/>
                  </a:lnTo>
                  <a:lnTo>
                    <a:pt x="794" y="1436"/>
                  </a:lnTo>
                  <a:lnTo>
                    <a:pt x="794" y="1443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4"/>
                  </a:lnTo>
                  <a:lnTo>
                    <a:pt x="669" y="1476"/>
                  </a:lnTo>
                  <a:lnTo>
                    <a:pt x="674" y="1488"/>
                  </a:lnTo>
                  <a:lnTo>
                    <a:pt x="680" y="1497"/>
                  </a:lnTo>
                  <a:lnTo>
                    <a:pt x="684" y="1502"/>
                  </a:lnTo>
                  <a:lnTo>
                    <a:pt x="688" y="1506"/>
                  </a:lnTo>
                  <a:lnTo>
                    <a:pt x="692" y="1509"/>
                  </a:lnTo>
                  <a:lnTo>
                    <a:pt x="698" y="1512"/>
                  </a:lnTo>
                  <a:lnTo>
                    <a:pt x="702" y="1515"/>
                  </a:lnTo>
                  <a:lnTo>
                    <a:pt x="708" y="1517"/>
                  </a:lnTo>
                  <a:lnTo>
                    <a:pt x="714" y="1518"/>
                  </a:lnTo>
                  <a:lnTo>
                    <a:pt x="721" y="1518"/>
                  </a:lnTo>
                  <a:lnTo>
                    <a:pt x="728" y="1518"/>
                  </a:lnTo>
                  <a:lnTo>
                    <a:pt x="733" y="1517"/>
                  </a:lnTo>
                  <a:lnTo>
                    <a:pt x="740" y="1515"/>
                  </a:lnTo>
                  <a:lnTo>
                    <a:pt x="745" y="1512"/>
                  </a:lnTo>
                  <a:lnTo>
                    <a:pt x="749" y="1509"/>
                  </a:lnTo>
                  <a:lnTo>
                    <a:pt x="754" y="1506"/>
                  </a:lnTo>
                  <a:lnTo>
                    <a:pt x="758" y="1502"/>
                  </a:lnTo>
                  <a:lnTo>
                    <a:pt x="761" y="1497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4" y="1464"/>
                  </a:lnTo>
                  <a:lnTo>
                    <a:pt x="775" y="1452"/>
                  </a:lnTo>
                  <a:lnTo>
                    <a:pt x="774" y="1439"/>
                  </a:lnTo>
                  <a:lnTo>
                    <a:pt x="772" y="1427"/>
                  </a:lnTo>
                  <a:lnTo>
                    <a:pt x="768" y="1416"/>
                  </a:lnTo>
                  <a:lnTo>
                    <a:pt x="761" y="1407"/>
                  </a:lnTo>
                  <a:lnTo>
                    <a:pt x="758" y="1402"/>
                  </a:lnTo>
                  <a:lnTo>
                    <a:pt x="754" y="1398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40" y="1389"/>
                  </a:lnTo>
                  <a:lnTo>
                    <a:pt x="733" y="1387"/>
                  </a:lnTo>
                  <a:lnTo>
                    <a:pt x="728" y="1386"/>
                  </a:lnTo>
                  <a:lnTo>
                    <a:pt x="721" y="1385"/>
                  </a:lnTo>
                  <a:lnTo>
                    <a:pt x="714" y="1386"/>
                  </a:lnTo>
                  <a:lnTo>
                    <a:pt x="708" y="1387"/>
                  </a:lnTo>
                  <a:lnTo>
                    <a:pt x="702" y="1389"/>
                  </a:lnTo>
                  <a:lnTo>
                    <a:pt x="698" y="1392"/>
                  </a:lnTo>
                  <a:lnTo>
                    <a:pt x="692" y="1395"/>
                  </a:lnTo>
                  <a:lnTo>
                    <a:pt x="688" y="1398"/>
                  </a:lnTo>
                  <a:lnTo>
                    <a:pt x="684" y="1402"/>
                  </a:lnTo>
                  <a:lnTo>
                    <a:pt x="680" y="1407"/>
                  </a:lnTo>
                  <a:lnTo>
                    <a:pt x="674" y="1416"/>
                  </a:lnTo>
                  <a:lnTo>
                    <a:pt x="669" y="1427"/>
                  </a:lnTo>
                  <a:lnTo>
                    <a:pt x="667" y="1439"/>
                  </a:lnTo>
                  <a:lnTo>
                    <a:pt x="666" y="1452"/>
                  </a:lnTo>
                  <a:close/>
                  <a:moveTo>
                    <a:pt x="806" y="1374"/>
                  </a:moveTo>
                  <a:lnTo>
                    <a:pt x="826" y="1374"/>
                  </a:lnTo>
                  <a:lnTo>
                    <a:pt x="877" y="1507"/>
                  </a:lnTo>
                  <a:lnTo>
                    <a:pt x="924" y="1374"/>
                  </a:lnTo>
                  <a:lnTo>
                    <a:pt x="944" y="1374"/>
                  </a:lnTo>
                  <a:lnTo>
                    <a:pt x="876" y="1553"/>
                  </a:lnTo>
                  <a:lnTo>
                    <a:pt x="873" y="1562"/>
                  </a:lnTo>
                  <a:lnTo>
                    <a:pt x="868" y="1570"/>
                  </a:lnTo>
                  <a:lnTo>
                    <a:pt x="865" y="1576"/>
                  </a:lnTo>
                  <a:lnTo>
                    <a:pt x="861" y="1580"/>
                  </a:lnTo>
                  <a:lnTo>
                    <a:pt x="855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5" y="1587"/>
                  </a:lnTo>
                  <a:lnTo>
                    <a:pt x="826" y="1587"/>
                  </a:lnTo>
                  <a:lnTo>
                    <a:pt x="821" y="1586"/>
                  </a:lnTo>
                  <a:lnTo>
                    <a:pt x="821" y="1570"/>
                  </a:lnTo>
                  <a:lnTo>
                    <a:pt x="827" y="1571"/>
                  </a:lnTo>
                  <a:lnTo>
                    <a:pt x="834" y="1571"/>
                  </a:lnTo>
                  <a:lnTo>
                    <a:pt x="839" y="1571"/>
                  </a:lnTo>
                  <a:lnTo>
                    <a:pt x="844" y="1570"/>
                  </a:lnTo>
                  <a:lnTo>
                    <a:pt x="848" y="1568"/>
                  </a:lnTo>
                  <a:lnTo>
                    <a:pt x="851" y="1564"/>
                  </a:lnTo>
                  <a:lnTo>
                    <a:pt x="856" y="1557"/>
                  </a:lnTo>
                  <a:lnTo>
                    <a:pt x="861" y="1547"/>
                  </a:lnTo>
                  <a:lnTo>
                    <a:pt x="867" y="1529"/>
                  </a:lnTo>
                  <a:lnTo>
                    <a:pt x="806" y="1374"/>
                  </a:lnTo>
                  <a:close/>
                  <a:moveTo>
                    <a:pt x="962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5" y="1394"/>
                  </a:lnTo>
                  <a:lnTo>
                    <a:pt x="989" y="1387"/>
                  </a:lnTo>
                  <a:lnTo>
                    <a:pt x="995" y="1382"/>
                  </a:lnTo>
                  <a:lnTo>
                    <a:pt x="1001" y="1377"/>
                  </a:lnTo>
                  <a:lnTo>
                    <a:pt x="1008" y="1374"/>
                  </a:lnTo>
                  <a:lnTo>
                    <a:pt x="1015" y="1372"/>
                  </a:lnTo>
                  <a:lnTo>
                    <a:pt x="1023" y="1370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6" y="1371"/>
                  </a:lnTo>
                  <a:lnTo>
                    <a:pt x="1054" y="1374"/>
                  </a:lnTo>
                  <a:lnTo>
                    <a:pt x="1059" y="1377"/>
                  </a:lnTo>
                  <a:lnTo>
                    <a:pt x="1066" y="1382"/>
                  </a:lnTo>
                  <a:lnTo>
                    <a:pt x="1070" y="1386"/>
                  </a:lnTo>
                  <a:lnTo>
                    <a:pt x="1073" y="1393"/>
                  </a:lnTo>
                  <a:lnTo>
                    <a:pt x="1077" y="1400"/>
                  </a:lnTo>
                  <a:lnTo>
                    <a:pt x="1081" y="1393"/>
                  </a:lnTo>
                  <a:lnTo>
                    <a:pt x="1085" y="1386"/>
                  </a:lnTo>
                  <a:lnTo>
                    <a:pt x="1091" y="1382"/>
                  </a:lnTo>
                  <a:lnTo>
                    <a:pt x="1097" y="1377"/>
                  </a:lnTo>
                  <a:lnTo>
                    <a:pt x="1104" y="1374"/>
                  </a:lnTo>
                  <a:lnTo>
                    <a:pt x="1111" y="1371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0"/>
                  </a:lnTo>
                  <a:lnTo>
                    <a:pt x="1149" y="1373"/>
                  </a:lnTo>
                  <a:lnTo>
                    <a:pt x="1153" y="1375"/>
                  </a:lnTo>
                  <a:lnTo>
                    <a:pt x="1158" y="1377"/>
                  </a:lnTo>
                  <a:lnTo>
                    <a:pt x="1161" y="1380"/>
                  </a:lnTo>
                  <a:lnTo>
                    <a:pt x="1165" y="1383"/>
                  </a:lnTo>
                  <a:lnTo>
                    <a:pt x="1167" y="1387"/>
                  </a:lnTo>
                  <a:lnTo>
                    <a:pt x="1171" y="1390"/>
                  </a:lnTo>
                  <a:lnTo>
                    <a:pt x="1173" y="1395"/>
                  </a:lnTo>
                  <a:lnTo>
                    <a:pt x="1174" y="1400"/>
                  </a:lnTo>
                  <a:lnTo>
                    <a:pt x="1177" y="1411"/>
                  </a:lnTo>
                  <a:lnTo>
                    <a:pt x="1177" y="1424"/>
                  </a:lnTo>
                  <a:lnTo>
                    <a:pt x="1177" y="1530"/>
                  </a:lnTo>
                  <a:lnTo>
                    <a:pt x="1159" y="1530"/>
                  </a:lnTo>
                  <a:lnTo>
                    <a:pt x="1159" y="1425"/>
                  </a:lnTo>
                  <a:lnTo>
                    <a:pt x="1158" y="1416"/>
                  </a:lnTo>
                  <a:lnTo>
                    <a:pt x="1157" y="1408"/>
                  </a:lnTo>
                  <a:lnTo>
                    <a:pt x="1154" y="1401"/>
                  </a:lnTo>
                  <a:lnTo>
                    <a:pt x="1150" y="1396"/>
                  </a:lnTo>
                  <a:lnTo>
                    <a:pt x="1146" y="1392"/>
                  </a:lnTo>
                  <a:lnTo>
                    <a:pt x="1139" y="1388"/>
                  </a:lnTo>
                  <a:lnTo>
                    <a:pt x="1132" y="1386"/>
                  </a:lnTo>
                  <a:lnTo>
                    <a:pt x="1122" y="1385"/>
                  </a:lnTo>
                  <a:lnTo>
                    <a:pt x="1116" y="1386"/>
                  </a:lnTo>
                  <a:lnTo>
                    <a:pt x="1110" y="1387"/>
                  </a:lnTo>
                  <a:lnTo>
                    <a:pt x="1106" y="1388"/>
                  </a:lnTo>
                  <a:lnTo>
                    <a:pt x="1101" y="1390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1" y="1399"/>
                  </a:lnTo>
                  <a:lnTo>
                    <a:pt x="1089" y="1402"/>
                  </a:lnTo>
                  <a:lnTo>
                    <a:pt x="1084" y="1411"/>
                  </a:lnTo>
                  <a:lnTo>
                    <a:pt x="1082" y="1421"/>
                  </a:lnTo>
                  <a:lnTo>
                    <a:pt x="1080" y="1430"/>
                  </a:lnTo>
                  <a:lnTo>
                    <a:pt x="1080" y="1441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4"/>
                  </a:lnTo>
                  <a:lnTo>
                    <a:pt x="1060" y="1416"/>
                  </a:lnTo>
                  <a:lnTo>
                    <a:pt x="1059" y="1409"/>
                  </a:lnTo>
                  <a:lnTo>
                    <a:pt x="1057" y="1402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8"/>
                  </a:lnTo>
                  <a:lnTo>
                    <a:pt x="1037" y="1386"/>
                  </a:lnTo>
                  <a:lnTo>
                    <a:pt x="1028" y="1385"/>
                  </a:lnTo>
                  <a:lnTo>
                    <a:pt x="1023" y="1386"/>
                  </a:lnTo>
                  <a:lnTo>
                    <a:pt x="1016" y="1386"/>
                  </a:lnTo>
                  <a:lnTo>
                    <a:pt x="1012" y="1388"/>
                  </a:lnTo>
                  <a:lnTo>
                    <a:pt x="1008" y="1390"/>
                  </a:lnTo>
                  <a:lnTo>
                    <a:pt x="1003" y="1393"/>
                  </a:lnTo>
                  <a:lnTo>
                    <a:pt x="999" y="1395"/>
                  </a:lnTo>
                  <a:lnTo>
                    <a:pt x="996" y="1398"/>
                  </a:lnTo>
                  <a:lnTo>
                    <a:pt x="992" y="1402"/>
                  </a:lnTo>
                  <a:lnTo>
                    <a:pt x="988" y="1410"/>
                  </a:lnTo>
                  <a:lnTo>
                    <a:pt x="984" y="1420"/>
                  </a:lnTo>
                  <a:lnTo>
                    <a:pt x="983" y="1431"/>
                  </a:lnTo>
                  <a:lnTo>
                    <a:pt x="982" y="1443"/>
                  </a:lnTo>
                  <a:lnTo>
                    <a:pt x="982" y="1530"/>
                  </a:lnTo>
                  <a:lnTo>
                    <a:pt x="962" y="1530"/>
                  </a:lnTo>
                  <a:lnTo>
                    <a:pt x="962" y="1374"/>
                  </a:lnTo>
                  <a:close/>
                  <a:moveTo>
                    <a:pt x="1225" y="1457"/>
                  </a:moveTo>
                  <a:lnTo>
                    <a:pt x="1226" y="1467"/>
                  </a:lnTo>
                  <a:lnTo>
                    <a:pt x="1228" y="1478"/>
                  </a:lnTo>
                  <a:lnTo>
                    <a:pt x="1232" y="1489"/>
                  </a:lnTo>
                  <a:lnTo>
                    <a:pt x="1238" y="1498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09"/>
                  </a:lnTo>
                  <a:lnTo>
                    <a:pt x="1253" y="1512"/>
                  </a:lnTo>
                  <a:lnTo>
                    <a:pt x="1258" y="1515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8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1"/>
                  </a:lnTo>
                  <a:lnTo>
                    <a:pt x="1309" y="1507"/>
                  </a:lnTo>
                  <a:lnTo>
                    <a:pt x="1314" y="1502"/>
                  </a:lnTo>
                  <a:lnTo>
                    <a:pt x="1319" y="1494"/>
                  </a:lnTo>
                  <a:lnTo>
                    <a:pt x="1323" y="1487"/>
                  </a:lnTo>
                  <a:lnTo>
                    <a:pt x="1325" y="1478"/>
                  </a:lnTo>
                  <a:lnTo>
                    <a:pt x="1344" y="1478"/>
                  </a:lnTo>
                  <a:lnTo>
                    <a:pt x="1340" y="1491"/>
                  </a:lnTo>
                  <a:lnTo>
                    <a:pt x="1336" y="1502"/>
                  </a:lnTo>
                  <a:lnTo>
                    <a:pt x="1329" y="1511"/>
                  </a:lnTo>
                  <a:lnTo>
                    <a:pt x="1322" y="1519"/>
                  </a:lnTo>
                  <a:lnTo>
                    <a:pt x="1317" y="1523"/>
                  </a:lnTo>
                  <a:lnTo>
                    <a:pt x="1313" y="1525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3"/>
                  </a:lnTo>
                  <a:lnTo>
                    <a:pt x="1276" y="1534"/>
                  </a:lnTo>
                  <a:lnTo>
                    <a:pt x="1268" y="1534"/>
                  </a:lnTo>
                  <a:lnTo>
                    <a:pt x="1259" y="1532"/>
                  </a:lnTo>
                  <a:lnTo>
                    <a:pt x="1252" y="1531"/>
                  </a:lnTo>
                  <a:lnTo>
                    <a:pt x="1244" y="1528"/>
                  </a:lnTo>
                  <a:lnTo>
                    <a:pt x="1239" y="1524"/>
                  </a:lnTo>
                  <a:lnTo>
                    <a:pt x="1232" y="1520"/>
                  </a:lnTo>
                  <a:lnTo>
                    <a:pt x="1227" y="1515"/>
                  </a:lnTo>
                  <a:lnTo>
                    <a:pt x="1222" y="1509"/>
                  </a:lnTo>
                  <a:lnTo>
                    <a:pt x="1219" y="1504"/>
                  </a:lnTo>
                  <a:lnTo>
                    <a:pt x="1215" y="1497"/>
                  </a:lnTo>
                  <a:lnTo>
                    <a:pt x="1213" y="1491"/>
                  </a:lnTo>
                  <a:lnTo>
                    <a:pt x="1211" y="1483"/>
                  </a:lnTo>
                  <a:lnTo>
                    <a:pt x="1207" y="1468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1" y="1422"/>
                  </a:lnTo>
                  <a:lnTo>
                    <a:pt x="1213" y="1414"/>
                  </a:lnTo>
                  <a:lnTo>
                    <a:pt x="1215" y="1408"/>
                  </a:lnTo>
                  <a:lnTo>
                    <a:pt x="1219" y="1401"/>
                  </a:lnTo>
                  <a:lnTo>
                    <a:pt x="1222" y="1396"/>
                  </a:lnTo>
                  <a:lnTo>
                    <a:pt x="1227" y="1389"/>
                  </a:lnTo>
                  <a:lnTo>
                    <a:pt x="1232" y="1385"/>
                  </a:lnTo>
                  <a:lnTo>
                    <a:pt x="1239" y="1381"/>
                  </a:lnTo>
                  <a:lnTo>
                    <a:pt x="1244" y="1376"/>
                  </a:lnTo>
                  <a:lnTo>
                    <a:pt x="1252" y="1373"/>
                  </a:lnTo>
                  <a:lnTo>
                    <a:pt x="1259" y="1371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4" y="1371"/>
                  </a:lnTo>
                  <a:lnTo>
                    <a:pt x="1301" y="1374"/>
                  </a:lnTo>
                  <a:lnTo>
                    <a:pt x="1308" y="1377"/>
                  </a:lnTo>
                  <a:lnTo>
                    <a:pt x="1314" y="1381"/>
                  </a:lnTo>
                  <a:lnTo>
                    <a:pt x="1321" y="1386"/>
                  </a:lnTo>
                  <a:lnTo>
                    <a:pt x="1325" y="1392"/>
                  </a:lnTo>
                  <a:lnTo>
                    <a:pt x="1329" y="1397"/>
                  </a:lnTo>
                  <a:lnTo>
                    <a:pt x="1334" y="1403"/>
                  </a:lnTo>
                  <a:lnTo>
                    <a:pt x="1337" y="1410"/>
                  </a:lnTo>
                  <a:lnTo>
                    <a:pt x="1340" y="1417"/>
                  </a:lnTo>
                  <a:lnTo>
                    <a:pt x="1341" y="1425"/>
                  </a:lnTo>
                  <a:lnTo>
                    <a:pt x="1344" y="1441"/>
                  </a:lnTo>
                  <a:lnTo>
                    <a:pt x="1344" y="1457"/>
                  </a:lnTo>
                  <a:lnTo>
                    <a:pt x="1225" y="1457"/>
                  </a:lnTo>
                  <a:close/>
                  <a:moveTo>
                    <a:pt x="1326" y="1441"/>
                  </a:moveTo>
                  <a:lnTo>
                    <a:pt x="1325" y="1430"/>
                  </a:lnTo>
                  <a:lnTo>
                    <a:pt x="1322" y="1421"/>
                  </a:lnTo>
                  <a:lnTo>
                    <a:pt x="1317" y="1411"/>
                  </a:lnTo>
                  <a:lnTo>
                    <a:pt x="1312" y="1402"/>
                  </a:lnTo>
                  <a:lnTo>
                    <a:pt x="1306" y="1396"/>
                  </a:lnTo>
                  <a:lnTo>
                    <a:pt x="1297" y="1390"/>
                  </a:lnTo>
                  <a:lnTo>
                    <a:pt x="1293" y="1388"/>
                  </a:lnTo>
                  <a:lnTo>
                    <a:pt x="1287" y="1387"/>
                  </a:lnTo>
                  <a:lnTo>
                    <a:pt x="1282" y="1386"/>
                  </a:lnTo>
                  <a:lnTo>
                    <a:pt x="1276" y="1385"/>
                  </a:lnTo>
                  <a:lnTo>
                    <a:pt x="1271" y="1386"/>
                  </a:lnTo>
                  <a:lnTo>
                    <a:pt x="1266" y="1387"/>
                  </a:lnTo>
                  <a:lnTo>
                    <a:pt x="1260" y="1388"/>
                  </a:lnTo>
                  <a:lnTo>
                    <a:pt x="1256" y="1390"/>
                  </a:lnTo>
                  <a:lnTo>
                    <a:pt x="1247" y="1396"/>
                  </a:lnTo>
                  <a:lnTo>
                    <a:pt x="1240" y="1402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0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3" y="1394"/>
                  </a:lnTo>
                  <a:lnTo>
                    <a:pt x="1397" y="1388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6" y="1374"/>
                  </a:lnTo>
                  <a:lnTo>
                    <a:pt x="1423" y="1372"/>
                  </a:lnTo>
                  <a:lnTo>
                    <a:pt x="1432" y="1370"/>
                  </a:lnTo>
                  <a:lnTo>
                    <a:pt x="1440" y="1370"/>
                  </a:lnTo>
                  <a:lnTo>
                    <a:pt x="1447" y="1370"/>
                  </a:lnTo>
                  <a:lnTo>
                    <a:pt x="1455" y="1371"/>
                  </a:lnTo>
                  <a:lnTo>
                    <a:pt x="1461" y="1372"/>
                  </a:lnTo>
                  <a:lnTo>
                    <a:pt x="1467" y="1373"/>
                  </a:lnTo>
                  <a:lnTo>
                    <a:pt x="1472" y="1376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6"/>
                  </a:lnTo>
                  <a:lnTo>
                    <a:pt x="1487" y="1389"/>
                  </a:lnTo>
                  <a:lnTo>
                    <a:pt x="1490" y="1395"/>
                  </a:lnTo>
                  <a:lnTo>
                    <a:pt x="1492" y="1399"/>
                  </a:lnTo>
                  <a:lnTo>
                    <a:pt x="1494" y="1404"/>
                  </a:lnTo>
                  <a:lnTo>
                    <a:pt x="1496" y="1416"/>
                  </a:lnTo>
                  <a:lnTo>
                    <a:pt x="1497" y="1429"/>
                  </a:lnTo>
                  <a:lnTo>
                    <a:pt x="1497" y="1530"/>
                  </a:lnTo>
                  <a:lnTo>
                    <a:pt x="1477" y="1530"/>
                  </a:lnTo>
                  <a:lnTo>
                    <a:pt x="1477" y="1433"/>
                  </a:lnTo>
                  <a:lnTo>
                    <a:pt x="1477" y="1423"/>
                  </a:lnTo>
                  <a:lnTo>
                    <a:pt x="1476" y="1414"/>
                  </a:lnTo>
                  <a:lnTo>
                    <a:pt x="1473" y="1406"/>
                  </a:lnTo>
                  <a:lnTo>
                    <a:pt x="1470" y="1399"/>
                  </a:lnTo>
                  <a:lnTo>
                    <a:pt x="1464" y="1394"/>
                  </a:lnTo>
                  <a:lnTo>
                    <a:pt x="1457" y="1389"/>
                  </a:lnTo>
                  <a:lnTo>
                    <a:pt x="1448" y="1386"/>
                  </a:lnTo>
                  <a:lnTo>
                    <a:pt x="1438" y="1385"/>
                  </a:lnTo>
                  <a:lnTo>
                    <a:pt x="1433" y="1386"/>
                  </a:lnTo>
                  <a:lnTo>
                    <a:pt x="1428" y="1386"/>
                  </a:lnTo>
                  <a:lnTo>
                    <a:pt x="1422" y="1388"/>
                  </a:lnTo>
                  <a:lnTo>
                    <a:pt x="1418" y="1389"/>
                  </a:lnTo>
                  <a:lnTo>
                    <a:pt x="1409" y="1395"/>
                  </a:lnTo>
                  <a:lnTo>
                    <a:pt x="1403" y="1401"/>
                  </a:lnTo>
                  <a:lnTo>
                    <a:pt x="1397" y="1409"/>
                  </a:lnTo>
                  <a:lnTo>
                    <a:pt x="1393" y="1417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4"/>
                  </a:lnTo>
                  <a:close/>
                  <a:moveTo>
                    <a:pt x="1563" y="1374"/>
                  </a:moveTo>
                  <a:lnTo>
                    <a:pt x="1594" y="1374"/>
                  </a:lnTo>
                  <a:lnTo>
                    <a:pt x="1594" y="1390"/>
                  </a:lnTo>
                  <a:lnTo>
                    <a:pt x="1563" y="1390"/>
                  </a:lnTo>
                  <a:lnTo>
                    <a:pt x="1563" y="1495"/>
                  </a:lnTo>
                  <a:lnTo>
                    <a:pt x="1564" y="1503"/>
                  </a:lnTo>
                  <a:lnTo>
                    <a:pt x="1565" y="1509"/>
                  </a:lnTo>
                  <a:lnTo>
                    <a:pt x="1567" y="1511"/>
                  </a:lnTo>
                  <a:lnTo>
                    <a:pt x="1570" y="1514"/>
                  </a:lnTo>
                  <a:lnTo>
                    <a:pt x="1573" y="1515"/>
                  </a:lnTo>
                  <a:lnTo>
                    <a:pt x="1578" y="1516"/>
                  </a:lnTo>
                  <a:lnTo>
                    <a:pt x="1586" y="1516"/>
                  </a:lnTo>
                  <a:lnTo>
                    <a:pt x="1594" y="1515"/>
                  </a:lnTo>
                  <a:lnTo>
                    <a:pt x="1594" y="1531"/>
                  </a:lnTo>
                  <a:lnTo>
                    <a:pt x="1586" y="1531"/>
                  </a:lnTo>
                  <a:lnTo>
                    <a:pt x="1578" y="1532"/>
                  </a:lnTo>
                  <a:lnTo>
                    <a:pt x="1569" y="1531"/>
                  </a:lnTo>
                  <a:lnTo>
                    <a:pt x="1562" y="1530"/>
                  </a:lnTo>
                  <a:lnTo>
                    <a:pt x="1556" y="1528"/>
                  </a:lnTo>
                  <a:lnTo>
                    <a:pt x="1551" y="1524"/>
                  </a:lnTo>
                  <a:lnTo>
                    <a:pt x="1548" y="1519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6"/>
                  </a:lnTo>
                  <a:lnTo>
                    <a:pt x="1544" y="1390"/>
                  </a:lnTo>
                  <a:lnTo>
                    <a:pt x="1516" y="1390"/>
                  </a:lnTo>
                  <a:lnTo>
                    <a:pt x="1516" y="1374"/>
                  </a:lnTo>
                  <a:lnTo>
                    <a:pt x="1544" y="1374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4"/>
                  </a:lnTo>
                  <a:close/>
                  <a:moveTo>
                    <a:pt x="1719" y="1458"/>
                  </a:moveTo>
                  <a:lnTo>
                    <a:pt x="1719" y="1467"/>
                  </a:lnTo>
                  <a:lnTo>
                    <a:pt x="1720" y="1474"/>
                  </a:lnTo>
                  <a:lnTo>
                    <a:pt x="1721" y="1480"/>
                  </a:lnTo>
                  <a:lnTo>
                    <a:pt x="1725" y="1487"/>
                  </a:lnTo>
                  <a:lnTo>
                    <a:pt x="1727" y="1492"/>
                  </a:lnTo>
                  <a:lnTo>
                    <a:pt x="1730" y="1496"/>
                  </a:lnTo>
                  <a:lnTo>
                    <a:pt x="1734" y="1501"/>
                  </a:lnTo>
                  <a:lnTo>
                    <a:pt x="1739" y="1504"/>
                  </a:lnTo>
                  <a:lnTo>
                    <a:pt x="1744" y="1507"/>
                  </a:lnTo>
                  <a:lnTo>
                    <a:pt x="1749" y="1510"/>
                  </a:lnTo>
                  <a:lnTo>
                    <a:pt x="1755" y="1512"/>
                  </a:lnTo>
                  <a:lnTo>
                    <a:pt x="1761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8" y="1516"/>
                  </a:lnTo>
                  <a:lnTo>
                    <a:pt x="1808" y="1515"/>
                  </a:lnTo>
                  <a:lnTo>
                    <a:pt x="1818" y="1511"/>
                  </a:lnTo>
                  <a:lnTo>
                    <a:pt x="1826" y="1507"/>
                  </a:lnTo>
                  <a:lnTo>
                    <a:pt x="1830" y="1504"/>
                  </a:lnTo>
                  <a:lnTo>
                    <a:pt x="1834" y="1501"/>
                  </a:lnTo>
                  <a:lnTo>
                    <a:pt x="1838" y="1497"/>
                  </a:lnTo>
                  <a:lnTo>
                    <a:pt x="1840" y="1493"/>
                  </a:lnTo>
                  <a:lnTo>
                    <a:pt x="1843" y="1489"/>
                  </a:lnTo>
                  <a:lnTo>
                    <a:pt x="1845" y="1483"/>
                  </a:lnTo>
                  <a:lnTo>
                    <a:pt x="1846" y="1479"/>
                  </a:lnTo>
                  <a:lnTo>
                    <a:pt x="1847" y="1473"/>
                  </a:lnTo>
                  <a:lnTo>
                    <a:pt x="1846" y="1468"/>
                  </a:lnTo>
                  <a:lnTo>
                    <a:pt x="1846" y="1465"/>
                  </a:lnTo>
                  <a:lnTo>
                    <a:pt x="1843" y="1461"/>
                  </a:lnTo>
                  <a:lnTo>
                    <a:pt x="1842" y="1457"/>
                  </a:lnTo>
                  <a:lnTo>
                    <a:pt x="1838" y="1451"/>
                  </a:lnTo>
                  <a:lnTo>
                    <a:pt x="1832" y="1447"/>
                  </a:lnTo>
                  <a:lnTo>
                    <a:pt x="1825" y="1442"/>
                  </a:lnTo>
                  <a:lnTo>
                    <a:pt x="1818" y="1439"/>
                  </a:lnTo>
                  <a:lnTo>
                    <a:pt x="1810" y="1436"/>
                  </a:lnTo>
                  <a:lnTo>
                    <a:pt x="1802" y="1434"/>
                  </a:lnTo>
                  <a:lnTo>
                    <a:pt x="1754" y="1422"/>
                  </a:lnTo>
                  <a:lnTo>
                    <a:pt x="1745" y="1420"/>
                  </a:lnTo>
                  <a:lnTo>
                    <a:pt x="1735" y="1416"/>
                  </a:lnTo>
                  <a:lnTo>
                    <a:pt x="1728" y="1412"/>
                  </a:lnTo>
                  <a:lnTo>
                    <a:pt x="1720" y="1407"/>
                  </a:lnTo>
                  <a:lnTo>
                    <a:pt x="1714" y="1400"/>
                  </a:lnTo>
                  <a:lnTo>
                    <a:pt x="1710" y="1392"/>
                  </a:lnTo>
                  <a:lnTo>
                    <a:pt x="1707" y="1387"/>
                  </a:lnTo>
                  <a:lnTo>
                    <a:pt x="1706" y="1382"/>
                  </a:lnTo>
                  <a:lnTo>
                    <a:pt x="1706" y="1376"/>
                  </a:lnTo>
                  <a:lnTo>
                    <a:pt x="1705" y="1370"/>
                  </a:lnTo>
                  <a:lnTo>
                    <a:pt x="1706" y="1361"/>
                  </a:lnTo>
                  <a:lnTo>
                    <a:pt x="1708" y="1352"/>
                  </a:lnTo>
                  <a:lnTo>
                    <a:pt x="1711" y="1347"/>
                  </a:lnTo>
                  <a:lnTo>
                    <a:pt x="1713" y="1342"/>
                  </a:lnTo>
                  <a:lnTo>
                    <a:pt x="1716" y="1338"/>
                  </a:lnTo>
                  <a:lnTo>
                    <a:pt x="1720" y="1332"/>
                  </a:lnTo>
                  <a:lnTo>
                    <a:pt x="1725" y="1328"/>
                  </a:lnTo>
                  <a:lnTo>
                    <a:pt x="1730" y="1324"/>
                  </a:lnTo>
                  <a:lnTo>
                    <a:pt x="1735" y="1319"/>
                  </a:lnTo>
                  <a:lnTo>
                    <a:pt x="1743" y="1316"/>
                  </a:lnTo>
                  <a:lnTo>
                    <a:pt x="1751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80" y="1309"/>
                  </a:lnTo>
                  <a:lnTo>
                    <a:pt x="1787" y="1311"/>
                  </a:lnTo>
                  <a:lnTo>
                    <a:pt x="1796" y="1311"/>
                  </a:lnTo>
                  <a:lnTo>
                    <a:pt x="1802" y="1313"/>
                  </a:lnTo>
                  <a:lnTo>
                    <a:pt x="1810" y="1314"/>
                  </a:lnTo>
                  <a:lnTo>
                    <a:pt x="1818" y="1316"/>
                  </a:lnTo>
                  <a:lnTo>
                    <a:pt x="1824" y="1319"/>
                  </a:lnTo>
                  <a:lnTo>
                    <a:pt x="1829" y="1322"/>
                  </a:lnTo>
                  <a:lnTo>
                    <a:pt x="1836" y="1327"/>
                  </a:lnTo>
                  <a:lnTo>
                    <a:pt x="1840" y="1331"/>
                  </a:lnTo>
                  <a:lnTo>
                    <a:pt x="1846" y="1336"/>
                  </a:lnTo>
                  <a:lnTo>
                    <a:pt x="1850" y="1342"/>
                  </a:lnTo>
                  <a:lnTo>
                    <a:pt x="1853" y="1347"/>
                  </a:lnTo>
                  <a:lnTo>
                    <a:pt x="1855" y="1354"/>
                  </a:lnTo>
                  <a:lnTo>
                    <a:pt x="1857" y="1361"/>
                  </a:lnTo>
                  <a:lnTo>
                    <a:pt x="1859" y="1369"/>
                  </a:lnTo>
                  <a:lnTo>
                    <a:pt x="1860" y="1376"/>
                  </a:lnTo>
                  <a:lnTo>
                    <a:pt x="1839" y="1376"/>
                  </a:lnTo>
                  <a:lnTo>
                    <a:pt x="1838" y="1371"/>
                  </a:lnTo>
                  <a:lnTo>
                    <a:pt x="1837" y="1366"/>
                  </a:lnTo>
                  <a:lnTo>
                    <a:pt x="1836" y="1360"/>
                  </a:lnTo>
                  <a:lnTo>
                    <a:pt x="1834" y="1355"/>
                  </a:lnTo>
                  <a:lnTo>
                    <a:pt x="1830" y="1350"/>
                  </a:lnTo>
                  <a:lnTo>
                    <a:pt x="1827" y="1347"/>
                  </a:lnTo>
                  <a:lnTo>
                    <a:pt x="1824" y="1343"/>
                  </a:lnTo>
                  <a:lnTo>
                    <a:pt x="1821" y="1340"/>
                  </a:lnTo>
                  <a:lnTo>
                    <a:pt x="1812" y="1334"/>
                  </a:lnTo>
                  <a:lnTo>
                    <a:pt x="1802" y="1330"/>
                  </a:lnTo>
                  <a:lnTo>
                    <a:pt x="1792" y="1328"/>
                  </a:lnTo>
                  <a:lnTo>
                    <a:pt x="1780" y="1328"/>
                  </a:lnTo>
                  <a:lnTo>
                    <a:pt x="1770" y="1328"/>
                  </a:lnTo>
                  <a:lnTo>
                    <a:pt x="1759" y="1330"/>
                  </a:lnTo>
                  <a:lnTo>
                    <a:pt x="1751" y="1332"/>
                  </a:lnTo>
                  <a:lnTo>
                    <a:pt x="1743" y="1336"/>
                  </a:lnTo>
                  <a:lnTo>
                    <a:pt x="1739" y="1340"/>
                  </a:lnTo>
                  <a:lnTo>
                    <a:pt x="1735" y="1343"/>
                  </a:lnTo>
                  <a:lnTo>
                    <a:pt x="1733" y="1346"/>
                  </a:lnTo>
                  <a:lnTo>
                    <a:pt x="1730" y="1350"/>
                  </a:lnTo>
                  <a:lnTo>
                    <a:pt x="1729" y="1355"/>
                  </a:lnTo>
                  <a:lnTo>
                    <a:pt x="1727" y="1359"/>
                  </a:lnTo>
                  <a:lnTo>
                    <a:pt x="1727" y="1365"/>
                  </a:lnTo>
                  <a:lnTo>
                    <a:pt x="1726" y="1370"/>
                  </a:lnTo>
                  <a:lnTo>
                    <a:pt x="1727" y="1377"/>
                  </a:lnTo>
                  <a:lnTo>
                    <a:pt x="1729" y="1383"/>
                  </a:lnTo>
                  <a:lnTo>
                    <a:pt x="1732" y="1388"/>
                  </a:lnTo>
                  <a:lnTo>
                    <a:pt x="1735" y="1393"/>
                  </a:lnTo>
                  <a:lnTo>
                    <a:pt x="1741" y="1396"/>
                  </a:lnTo>
                  <a:lnTo>
                    <a:pt x="1746" y="1399"/>
                  </a:lnTo>
                  <a:lnTo>
                    <a:pt x="1752" y="1401"/>
                  </a:lnTo>
                  <a:lnTo>
                    <a:pt x="1758" y="1403"/>
                  </a:lnTo>
                  <a:lnTo>
                    <a:pt x="1811" y="1416"/>
                  </a:lnTo>
                  <a:lnTo>
                    <a:pt x="1822" y="1420"/>
                  </a:lnTo>
                  <a:lnTo>
                    <a:pt x="1833" y="1423"/>
                  </a:lnTo>
                  <a:lnTo>
                    <a:pt x="1842" y="1428"/>
                  </a:lnTo>
                  <a:lnTo>
                    <a:pt x="1850" y="1435"/>
                  </a:lnTo>
                  <a:lnTo>
                    <a:pt x="1854" y="1438"/>
                  </a:lnTo>
                  <a:lnTo>
                    <a:pt x="1857" y="1441"/>
                  </a:lnTo>
                  <a:lnTo>
                    <a:pt x="1860" y="1446"/>
                  </a:lnTo>
                  <a:lnTo>
                    <a:pt x="1863" y="1450"/>
                  </a:lnTo>
                  <a:lnTo>
                    <a:pt x="1864" y="1455"/>
                  </a:lnTo>
                  <a:lnTo>
                    <a:pt x="1866" y="1461"/>
                  </a:lnTo>
                  <a:lnTo>
                    <a:pt x="1866" y="1466"/>
                  </a:lnTo>
                  <a:lnTo>
                    <a:pt x="1867" y="1473"/>
                  </a:lnTo>
                  <a:lnTo>
                    <a:pt x="1866" y="1479"/>
                  </a:lnTo>
                  <a:lnTo>
                    <a:pt x="1865" y="1489"/>
                  </a:lnTo>
                  <a:lnTo>
                    <a:pt x="1863" y="1493"/>
                  </a:lnTo>
                  <a:lnTo>
                    <a:pt x="1861" y="1498"/>
                  </a:lnTo>
                  <a:lnTo>
                    <a:pt x="1857" y="1504"/>
                  </a:lnTo>
                  <a:lnTo>
                    <a:pt x="1854" y="1509"/>
                  </a:lnTo>
                  <a:lnTo>
                    <a:pt x="1850" y="1514"/>
                  </a:lnTo>
                  <a:lnTo>
                    <a:pt x="1845" y="1519"/>
                  </a:lnTo>
                  <a:lnTo>
                    <a:pt x="1837" y="1523"/>
                  </a:lnTo>
                  <a:lnTo>
                    <a:pt x="1829" y="1526"/>
                  </a:lnTo>
                  <a:lnTo>
                    <a:pt x="1821" y="1530"/>
                  </a:lnTo>
                  <a:lnTo>
                    <a:pt x="1810" y="1532"/>
                  </a:lnTo>
                  <a:lnTo>
                    <a:pt x="1798" y="1534"/>
                  </a:lnTo>
                  <a:lnTo>
                    <a:pt x="1784" y="1534"/>
                  </a:lnTo>
                  <a:lnTo>
                    <a:pt x="1775" y="1534"/>
                  </a:lnTo>
                  <a:lnTo>
                    <a:pt x="1766" y="1533"/>
                  </a:lnTo>
                  <a:lnTo>
                    <a:pt x="1757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4"/>
                  </a:lnTo>
                  <a:lnTo>
                    <a:pt x="1728" y="1520"/>
                  </a:lnTo>
                  <a:lnTo>
                    <a:pt x="1721" y="1516"/>
                  </a:lnTo>
                  <a:lnTo>
                    <a:pt x="1716" y="1511"/>
                  </a:lnTo>
                  <a:lnTo>
                    <a:pt x="1712" y="1506"/>
                  </a:lnTo>
                  <a:lnTo>
                    <a:pt x="1707" y="1500"/>
                  </a:lnTo>
                  <a:lnTo>
                    <a:pt x="1704" y="1493"/>
                  </a:lnTo>
                  <a:lnTo>
                    <a:pt x="1701" y="1485"/>
                  </a:lnTo>
                  <a:lnTo>
                    <a:pt x="1700" y="1477"/>
                  </a:lnTo>
                  <a:lnTo>
                    <a:pt x="1699" y="1468"/>
                  </a:lnTo>
                  <a:lnTo>
                    <a:pt x="1699" y="1458"/>
                  </a:lnTo>
                  <a:lnTo>
                    <a:pt x="1719" y="1458"/>
                  </a:lnTo>
                  <a:close/>
                  <a:moveTo>
                    <a:pt x="1907" y="1457"/>
                  </a:moveTo>
                  <a:lnTo>
                    <a:pt x="1908" y="1467"/>
                  </a:lnTo>
                  <a:lnTo>
                    <a:pt x="1910" y="1478"/>
                  </a:lnTo>
                  <a:lnTo>
                    <a:pt x="1914" y="1489"/>
                  </a:lnTo>
                  <a:lnTo>
                    <a:pt x="1919" y="1498"/>
                  </a:lnTo>
                  <a:lnTo>
                    <a:pt x="1922" y="1503"/>
                  </a:lnTo>
                  <a:lnTo>
                    <a:pt x="1927" y="1506"/>
                  </a:lnTo>
                  <a:lnTo>
                    <a:pt x="1931" y="1509"/>
                  </a:lnTo>
                  <a:lnTo>
                    <a:pt x="1935" y="1512"/>
                  </a:lnTo>
                  <a:lnTo>
                    <a:pt x="1941" y="1515"/>
                  </a:lnTo>
                  <a:lnTo>
                    <a:pt x="1946" y="1517"/>
                  </a:lnTo>
                  <a:lnTo>
                    <a:pt x="1951" y="1518"/>
                  </a:lnTo>
                  <a:lnTo>
                    <a:pt x="1958" y="1518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1"/>
                  </a:lnTo>
                  <a:lnTo>
                    <a:pt x="1991" y="1507"/>
                  </a:lnTo>
                  <a:lnTo>
                    <a:pt x="1997" y="1502"/>
                  </a:lnTo>
                  <a:lnTo>
                    <a:pt x="2001" y="1494"/>
                  </a:lnTo>
                  <a:lnTo>
                    <a:pt x="2004" y="1487"/>
                  </a:lnTo>
                  <a:lnTo>
                    <a:pt x="2008" y="1478"/>
                  </a:lnTo>
                  <a:lnTo>
                    <a:pt x="2026" y="1478"/>
                  </a:lnTo>
                  <a:lnTo>
                    <a:pt x="2023" y="1491"/>
                  </a:lnTo>
                  <a:lnTo>
                    <a:pt x="2017" y="1502"/>
                  </a:lnTo>
                  <a:lnTo>
                    <a:pt x="2012" y="1511"/>
                  </a:lnTo>
                  <a:lnTo>
                    <a:pt x="2004" y="1519"/>
                  </a:lnTo>
                  <a:lnTo>
                    <a:pt x="2000" y="1523"/>
                  </a:lnTo>
                  <a:lnTo>
                    <a:pt x="1995" y="1525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3"/>
                  </a:lnTo>
                  <a:lnTo>
                    <a:pt x="1958" y="1534"/>
                  </a:lnTo>
                  <a:lnTo>
                    <a:pt x="1949" y="1534"/>
                  </a:lnTo>
                  <a:lnTo>
                    <a:pt x="1941" y="1532"/>
                  </a:lnTo>
                  <a:lnTo>
                    <a:pt x="1933" y="1531"/>
                  </a:lnTo>
                  <a:lnTo>
                    <a:pt x="1927" y="1528"/>
                  </a:lnTo>
                  <a:lnTo>
                    <a:pt x="1920" y="1524"/>
                  </a:lnTo>
                  <a:lnTo>
                    <a:pt x="1915" y="1520"/>
                  </a:lnTo>
                  <a:lnTo>
                    <a:pt x="1909" y="1515"/>
                  </a:lnTo>
                  <a:lnTo>
                    <a:pt x="1905" y="1509"/>
                  </a:lnTo>
                  <a:lnTo>
                    <a:pt x="1901" y="1504"/>
                  </a:lnTo>
                  <a:lnTo>
                    <a:pt x="1897" y="1497"/>
                  </a:lnTo>
                  <a:lnTo>
                    <a:pt x="1894" y="1491"/>
                  </a:lnTo>
                  <a:lnTo>
                    <a:pt x="1892" y="1483"/>
                  </a:lnTo>
                  <a:lnTo>
                    <a:pt x="1889" y="1468"/>
                  </a:lnTo>
                  <a:lnTo>
                    <a:pt x="1888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4"/>
                  </a:lnTo>
                  <a:lnTo>
                    <a:pt x="1897" y="1408"/>
                  </a:lnTo>
                  <a:lnTo>
                    <a:pt x="1901" y="1401"/>
                  </a:lnTo>
                  <a:lnTo>
                    <a:pt x="1905" y="1396"/>
                  </a:lnTo>
                  <a:lnTo>
                    <a:pt x="1909" y="1389"/>
                  </a:lnTo>
                  <a:lnTo>
                    <a:pt x="1915" y="1385"/>
                  </a:lnTo>
                  <a:lnTo>
                    <a:pt x="1920" y="1381"/>
                  </a:lnTo>
                  <a:lnTo>
                    <a:pt x="1927" y="1376"/>
                  </a:lnTo>
                  <a:lnTo>
                    <a:pt x="1933" y="1373"/>
                  </a:lnTo>
                  <a:lnTo>
                    <a:pt x="1941" y="1371"/>
                  </a:lnTo>
                  <a:lnTo>
                    <a:pt x="1949" y="1370"/>
                  </a:lnTo>
                  <a:lnTo>
                    <a:pt x="1958" y="1370"/>
                  </a:lnTo>
                  <a:lnTo>
                    <a:pt x="1968" y="1370"/>
                  </a:lnTo>
                  <a:lnTo>
                    <a:pt x="1975" y="1371"/>
                  </a:lnTo>
                  <a:lnTo>
                    <a:pt x="1983" y="1374"/>
                  </a:lnTo>
                  <a:lnTo>
                    <a:pt x="1990" y="1377"/>
                  </a:lnTo>
                  <a:lnTo>
                    <a:pt x="1997" y="1381"/>
                  </a:lnTo>
                  <a:lnTo>
                    <a:pt x="2002" y="1386"/>
                  </a:lnTo>
                  <a:lnTo>
                    <a:pt x="2008" y="1392"/>
                  </a:lnTo>
                  <a:lnTo>
                    <a:pt x="2012" y="1397"/>
                  </a:lnTo>
                  <a:lnTo>
                    <a:pt x="2015" y="1403"/>
                  </a:lnTo>
                  <a:lnTo>
                    <a:pt x="2018" y="1410"/>
                  </a:lnTo>
                  <a:lnTo>
                    <a:pt x="2022" y="1417"/>
                  </a:lnTo>
                  <a:lnTo>
                    <a:pt x="2024" y="1425"/>
                  </a:lnTo>
                  <a:lnTo>
                    <a:pt x="2026" y="1441"/>
                  </a:lnTo>
                  <a:lnTo>
                    <a:pt x="2027" y="1457"/>
                  </a:lnTo>
                  <a:lnTo>
                    <a:pt x="1907" y="1457"/>
                  </a:lnTo>
                  <a:close/>
                  <a:moveTo>
                    <a:pt x="2008" y="1441"/>
                  </a:moveTo>
                  <a:lnTo>
                    <a:pt x="2007" y="1430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5" y="1402"/>
                  </a:lnTo>
                  <a:lnTo>
                    <a:pt x="1987" y="1396"/>
                  </a:lnTo>
                  <a:lnTo>
                    <a:pt x="1978" y="1390"/>
                  </a:lnTo>
                  <a:lnTo>
                    <a:pt x="1974" y="1388"/>
                  </a:lnTo>
                  <a:lnTo>
                    <a:pt x="1969" y="1387"/>
                  </a:lnTo>
                  <a:lnTo>
                    <a:pt x="1964" y="1386"/>
                  </a:lnTo>
                  <a:lnTo>
                    <a:pt x="1958" y="1385"/>
                  </a:lnTo>
                  <a:lnTo>
                    <a:pt x="1953" y="1386"/>
                  </a:lnTo>
                  <a:lnTo>
                    <a:pt x="1947" y="1387"/>
                  </a:lnTo>
                  <a:lnTo>
                    <a:pt x="1942" y="1388"/>
                  </a:lnTo>
                  <a:lnTo>
                    <a:pt x="1937" y="1390"/>
                  </a:lnTo>
                  <a:lnTo>
                    <a:pt x="1929" y="1396"/>
                  </a:lnTo>
                  <a:lnTo>
                    <a:pt x="1922" y="1402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09" y="1430"/>
                  </a:lnTo>
                  <a:lnTo>
                    <a:pt x="1907" y="1441"/>
                  </a:lnTo>
                  <a:lnTo>
                    <a:pt x="2008" y="1441"/>
                  </a:lnTo>
                  <a:close/>
                  <a:moveTo>
                    <a:pt x="2053" y="1374"/>
                  </a:moveTo>
                  <a:lnTo>
                    <a:pt x="2070" y="1374"/>
                  </a:lnTo>
                  <a:lnTo>
                    <a:pt x="2070" y="1411"/>
                  </a:lnTo>
                  <a:lnTo>
                    <a:pt x="2075" y="1401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3" y="1382"/>
                  </a:lnTo>
                  <a:lnTo>
                    <a:pt x="2102" y="1377"/>
                  </a:lnTo>
                  <a:lnTo>
                    <a:pt x="2110" y="1374"/>
                  </a:lnTo>
                  <a:lnTo>
                    <a:pt x="2119" y="1372"/>
                  </a:lnTo>
                  <a:lnTo>
                    <a:pt x="2130" y="1372"/>
                  </a:lnTo>
                  <a:lnTo>
                    <a:pt x="2130" y="1390"/>
                  </a:lnTo>
                  <a:lnTo>
                    <a:pt x="2123" y="1392"/>
                  </a:lnTo>
                  <a:lnTo>
                    <a:pt x="2117" y="1392"/>
                  </a:lnTo>
                  <a:lnTo>
                    <a:pt x="2111" y="1393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399"/>
                  </a:lnTo>
                  <a:lnTo>
                    <a:pt x="2092" y="1402"/>
                  </a:lnTo>
                  <a:lnTo>
                    <a:pt x="2088" y="1406"/>
                  </a:lnTo>
                  <a:lnTo>
                    <a:pt x="2084" y="1410"/>
                  </a:lnTo>
                  <a:lnTo>
                    <a:pt x="2081" y="1414"/>
                  </a:lnTo>
                  <a:lnTo>
                    <a:pt x="2078" y="1419"/>
                  </a:lnTo>
                  <a:lnTo>
                    <a:pt x="2076" y="1424"/>
                  </a:lnTo>
                  <a:lnTo>
                    <a:pt x="2073" y="1429"/>
                  </a:lnTo>
                  <a:lnTo>
                    <a:pt x="2072" y="1435"/>
                  </a:lnTo>
                  <a:lnTo>
                    <a:pt x="2071" y="1441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4"/>
                  </a:lnTo>
                  <a:close/>
                  <a:moveTo>
                    <a:pt x="2130" y="1374"/>
                  </a:moveTo>
                  <a:lnTo>
                    <a:pt x="2151" y="1374"/>
                  </a:lnTo>
                  <a:lnTo>
                    <a:pt x="2200" y="1510"/>
                  </a:lnTo>
                  <a:lnTo>
                    <a:pt x="2201" y="1510"/>
                  </a:lnTo>
                  <a:lnTo>
                    <a:pt x="2248" y="1374"/>
                  </a:lnTo>
                  <a:lnTo>
                    <a:pt x="2269" y="1374"/>
                  </a:lnTo>
                  <a:lnTo>
                    <a:pt x="2211" y="1530"/>
                  </a:lnTo>
                  <a:lnTo>
                    <a:pt x="2190" y="1530"/>
                  </a:lnTo>
                  <a:lnTo>
                    <a:pt x="2130" y="1374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7" y="1345"/>
                  </a:lnTo>
                  <a:lnTo>
                    <a:pt x="2287" y="1315"/>
                  </a:lnTo>
                  <a:close/>
                  <a:moveTo>
                    <a:pt x="2287" y="1374"/>
                  </a:moveTo>
                  <a:lnTo>
                    <a:pt x="2307" y="1374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4"/>
                  </a:lnTo>
                  <a:close/>
                  <a:moveTo>
                    <a:pt x="2453" y="1423"/>
                  </a:moveTo>
                  <a:lnTo>
                    <a:pt x="2450" y="1414"/>
                  </a:lnTo>
                  <a:lnTo>
                    <a:pt x="2447" y="1408"/>
                  </a:lnTo>
                  <a:lnTo>
                    <a:pt x="2443" y="1401"/>
                  </a:lnTo>
                  <a:lnTo>
                    <a:pt x="2439" y="1396"/>
                  </a:lnTo>
                  <a:lnTo>
                    <a:pt x="2432" y="1392"/>
                  </a:lnTo>
                  <a:lnTo>
                    <a:pt x="2426" y="1388"/>
                  </a:lnTo>
                  <a:lnTo>
                    <a:pt x="2418" y="1386"/>
                  </a:lnTo>
                  <a:lnTo>
                    <a:pt x="2409" y="1385"/>
                  </a:lnTo>
                  <a:lnTo>
                    <a:pt x="2402" y="1386"/>
                  </a:lnTo>
                  <a:lnTo>
                    <a:pt x="2396" y="1387"/>
                  </a:lnTo>
                  <a:lnTo>
                    <a:pt x="2390" y="1389"/>
                  </a:lnTo>
                  <a:lnTo>
                    <a:pt x="2386" y="1392"/>
                  </a:lnTo>
                  <a:lnTo>
                    <a:pt x="2380" y="1395"/>
                  </a:lnTo>
                  <a:lnTo>
                    <a:pt x="2376" y="1398"/>
                  </a:lnTo>
                  <a:lnTo>
                    <a:pt x="2372" y="1402"/>
                  </a:lnTo>
                  <a:lnTo>
                    <a:pt x="2368" y="1407"/>
                  </a:lnTo>
                  <a:lnTo>
                    <a:pt x="2362" y="1416"/>
                  </a:lnTo>
                  <a:lnTo>
                    <a:pt x="2358" y="1427"/>
                  </a:lnTo>
                  <a:lnTo>
                    <a:pt x="2355" y="1439"/>
                  </a:lnTo>
                  <a:lnTo>
                    <a:pt x="2354" y="1452"/>
                  </a:lnTo>
                  <a:lnTo>
                    <a:pt x="2355" y="1464"/>
                  </a:lnTo>
                  <a:lnTo>
                    <a:pt x="2358" y="1476"/>
                  </a:lnTo>
                  <a:lnTo>
                    <a:pt x="2362" y="1488"/>
                  </a:lnTo>
                  <a:lnTo>
                    <a:pt x="2368" y="1497"/>
                  </a:lnTo>
                  <a:lnTo>
                    <a:pt x="2372" y="1502"/>
                  </a:lnTo>
                  <a:lnTo>
                    <a:pt x="2376" y="1506"/>
                  </a:lnTo>
                  <a:lnTo>
                    <a:pt x="2380" y="1509"/>
                  </a:lnTo>
                  <a:lnTo>
                    <a:pt x="2386" y="1512"/>
                  </a:lnTo>
                  <a:lnTo>
                    <a:pt x="2390" y="1515"/>
                  </a:lnTo>
                  <a:lnTo>
                    <a:pt x="2396" y="1517"/>
                  </a:lnTo>
                  <a:lnTo>
                    <a:pt x="2402" y="1518"/>
                  </a:lnTo>
                  <a:lnTo>
                    <a:pt x="2409" y="1518"/>
                  </a:lnTo>
                  <a:lnTo>
                    <a:pt x="2417" y="1517"/>
                  </a:lnTo>
                  <a:lnTo>
                    <a:pt x="2426" y="1515"/>
                  </a:lnTo>
                  <a:lnTo>
                    <a:pt x="2433" y="1511"/>
                  </a:lnTo>
                  <a:lnTo>
                    <a:pt x="2440" y="1506"/>
                  </a:lnTo>
                  <a:lnTo>
                    <a:pt x="2445" y="1500"/>
                  </a:lnTo>
                  <a:lnTo>
                    <a:pt x="2449" y="1492"/>
                  </a:lnTo>
                  <a:lnTo>
                    <a:pt x="2453" y="1483"/>
                  </a:lnTo>
                  <a:lnTo>
                    <a:pt x="2454" y="1474"/>
                  </a:lnTo>
                  <a:lnTo>
                    <a:pt x="2473" y="1474"/>
                  </a:lnTo>
                  <a:lnTo>
                    <a:pt x="2470" y="1488"/>
                  </a:lnTo>
                  <a:lnTo>
                    <a:pt x="2466" y="1500"/>
                  </a:lnTo>
                  <a:lnTo>
                    <a:pt x="2463" y="1505"/>
                  </a:lnTo>
                  <a:lnTo>
                    <a:pt x="2460" y="1509"/>
                  </a:lnTo>
                  <a:lnTo>
                    <a:pt x="2456" y="1514"/>
                  </a:lnTo>
                  <a:lnTo>
                    <a:pt x="2453" y="1518"/>
                  </a:lnTo>
                  <a:lnTo>
                    <a:pt x="2448" y="1522"/>
                  </a:lnTo>
                  <a:lnTo>
                    <a:pt x="2443" y="1525"/>
                  </a:lnTo>
                  <a:lnTo>
                    <a:pt x="2439" y="1528"/>
                  </a:lnTo>
                  <a:lnTo>
                    <a:pt x="2433" y="1530"/>
                  </a:lnTo>
                  <a:lnTo>
                    <a:pt x="2428" y="1532"/>
                  </a:lnTo>
                  <a:lnTo>
                    <a:pt x="2421" y="1533"/>
                  </a:lnTo>
                  <a:lnTo>
                    <a:pt x="2415" y="1534"/>
                  </a:lnTo>
                  <a:lnTo>
                    <a:pt x="2409" y="1534"/>
                  </a:lnTo>
                  <a:lnTo>
                    <a:pt x="2401" y="1534"/>
                  </a:lnTo>
                  <a:lnTo>
                    <a:pt x="2392" y="1533"/>
                  </a:lnTo>
                  <a:lnTo>
                    <a:pt x="2385" y="1531"/>
                  </a:lnTo>
                  <a:lnTo>
                    <a:pt x="2377" y="1528"/>
                  </a:lnTo>
                  <a:lnTo>
                    <a:pt x="2370" y="1524"/>
                  </a:lnTo>
                  <a:lnTo>
                    <a:pt x="2365" y="1520"/>
                  </a:lnTo>
                  <a:lnTo>
                    <a:pt x="2360" y="1515"/>
                  </a:lnTo>
                  <a:lnTo>
                    <a:pt x="2354" y="1509"/>
                  </a:lnTo>
                  <a:lnTo>
                    <a:pt x="2350" y="1504"/>
                  </a:lnTo>
                  <a:lnTo>
                    <a:pt x="2346" y="1497"/>
                  </a:lnTo>
                  <a:lnTo>
                    <a:pt x="2342" y="1491"/>
                  </a:lnTo>
                  <a:lnTo>
                    <a:pt x="2340" y="1483"/>
                  </a:lnTo>
                  <a:lnTo>
                    <a:pt x="2338" y="1476"/>
                  </a:lnTo>
                  <a:lnTo>
                    <a:pt x="2337" y="1468"/>
                  </a:lnTo>
                  <a:lnTo>
                    <a:pt x="2336" y="1461"/>
                  </a:lnTo>
                  <a:lnTo>
                    <a:pt x="2335" y="1452"/>
                  </a:lnTo>
                  <a:lnTo>
                    <a:pt x="2336" y="1443"/>
                  </a:lnTo>
                  <a:lnTo>
                    <a:pt x="2337" y="1436"/>
                  </a:lnTo>
                  <a:lnTo>
                    <a:pt x="2338" y="1427"/>
                  </a:lnTo>
                  <a:lnTo>
                    <a:pt x="2340" y="1421"/>
                  </a:lnTo>
                  <a:lnTo>
                    <a:pt x="2342" y="1413"/>
                  </a:lnTo>
                  <a:lnTo>
                    <a:pt x="2346" y="1407"/>
                  </a:lnTo>
                  <a:lnTo>
                    <a:pt x="2350" y="1400"/>
                  </a:lnTo>
                  <a:lnTo>
                    <a:pt x="2354" y="1394"/>
                  </a:lnTo>
                  <a:lnTo>
                    <a:pt x="2360" y="1388"/>
                  </a:lnTo>
                  <a:lnTo>
                    <a:pt x="2365" y="1384"/>
                  </a:lnTo>
                  <a:lnTo>
                    <a:pt x="2370" y="1380"/>
                  </a:lnTo>
                  <a:lnTo>
                    <a:pt x="2377" y="1376"/>
                  </a:lnTo>
                  <a:lnTo>
                    <a:pt x="2385" y="1373"/>
                  </a:lnTo>
                  <a:lnTo>
                    <a:pt x="2392" y="1371"/>
                  </a:lnTo>
                  <a:lnTo>
                    <a:pt x="2401" y="1370"/>
                  </a:lnTo>
                  <a:lnTo>
                    <a:pt x="2409" y="1370"/>
                  </a:lnTo>
                  <a:lnTo>
                    <a:pt x="2421" y="1370"/>
                  </a:lnTo>
                  <a:lnTo>
                    <a:pt x="2432" y="1373"/>
                  </a:lnTo>
                  <a:lnTo>
                    <a:pt x="2443" y="1377"/>
                  </a:lnTo>
                  <a:lnTo>
                    <a:pt x="2451" y="1383"/>
                  </a:lnTo>
                  <a:lnTo>
                    <a:pt x="2455" y="1386"/>
                  </a:lnTo>
                  <a:lnTo>
                    <a:pt x="2459" y="1390"/>
                  </a:lnTo>
                  <a:lnTo>
                    <a:pt x="2462" y="1395"/>
                  </a:lnTo>
                  <a:lnTo>
                    <a:pt x="2464" y="1399"/>
                  </a:lnTo>
                  <a:lnTo>
                    <a:pt x="2468" y="1404"/>
                  </a:lnTo>
                  <a:lnTo>
                    <a:pt x="2469" y="1410"/>
                  </a:lnTo>
                  <a:lnTo>
                    <a:pt x="2471" y="1416"/>
                  </a:lnTo>
                  <a:lnTo>
                    <a:pt x="2472" y="1423"/>
                  </a:lnTo>
                  <a:lnTo>
                    <a:pt x="2453" y="1423"/>
                  </a:lnTo>
                  <a:close/>
                  <a:moveTo>
                    <a:pt x="2511" y="1457"/>
                  </a:moveTo>
                  <a:lnTo>
                    <a:pt x="2512" y="1467"/>
                  </a:lnTo>
                  <a:lnTo>
                    <a:pt x="2514" y="1478"/>
                  </a:lnTo>
                  <a:lnTo>
                    <a:pt x="2517" y="1489"/>
                  </a:lnTo>
                  <a:lnTo>
                    <a:pt x="2523" y="1498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5" y="1509"/>
                  </a:lnTo>
                  <a:lnTo>
                    <a:pt x="2539" y="1512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5" y="1518"/>
                  </a:lnTo>
                  <a:lnTo>
                    <a:pt x="2563" y="1518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9" y="1511"/>
                  </a:lnTo>
                  <a:lnTo>
                    <a:pt x="2595" y="1507"/>
                  </a:lnTo>
                  <a:lnTo>
                    <a:pt x="2601" y="1502"/>
                  </a:lnTo>
                  <a:lnTo>
                    <a:pt x="2605" y="1494"/>
                  </a:lnTo>
                  <a:lnTo>
                    <a:pt x="2608" y="1487"/>
                  </a:lnTo>
                  <a:lnTo>
                    <a:pt x="2611" y="1478"/>
                  </a:lnTo>
                  <a:lnTo>
                    <a:pt x="2630" y="1478"/>
                  </a:lnTo>
                  <a:lnTo>
                    <a:pt x="2626" y="1491"/>
                  </a:lnTo>
                  <a:lnTo>
                    <a:pt x="2621" y="1502"/>
                  </a:lnTo>
                  <a:lnTo>
                    <a:pt x="2616" y="1511"/>
                  </a:lnTo>
                  <a:lnTo>
                    <a:pt x="2608" y="1519"/>
                  </a:lnTo>
                  <a:lnTo>
                    <a:pt x="2604" y="1523"/>
                  </a:lnTo>
                  <a:lnTo>
                    <a:pt x="2598" y="1525"/>
                  </a:lnTo>
                  <a:lnTo>
                    <a:pt x="2594" y="1529"/>
                  </a:lnTo>
                  <a:lnTo>
                    <a:pt x="2589" y="1531"/>
                  </a:lnTo>
                  <a:lnTo>
                    <a:pt x="2576" y="1533"/>
                  </a:lnTo>
                  <a:lnTo>
                    <a:pt x="2563" y="1534"/>
                  </a:lnTo>
                  <a:lnTo>
                    <a:pt x="2553" y="1534"/>
                  </a:lnTo>
                  <a:lnTo>
                    <a:pt x="2545" y="1532"/>
                  </a:lnTo>
                  <a:lnTo>
                    <a:pt x="2537" y="1531"/>
                  </a:lnTo>
                  <a:lnTo>
                    <a:pt x="2530" y="1528"/>
                  </a:lnTo>
                  <a:lnTo>
                    <a:pt x="2524" y="1524"/>
                  </a:lnTo>
                  <a:lnTo>
                    <a:pt x="2518" y="1520"/>
                  </a:lnTo>
                  <a:lnTo>
                    <a:pt x="2513" y="1515"/>
                  </a:lnTo>
                  <a:lnTo>
                    <a:pt x="2509" y="1509"/>
                  </a:lnTo>
                  <a:lnTo>
                    <a:pt x="2504" y="1504"/>
                  </a:lnTo>
                  <a:lnTo>
                    <a:pt x="2501" y="1497"/>
                  </a:lnTo>
                  <a:lnTo>
                    <a:pt x="2498" y="1491"/>
                  </a:lnTo>
                  <a:lnTo>
                    <a:pt x="2496" y="1483"/>
                  </a:lnTo>
                  <a:lnTo>
                    <a:pt x="2493" y="1468"/>
                  </a:lnTo>
                  <a:lnTo>
                    <a:pt x="2491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4"/>
                  </a:lnTo>
                  <a:lnTo>
                    <a:pt x="2501" y="1408"/>
                  </a:lnTo>
                  <a:lnTo>
                    <a:pt x="2504" y="1401"/>
                  </a:lnTo>
                  <a:lnTo>
                    <a:pt x="2509" y="1396"/>
                  </a:lnTo>
                  <a:lnTo>
                    <a:pt x="2513" y="1389"/>
                  </a:lnTo>
                  <a:lnTo>
                    <a:pt x="2518" y="1385"/>
                  </a:lnTo>
                  <a:lnTo>
                    <a:pt x="2524" y="1381"/>
                  </a:lnTo>
                  <a:lnTo>
                    <a:pt x="2530" y="1376"/>
                  </a:lnTo>
                  <a:lnTo>
                    <a:pt x="2537" y="1373"/>
                  </a:lnTo>
                  <a:lnTo>
                    <a:pt x="2545" y="1371"/>
                  </a:lnTo>
                  <a:lnTo>
                    <a:pt x="2553" y="1370"/>
                  </a:lnTo>
                  <a:lnTo>
                    <a:pt x="2563" y="1370"/>
                  </a:lnTo>
                  <a:lnTo>
                    <a:pt x="2571" y="1370"/>
                  </a:lnTo>
                  <a:lnTo>
                    <a:pt x="2580" y="1371"/>
                  </a:lnTo>
                  <a:lnTo>
                    <a:pt x="2588" y="1374"/>
                  </a:lnTo>
                  <a:lnTo>
                    <a:pt x="2594" y="1377"/>
                  </a:lnTo>
                  <a:lnTo>
                    <a:pt x="2601" y="1381"/>
                  </a:lnTo>
                  <a:lnTo>
                    <a:pt x="2606" y="1386"/>
                  </a:lnTo>
                  <a:lnTo>
                    <a:pt x="2611" y="1392"/>
                  </a:lnTo>
                  <a:lnTo>
                    <a:pt x="2616" y="1397"/>
                  </a:lnTo>
                  <a:lnTo>
                    <a:pt x="2620" y="1403"/>
                  </a:lnTo>
                  <a:lnTo>
                    <a:pt x="2623" y="1410"/>
                  </a:lnTo>
                  <a:lnTo>
                    <a:pt x="2625" y="1417"/>
                  </a:lnTo>
                  <a:lnTo>
                    <a:pt x="2628" y="1425"/>
                  </a:lnTo>
                  <a:lnTo>
                    <a:pt x="2630" y="1433"/>
                  </a:lnTo>
                  <a:lnTo>
                    <a:pt x="2630" y="1441"/>
                  </a:lnTo>
                  <a:lnTo>
                    <a:pt x="2631" y="1449"/>
                  </a:lnTo>
                  <a:lnTo>
                    <a:pt x="2631" y="1457"/>
                  </a:lnTo>
                  <a:lnTo>
                    <a:pt x="2511" y="1457"/>
                  </a:lnTo>
                  <a:close/>
                  <a:moveTo>
                    <a:pt x="2611" y="1441"/>
                  </a:moveTo>
                  <a:lnTo>
                    <a:pt x="2610" y="1430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2"/>
                  </a:lnTo>
                  <a:lnTo>
                    <a:pt x="2591" y="1396"/>
                  </a:lnTo>
                  <a:lnTo>
                    <a:pt x="2582" y="1390"/>
                  </a:lnTo>
                  <a:lnTo>
                    <a:pt x="2578" y="1388"/>
                  </a:lnTo>
                  <a:lnTo>
                    <a:pt x="2574" y="1387"/>
                  </a:lnTo>
                  <a:lnTo>
                    <a:pt x="2568" y="1386"/>
                  </a:lnTo>
                  <a:lnTo>
                    <a:pt x="2563" y="1385"/>
                  </a:lnTo>
                  <a:lnTo>
                    <a:pt x="2556" y="1386"/>
                  </a:lnTo>
                  <a:lnTo>
                    <a:pt x="2551" y="1387"/>
                  </a:lnTo>
                  <a:lnTo>
                    <a:pt x="2547" y="1388"/>
                  </a:lnTo>
                  <a:lnTo>
                    <a:pt x="2541" y="1390"/>
                  </a:lnTo>
                  <a:lnTo>
                    <a:pt x="2534" y="1396"/>
                  </a:lnTo>
                  <a:lnTo>
                    <a:pt x="2526" y="1402"/>
                  </a:lnTo>
                  <a:lnTo>
                    <a:pt x="2521" y="1411"/>
                  </a:lnTo>
                  <a:lnTo>
                    <a:pt x="2516" y="1421"/>
                  </a:lnTo>
                  <a:lnTo>
                    <a:pt x="2513" y="1430"/>
                  </a:lnTo>
                  <a:lnTo>
                    <a:pt x="2511" y="1441"/>
                  </a:lnTo>
                  <a:lnTo>
                    <a:pt x="2611" y="1441"/>
                  </a:lnTo>
                  <a:close/>
                  <a:moveTo>
                    <a:pt x="1381" y="1814"/>
                  </a:moveTo>
                  <a:lnTo>
                    <a:pt x="1381" y="1822"/>
                  </a:lnTo>
                  <a:lnTo>
                    <a:pt x="1380" y="1830"/>
                  </a:lnTo>
                  <a:lnTo>
                    <a:pt x="1379" y="1839"/>
                  </a:lnTo>
                  <a:lnTo>
                    <a:pt x="1377" y="1846"/>
                  </a:lnTo>
                  <a:lnTo>
                    <a:pt x="1374" y="1853"/>
                  </a:lnTo>
                  <a:lnTo>
                    <a:pt x="1370" y="1859"/>
                  </a:lnTo>
                  <a:lnTo>
                    <a:pt x="1367" y="1866"/>
                  </a:lnTo>
                  <a:lnTo>
                    <a:pt x="1362" y="1872"/>
                  </a:lnTo>
                  <a:lnTo>
                    <a:pt x="1357" y="1877"/>
                  </a:lnTo>
                  <a:lnTo>
                    <a:pt x="1352" y="1882"/>
                  </a:lnTo>
                  <a:lnTo>
                    <a:pt x="1346" y="1886"/>
                  </a:lnTo>
                  <a:lnTo>
                    <a:pt x="1339" y="1889"/>
                  </a:lnTo>
                  <a:lnTo>
                    <a:pt x="1333" y="1893"/>
                  </a:lnTo>
                  <a:lnTo>
                    <a:pt x="1324" y="1895"/>
                  </a:lnTo>
                  <a:lnTo>
                    <a:pt x="1316" y="1896"/>
                  </a:lnTo>
                  <a:lnTo>
                    <a:pt x="1308" y="1896"/>
                  </a:lnTo>
                  <a:lnTo>
                    <a:pt x="1299" y="1896"/>
                  </a:lnTo>
                  <a:lnTo>
                    <a:pt x="1290" y="1895"/>
                  </a:lnTo>
                  <a:lnTo>
                    <a:pt x="1283" y="1893"/>
                  </a:lnTo>
                  <a:lnTo>
                    <a:pt x="1276" y="1889"/>
                  </a:lnTo>
                  <a:lnTo>
                    <a:pt x="1270" y="1886"/>
                  </a:lnTo>
                  <a:lnTo>
                    <a:pt x="1263" y="1882"/>
                  </a:lnTo>
                  <a:lnTo>
                    <a:pt x="1258" y="1877"/>
                  </a:lnTo>
                  <a:lnTo>
                    <a:pt x="1253" y="1872"/>
                  </a:lnTo>
                  <a:lnTo>
                    <a:pt x="1248" y="1866"/>
                  </a:lnTo>
                  <a:lnTo>
                    <a:pt x="1245" y="1859"/>
                  </a:lnTo>
                  <a:lnTo>
                    <a:pt x="1242" y="1853"/>
                  </a:lnTo>
                  <a:lnTo>
                    <a:pt x="1239" y="1846"/>
                  </a:lnTo>
                  <a:lnTo>
                    <a:pt x="1236" y="1839"/>
                  </a:lnTo>
                  <a:lnTo>
                    <a:pt x="1235" y="1830"/>
                  </a:lnTo>
                  <a:lnTo>
                    <a:pt x="1234" y="1822"/>
                  </a:lnTo>
                  <a:lnTo>
                    <a:pt x="1234" y="1814"/>
                  </a:lnTo>
                  <a:lnTo>
                    <a:pt x="1234" y="1806"/>
                  </a:lnTo>
                  <a:lnTo>
                    <a:pt x="1235" y="1798"/>
                  </a:lnTo>
                  <a:lnTo>
                    <a:pt x="1236" y="1790"/>
                  </a:lnTo>
                  <a:lnTo>
                    <a:pt x="1239" y="1782"/>
                  </a:lnTo>
                  <a:lnTo>
                    <a:pt x="1242" y="1775"/>
                  </a:lnTo>
                  <a:lnTo>
                    <a:pt x="1245" y="1768"/>
                  </a:lnTo>
                  <a:lnTo>
                    <a:pt x="1248" y="1762"/>
                  </a:lnTo>
                  <a:lnTo>
                    <a:pt x="1253" y="1756"/>
                  </a:lnTo>
                  <a:lnTo>
                    <a:pt x="1258" y="1751"/>
                  </a:lnTo>
                  <a:lnTo>
                    <a:pt x="1263" y="1746"/>
                  </a:lnTo>
                  <a:lnTo>
                    <a:pt x="1270" y="1741"/>
                  </a:lnTo>
                  <a:lnTo>
                    <a:pt x="1276" y="1738"/>
                  </a:lnTo>
                  <a:lnTo>
                    <a:pt x="1283" y="1735"/>
                  </a:lnTo>
                  <a:lnTo>
                    <a:pt x="1290" y="1734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4" y="1734"/>
                  </a:lnTo>
                  <a:lnTo>
                    <a:pt x="1333" y="1735"/>
                  </a:lnTo>
                  <a:lnTo>
                    <a:pt x="1339" y="1738"/>
                  </a:lnTo>
                  <a:lnTo>
                    <a:pt x="1346" y="1741"/>
                  </a:lnTo>
                  <a:lnTo>
                    <a:pt x="1352" y="1746"/>
                  </a:lnTo>
                  <a:lnTo>
                    <a:pt x="1357" y="1751"/>
                  </a:lnTo>
                  <a:lnTo>
                    <a:pt x="1362" y="1756"/>
                  </a:lnTo>
                  <a:lnTo>
                    <a:pt x="1367" y="1762"/>
                  </a:lnTo>
                  <a:lnTo>
                    <a:pt x="1370" y="1768"/>
                  </a:lnTo>
                  <a:lnTo>
                    <a:pt x="1374" y="1775"/>
                  </a:lnTo>
                  <a:lnTo>
                    <a:pt x="1377" y="1782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1" y="1814"/>
                  </a:lnTo>
                  <a:close/>
                  <a:moveTo>
                    <a:pt x="1253" y="1814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49"/>
                  </a:lnTo>
                  <a:lnTo>
                    <a:pt x="1267" y="1859"/>
                  </a:lnTo>
                  <a:lnTo>
                    <a:pt x="1270" y="1863"/>
                  </a:lnTo>
                  <a:lnTo>
                    <a:pt x="1274" y="1868"/>
                  </a:lnTo>
                  <a:lnTo>
                    <a:pt x="1279" y="1871"/>
                  </a:lnTo>
                  <a:lnTo>
                    <a:pt x="1284" y="1874"/>
                  </a:lnTo>
                  <a:lnTo>
                    <a:pt x="1289" y="1877"/>
                  </a:lnTo>
                  <a:lnTo>
                    <a:pt x="1295" y="1878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4" y="1880"/>
                  </a:lnTo>
                  <a:lnTo>
                    <a:pt x="1321" y="1878"/>
                  </a:lnTo>
                  <a:lnTo>
                    <a:pt x="1326" y="1877"/>
                  </a:lnTo>
                  <a:lnTo>
                    <a:pt x="1332" y="1874"/>
                  </a:lnTo>
                  <a:lnTo>
                    <a:pt x="1337" y="1871"/>
                  </a:lnTo>
                  <a:lnTo>
                    <a:pt x="1341" y="1868"/>
                  </a:lnTo>
                  <a:lnTo>
                    <a:pt x="1344" y="1863"/>
                  </a:lnTo>
                  <a:lnTo>
                    <a:pt x="1349" y="1859"/>
                  </a:lnTo>
                  <a:lnTo>
                    <a:pt x="1354" y="1849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4" y="1778"/>
                  </a:lnTo>
                  <a:lnTo>
                    <a:pt x="1349" y="1768"/>
                  </a:lnTo>
                  <a:lnTo>
                    <a:pt x="1344" y="1764"/>
                  </a:lnTo>
                  <a:lnTo>
                    <a:pt x="1341" y="1760"/>
                  </a:lnTo>
                  <a:lnTo>
                    <a:pt x="1337" y="1756"/>
                  </a:lnTo>
                  <a:lnTo>
                    <a:pt x="1332" y="1753"/>
                  </a:lnTo>
                  <a:lnTo>
                    <a:pt x="1326" y="1751"/>
                  </a:lnTo>
                  <a:lnTo>
                    <a:pt x="1321" y="1749"/>
                  </a:lnTo>
                  <a:lnTo>
                    <a:pt x="1314" y="1748"/>
                  </a:lnTo>
                  <a:lnTo>
                    <a:pt x="1308" y="1748"/>
                  </a:lnTo>
                  <a:lnTo>
                    <a:pt x="1301" y="1748"/>
                  </a:lnTo>
                  <a:lnTo>
                    <a:pt x="1295" y="1749"/>
                  </a:lnTo>
                  <a:lnTo>
                    <a:pt x="1289" y="1751"/>
                  </a:lnTo>
                  <a:lnTo>
                    <a:pt x="1284" y="1753"/>
                  </a:lnTo>
                  <a:lnTo>
                    <a:pt x="1279" y="1756"/>
                  </a:lnTo>
                  <a:lnTo>
                    <a:pt x="1274" y="1760"/>
                  </a:lnTo>
                  <a:lnTo>
                    <a:pt x="1270" y="1764"/>
                  </a:lnTo>
                  <a:lnTo>
                    <a:pt x="1267" y="1768"/>
                  </a:lnTo>
                  <a:lnTo>
                    <a:pt x="1261" y="1778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3" y="1814"/>
                  </a:lnTo>
                  <a:close/>
                  <a:moveTo>
                    <a:pt x="1470" y="1752"/>
                  </a:moveTo>
                  <a:lnTo>
                    <a:pt x="1440" y="1752"/>
                  </a:lnTo>
                  <a:lnTo>
                    <a:pt x="1440" y="1891"/>
                  </a:lnTo>
                  <a:lnTo>
                    <a:pt x="1420" y="1891"/>
                  </a:lnTo>
                  <a:lnTo>
                    <a:pt x="1420" y="1752"/>
                  </a:lnTo>
                  <a:lnTo>
                    <a:pt x="1393" y="1752"/>
                  </a:lnTo>
                  <a:lnTo>
                    <a:pt x="1393" y="1736"/>
                  </a:lnTo>
                  <a:lnTo>
                    <a:pt x="1420" y="1736"/>
                  </a:lnTo>
                  <a:lnTo>
                    <a:pt x="1420" y="1722"/>
                  </a:lnTo>
                  <a:lnTo>
                    <a:pt x="1420" y="1712"/>
                  </a:lnTo>
                  <a:lnTo>
                    <a:pt x="1421" y="1704"/>
                  </a:lnTo>
                  <a:lnTo>
                    <a:pt x="1424" y="1696"/>
                  </a:lnTo>
                  <a:lnTo>
                    <a:pt x="1428" y="1690"/>
                  </a:lnTo>
                  <a:lnTo>
                    <a:pt x="1432" y="1684"/>
                  </a:lnTo>
                  <a:lnTo>
                    <a:pt x="1438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2" y="1693"/>
                  </a:lnTo>
                  <a:lnTo>
                    <a:pt x="1448" y="1695"/>
                  </a:lnTo>
                  <a:lnTo>
                    <a:pt x="1444" y="1697"/>
                  </a:lnTo>
                  <a:lnTo>
                    <a:pt x="1442" y="1701"/>
                  </a:lnTo>
                  <a:lnTo>
                    <a:pt x="1441" y="1706"/>
                  </a:lnTo>
                  <a:lnTo>
                    <a:pt x="1440" y="1711"/>
                  </a:lnTo>
                  <a:lnTo>
                    <a:pt x="1440" y="1717"/>
                  </a:lnTo>
                  <a:lnTo>
                    <a:pt x="1440" y="1723"/>
                  </a:lnTo>
                  <a:lnTo>
                    <a:pt x="1440" y="1736"/>
                  </a:lnTo>
                  <a:lnTo>
                    <a:pt x="1470" y="1736"/>
                  </a:lnTo>
                  <a:lnTo>
                    <a:pt x="1470" y="1752"/>
                  </a:lnTo>
                  <a:close/>
                  <a:moveTo>
                    <a:pt x="1585" y="1821"/>
                  </a:moveTo>
                  <a:lnTo>
                    <a:pt x="1585" y="1829"/>
                  </a:lnTo>
                  <a:lnTo>
                    <a:pt x="1586" y="1836"/>
                  </a:lnTo>
                  <a:lnTo>
                    <a:pt x="1587" y="1843"/>
                  </a:lnTo>
                  <a:lnTo>
                    <a:pt x="1590" y="1848"/>
                  </a:lnTo>
                  <a:lnTo>
                    <a:pt x="1593" y="1854"/>
                  </a:lnTo>
                  <a:lnTo>
                    <a:pt x="1596" y="1859"/>
                  </a:lnTo>
                  <a:lnTo>
                    <a:pt x="1600" y="1862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6" y="1872"/>
                  </a:lnTo>
                  <a:lnTo>
                    <a:pt x="1621" y="1874"/>
                  </a:lnTo>
                  <a:lnTo>
                    <a:pt x="1627" y="1876"/>
                  </a:lnTo>
                  <a:lnTo>
                    <a:pt x="1641" y="1878"/>
                  </a:lnTo>
                  <a:lnTo>
                    <a:pt x="1656" y="1878"/>
                  </a:lnTo>
                  <a:lnTo>
                    <a:pt x="1664" y="1878"/>
                  </a:lnTo>
                  <a:lnTo>
                    <a:pt x="1674" y="1876"/>
                  </a:lnTo>
                  <a:lnTo>
                    <a:pt x="1684" y="1873"/>
                  </a:lnTo>
                  <a:lnTo>
                    <a:pt x="1692" y="1869"/>
                  </a:lnTo>
                  <a:lnTo>
                    <a:pt x="1697" y="1866"/>
                  </a:lnTo>
                  <a:lnTo>
                    <a:pt x="1700" y="1862"/>
                  </a:lnTo>
                  <a:lnTo>
                    <a:pt x="1704" y="1859"/>
                  </a:lnTo>
                  <a:lnTo>
                    <a:pt x="1706" y="1855"/>
                  </a:lnTo>
                  <a:lnTo>
                    <a:pt x="1708" y="1850"/>
                  </a:lnTo>
                  <a:lnTo>
                    <a:pt x="1711" y="1846"/>
                  </a:lnTo>
                  <a:lnTo>
                    <a:pt x="1712" y="1841"/>
                  </a:lnTo>
                  <a:lnTo>
                    <a:pt x="1713" y="1835"/>
                  </a:lnTo>
                  <a:lnTo>
                    <a:pt x="1712" y="1831"/>
                  </a:lnTo>
                  <a:lnTo>
                    <a:pt x="1712" y="1827"/>
                  </a:lnTo>
                  <a:lnTo>
                    <a:pt x="1710" y="1822"/>
                  </a:lnTo>
                  <a:lnTo>
                    <a:pt x="1708" y="1819"/>
                  </a:lnTo>
                  <a:lnTo>
                    <a:pt x="1704" y="1814"/>
                  </a:lnTo>
                  <a:lnTo>
                    <a:pt x="1698" y="1808"/>
                  </a:lnTo>
                  <a:lnTo>
                    <a:pt x="1691" y="1804"/>
                  </a:lnTo>
                  <a:lnTo>
                    <a:pt x="1684" y="1801"/>
                  </a:lnTo>
                  <a:lnTo>
                    <a:pt x="1676" y="1799"/>
                  </a:lnTo>
                  <a:lnTo>
                    <a:pt x="1668" y="1796"/>
                  </a:lnTo>
                  <a:lnTo>
                    <a:pt x="1620" y="1785"/>
                  </a:lnTo>
                  <a:lnTo>
                    <a:pt x="1611" y="1781"/>
                  </a:lnTo>
                  <a:lnTo>
                    <a:pt x="1602" y="1778"/>
                  </a:lnTo>
                  <a:lnTo>
                    <a:pt x="1594" y="1774"/>
                  </a:lnTo>
                  <a:lnTo>
                    <a:pt x="1586" y="1768"/>
                  </a:lnTo>
                  <a:lnTo>
                    <a:pt x="1580" y="1762"/>
                  </a:lnTo>
                  <a:lnTo>
                    <a:pt x="1576" y="1754"/>
                  </a:lnTo>
                  <a:lnTo>
                    <a:pt x="1573" y="1749"/>
                  </a:lnTo>
                  <a:lnTo>
                    <a:pt x="1572" y="1745"/>
                  </a:lnTo>
                  <a:lnTo>
                    <a:pt x="1572" y="1738"/>
                  </a:lnTo>
                  <a:lnTo>
                    <a:pt x="1571" y="1733"/>
                  </a:lnTo>
                  <a:lnTo>
                    <a:pt x="1572" y="1724"/>
                  </a:lnTo>
                  <a:lnTo>
                    <a:pt x="1575" y="1714"/>
                  </a:lnTo>
                  <a:lnTo>
                    <a:pt x="1577" y="1709"/>
                  </a:lnTo>
                  <a:lnTo>
                    <a:pt x="1579" y="1704"/>
                  </a:lnTo>
                  <a:lnTo>
                    <a:pt x="1582" y="1699"/>
                  </a:lnTo>
                  <a:lnTo>
                    <a:pt x="1586" y="1694"/>
                  </a:lnTo>
                  <a:lnTo>
                    <a:pt x="1591" y="1690"/>
                  </a:lnTo>
                  <a:lnTo>
                    <a:pt x="1595" y="1685"/>
                  </a:lnTo>
                  <a:lnTo>
                    <a:pt x="1602" y="1682"/>
                  </a:lnTo>
                  <a:lnTo>
                    <a:pt x="1608" y="1679"/>
                  </a:lnTo>
                  <a:lnTo>
                    <a:pt x="1617" y="1676"/>
                  </a:lnTo>
                  <a:lnTo>
                    <a:pt x="1625" y="1673"/>
                  </a:lnTo>
                  <a:lnTo>
                    <a:pt x="1635" y="1672"/>
                  </a:lnTo>
                  <a:lnTo>
                    <a:pt x="1646" y="1672"/>
                  </a:lnTo>
                  <a:lnTo>
                    <a:pt x="1653" y="1672"/>
                  </a:lnTo>
                  <a:lnTo>
                    <a:pt x="1661" y="1673"/>
                  </a:lnTo>
                  <a:lnTo>
                    <a:pt x="1668" y="1674"/>
                  </a:lnTo>
                  <a:lnTo>
                    <a:pt x="1676" y="1677"/>
                  </a:lnTo>
                  <a:lnTo>
                    <a:pt x="1684" y="1679"/>
                  </a:lnTo>
                  <a:lnTo>
                    <a:pt x="1690" y="1681"/>
                  </a:lnTo>
                  <a:lnTo>
                    <a:pt x="1695" y="1685"/>
                  </a:lnTo>
                  <a:lnTo>
                    <a:pt x="1702" y="1688"/>
                  </a:lnTo>
                  <a:lnTo>
                    <a:pt x="1706" y="1693"/>
                  </a:lnTo>
                  <a:lnTo>
                    <a:pt x="1712" y="1698"/>
                  </a:lnTo>
                  <a:lnTo>
                    <a:pt x="1715" y="1704"/>
                  </a:lnTo>
                  <a:lnTo>
                    <a:pt x="1719" y="1710"/>
                  </a:lnTo>
                  <a:lnTo>
                    <a:pt x="1721" y="1717"/>
                  </a:lnTo>
                  <a:lnTo>
                    <a:pt x="1724" y="1723"/>
                  </a:lnTo>
                  <a:lnTo>
                    <a:pt x="1725" y="1731"/>
                  </a:lnTo>
                  <a:lnTo>
                    <a:pt x="1726" y="1739"/>
                  </a:lnTo>
                  <a:lnTo>
                    <a:pt x="1705" y="1739"/>
                  </a:lnTo>
                  <a:lnTo>
                    <a:pt x="1704" y="1733"/>
                  </a:lnTo>
                  <a:lnTo>
                    <a:pt x="1703" y="1727"/>
                  </a:lnTo>
                  <a:lnTo>
                    <a:pt x="1702" y="1722"/>
                  </a:lnTo>
                  <a:lnTo>
                    <a:pt x="1700" y="1718"/>
                  </a:lnTo>
                  <a:lnTo>
                    <a:pt x="1697" y="1713"/>
                  </a:lnTo>
                  <a:lnTo>
                    <a:pt x="1693" y="1709"/>
                  </a:lnTo>
                  <a:lnTo>
                    <a:pt x="1690" y="1706"/>
                  </a:lnTo>
                  <a:lnTo>
                    <a:pt x="1687" y="1701"/>
                  </a:lnTo>
                  <a:lnTo>
                    <a:pt x="1678" y="1696"/>
                  </a:lnTo>
                  <a:lnTo>
                    <a:pt x="1668" y="1693"/>
                  </a:lnTo>
                  <a:lnTo>
                    <a:pt x="1658" y="1691"/>
                  </a:lnTo>
                  <a:lnTo>
                    <a:pt x="1646" y="1690"/>
                  </a:lnTo>
                  <a:lnTo>
                    <a:pt x="1636" y="1690"/>
                  </a:lnTo>
                  <a:lnTo>
                    <a:pt x="1625" y="1692"/>
                  </a:lnTo>
                  <a:lnTo>
                    <a:pt x="1617" y="1695"/>
                  </a:lnTo>
                  <a:lnTo>
                    <a:pt x="1608" y="1699"/>
                  </a:lnTo>
                  <a:lnTo>
                    <a:pt x="1605" y="1701"/>
                  </a:lnTo>
                  <a:lnTo>
                    <a:pt x="1602" y="1705"/>
                  </a:lnTo>
                  <a:lnTo>
                    <a:pt x="1599" y="1708"/>
                  </a:lnTo>
                  <a:lnTo>
                    <a:pt x="1596" y="1712"/>
                  </a:lnTo>
                  <a:lnTo>
                    <a:pt x="1595" y="1717"/>
                  </a:lnTo>
                  <a:lnTo>
                    <a:pt x="1593" y="1721"/>
                  </a:lnTo>
                  <a:lnTo>
                    <a:pt x="1592" y="1726"/>
                  </a:lnTo>
                  <a:lnTo>
                    <a:pt x="1592" y="1733"/>
                  </a:lnTo>
                  <a:lnTo>
                    <a:pt x="1593" y="1739"/>
                  </a:lnTo>
                  <a:lnTo>
                    <a:pt x="1595" y="1746"/>
                  </a:lnTo>
                  <a:lnTo>
                    <a:pt x="1597" y="1750"/>
                  </a:lnTo>
                  <a:lnTo>
                    <a:pt x="1602" y="1754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8" y="1763"/>
                  </a:lnTo>
                  <a:lnTo>
                    <a:pt x="1624" y="1765"/>
                  </a:lnTo>
                  <a:lnTo>
                    <a:pt x="1677" y="1778"/>
                  </a:lnTo>
                  <a:lnTo>
                    <a:pt x="1688" y="1781"/>
                  </a:lnTo>
                  <a:lnTo>
                    <a:pt x="1699" y="1786"/>
                  </a:lnTo>
                  <a:lnTo>
                    <a:pt x="1708" y="1790"/>
                  </a:lnTo>
                  <a:lnTo>
                    <a:pt x="1716" y="1796"/>
                  </a:lnTo>
                  <a:lnTo>
                    <a:pt x="1720" y="1800"/>
                  </a:lnTo>
                  <a:lnTo>
                    <a:pt x="1724" y="1804"/>
                  </a:lnTo>
                  <a:lnTo>
                    <a:pt x="1726" y="1807"/>
                  </a:lnTo>
                  <a:lnTo>
                    <a:pt x="1728" y="1813"/>
                  </a:lnTo>
                  <a:lnTo>
                    <a:pt x="1730" y="1817"/>
                  </a:lnTo>
                  <a:lnTo>
                    <a:pt x="1732" y="1822"/>
                  </a:lnTo>
                  <a:lnTo>
                    <a:pt x="1732" y="1829"/>
                  </a:lnTo>
                  <a:lnTo>
                    <a:pt x="1733" y="1834"/>
                  </a:lnTo>
                  <a:lnTo>
                    <a:pt x="1732" y="1842"/>
                  </a:lnTo>
                  <a:lnTo>
                    <a:pt x="1731" y="1850"/>
                  </a:lnTo>
                  <a:lnTo>
                    <a:pt x="1729" y="1856"/>
                  </a:lnTo>
                  <a:lnTo>
                    <a:pt x="1727" y="1860"/>
                  </a:lnTo>
                  <a:lnTo>
                    <a:pt x="1724" y="1866"/>
                  </a:lnTo>
                  <a:lnTo>
                    <a:pt x="1720" y="1871"/>
                  </a:lnTo>
                  <a:lnTo>
                    <a:pt x="1716" y="1876"/>
                  </a:lnTo>
                  <a:lnTo>
                    <a:pt x="1711" y="1881"/>
                  </a:lnTo>
                  <a:lnTo>
                    <a:pt x="1703" y="1885"/>
                  </a:lnTo>
                  <a:lnTo>
                    <a:pt x="1695" y="1888"/>
                  </a:lnTo>
                  <a:lnTo>
                    <a:pt x="1687" y="1891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0" y="1896"/>
                  </a:lnTo>
                  <a:lnTo>
                    <a:pt x="1641" y="1896"/>
                  </a:lnTo>
                  <a:lnTo>
                    <a:pt x="1632" y="1895"/>
                  </a:lnTo>
                  <a:lnTo>
                    <a:pt x="1623" y="1894"/>
                  </a:lnTo>
                  <a:lnTo>
                    <a:pt x="1616" y="1891"/>
                  </a:lnTo>
                  <a:lnTo>
                    <a:pt x="1608" y="1889"/>
                  </a:lnTo>
                  <a:lnTo>
                    <a:pt x="1600" y="1886"/>
                  </a:lnTo>
                  <a:lnTo>
                    <a:pt x="1594" y="1883"/>
                  </a:lnTo>
                  <a:lnTo>
                    <a:pt x="1587" y="1878"/>
                  </a:lnTo>
                  <a:lnTo>
                    <a:pt x="1582" y="1873"/>
                  </a:lnTo>
                  <a:lnTo>
                    <a:pt x="1578" y="1868"/>
                  </a:lnTo>
                  <a:lnTo>
                    <a:pt x="1573" y="1861"/>
                  </a:lnTo>
                  <a:lnTo>
                    <a:pt x="1570" y="1855"/>
                  </a:lnTo>
                  <a:lnTo>
                    <a:pt x="1567" y="1847"/>
                  </a:lnTo>
                  <a:lnTo>
                    <a:pt x="1566" y="1840"/>
                  </a:lnTo>
                  <a:lnTo>
                    <a:pt x="1565" y="1830"/>
                  </a:lnTo>
                  <a:lnTo>
                    <a:pt x="1565" y="1821"/>
                  </a:lnTo>
                  <a:lnTo>
                    <a:pt x="1585" y="1821"/>
                  </a:lnTo>
                  <a:close/>
                  <a:moveTo>
                    <a:pt x="1762" y="1677"/>
                  </a:moveTo>
                  <a:lnTo>
                    <a:pt x="1781" y="1677"/>
                  </a:lnTo>
                  <a:lnTo>
                    <a:pt x="1781" y="1891"/>
                  </a:lnTo>
                  <a:lnTo>
                    <a:pt x="1762" y="1891"/>
                  </a:lnTo>
                  <a:lnTo>
                    <a:pt x="1762" y="1677"/>
                  </a:lnTo>
                  <a:close/>
                  <a:moveTo>
                    <a:pt x="1957" y="1814"/>
                  </a:moveTo>
                  <a:lnTo>
                    <a:pt x="1957" y="1822"/>
                  </a:lnTo>
                  <a:lnTo>
                    <a:pt x="1956" y="1830"/>
                  </a:lnTo>
                  <a:lnTo>
                    <a:pt x="1955" y="1839"/>
                  </a:lnTo>
                  <a:lnTo>
                    <a:pt x="1953" y="1846"/>
                  </a:lnTo>
                  <a:lnTo>
                    <a:pt x="1949" y="1853"/>
                  </a:lnTo>
                  <a:lnTo>
                    <a:pt x="1946" y="1859"/>
                  </a:lnTo>
                  <a:lnTo>
                    <a:pt x="1943" y="1866"/>
                  </a:lnTo>
                  <a:lnTo>
                    <a:pt x="1938" y="1872"/>
                  </a:lnTo>
                  <a:lnTo>
                    <a:pt x="1933" y="1877"/>
                  </a:lnTo>
                  <a:lnTo>
                    <a:pt x="1928" y="1882"/>
                  </a:lnTo>
                  <a:lnTo>
                    <a:pt x="1921" y="1886"/>
                  </a:lnTo>
                  <a:lnTo>
                    <a:pt x="1915" y="1889"/>
                  </a:lnTo>
                  <a:lnTo>
                    <a:pt x="1908" y="1893"/>
                  </a:lnTo>
                  <a:lnTo>
                    <a:pt x="1901" y="1895"/>
                  </a:lnTo>
                  <a:lnTo>
                    <a:pt x="1892" y="1896"/>
                  </a:lnTo>
                  <a:lnTo>
                    <a:pt x="1883" y="1896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60" y="1893"/>
                  </a:lnTo>
                  <a:lnTo>
                    <a:pt x="1852" y="1889"/>
                  </a:lnTo>
                  <a:lnTo>
                    <a:pt x="1846" y="1886"/>
                  </a:lnTo>
                  <a:lnTo>
                    <a:pt x="1839" y="1882"/>
                  </a:lnTo>
                  <a:lnTo>
                    <a:pt x="1834" y="1877"/>
                  </a:lnTo>
                  <a:lnTo>
                    <a:pt x="1829" y="1872"/>
                  </a:lnTo>
                  <a:lnTo>
                    <a:pt x="1824" y="1866"/>
                  </a:lnTo>
                  <a:lnTo>
                    <a:pt x="1821" y="1859"/>
                  </a:lnTo>
                  <a:lnTo>
                    <a:pt x="1818" y="1853"/>
                  </a:lnTo>
                  <a:lnTo>
                    <a:pt x="1814" y="1846"/>
                  </a:lnTo>
                  <a:lnTo>
                    <a:pt x="1812" y="1839"/>
                  </a:lnTo>
                  <a:lnTo>
                    <a:pt x="1811" y="1830"/>
                  </a:lnTo>
                  <a:lnTo>
                    <a:pt x="1810" y="1822"/>
                  </a:lnTo>
                  <a:lnTo>
                    <a:pt x="1810" y="1814"/>
                  </a:lnTo>
                  <a:lnTo>
                    <a:pt x="1810" y="1806"/>
                  </a:lnTo>
                  <a:lnTo>
                    <a:pt x="1811" y="1798"/>
                  </a:lnTo>
                  <a:lnTo>
                    <a:pt x="1812" y="1790"/>
                  </a:lnTo>
                  <a:lnTo>
                    <a:pt x="1814" y="1782"/>
                  </a:lnTo>
                  <a:lnTo>
                    <a:pt x="1818" y="1775"/>
                  </a:lnTo>
                  <a:lnTo>
                    <a:pt x="1821" y="1768"/>
                  </a:lnTo>
                  <a:lnTo>
                    <a:pt x="1824" y="1762"/>
                  </a:lnTo>
                  <a:lnTo>
                    <a:pt x="1829" y="1756"/>
                  </a:lnTo>
                  <a:lnTo>
                    <a:pt x="1834" y="1751"/>
                  </a:lnTo>
                  <a:lnTo>
                    <a:pt x="1839" y="1746"/>
                  </a:lnTo>
                  <a:lnTo>
                    <a:pt x="1846" y="1741"/>
                  </a:lnTo>
                  <a:lnTo>
                    <a:pt x="1852" y="1738"/>
                  </a:lnTo>
                  <a:lnTo>
                    <a:pt x="1860" y="1735"/>
                  </a:lnTo>
                  <a:lnTo>
                    <a:pt x="1867" y="1734"/>
                  </a:lnTo>
                  <a:lnTo>
                    <a:pt x="1875" y="1732"/>
                  </a:lnTo>
                  <a:lnTo>
                    <a:pt x="1883" y="1732"/>
                  </a:lnTo>
                  <a:lnTo>
                    <a:pt x="1892" y="1732"/>
                  </a:lnTo>
                  <a:lnTo>
                    <a:pt x="1901" y="1734"/>
                  </a:lnTo>
                  <a:lnTo>
                    <a:pt x="1908" y="1735"/>
                  </a:lnTo>
                  <a:lnTo>
                    <a:pt x="1915" y="1738"/>
                  </a:lnTo>
                  <a:lnTo>
                    <a:pt x="1921" y="1741"/>
                  </a:lnTo>
                  <a:lnTo>
                    <a:pt x="1928" y="1746"/>
                  </a:lnTo>
                  <a:lnTo>
                    <a:pt x="1933" y="1751"/>
                  </a:lnTo>
                  <a:lnTo>
                    <a:pt x="1938" y="1756"/>
                  </a:lnTo>
                  <a:lnTo>
                    <a:pt x="1943" y="1762"/>
                  </a:lnTo>
                  <a:lnTo>
                    <a:pt x="1946" y="1768"/>
                  </a:lnTo>
                  <a:lnTo>
                    <a:pt x="1949" y="1775"/>
                  </a:lnTo>
                  <a:lnTo>
                    <a:pt x="1953" y="1782"/>
                  </a:lnTo>
                  <a:lnTo>
                    <a:pt x="1955" y="1790"/>
                  </a:lnTo>
                  <a:lnTo>
                    <a:pt x="1956" y="1798"/>
                  </a:lnTo>
                  <a:lnTo>
                    <a:pt x="1957" y="1806"/>
                  </a:lnTo>
                  <a:lnTo>
                    <a:pt x="1957" y="1814"/>
                  </a:lnTo>
                  <a:close/>
                  <a:moveTo>
                    <a:pt x="1829" y="1814"/>
                  </a:moveTo>
                  <a:lnTo>
                    <a:pt x="1829" y="1827"/>
                  </a:lnTo>
                  <a:lnTo>
                    <a:pt x="1833" y="1839"/>
                  </a:lnTo>
                  <a:lnTo>
                    <a:pt x="1837" y="1849"/>
                  </a:lnTo>
                  <a:lnTo>
                    <a:pt x="1842" y="1859"/>
                  </a:lnTo>
                  <a:lnTo>
                    <a:pt x="1847" y="1863"/>
                  </a:lnTo>
                  <a:lnTo>
                    <a:pt x="1850" y="1868"/>
                  </a:lnTo>
                  <a:lnTo>
                    <a:pt x="1855" y="1871"/>
                  </a:lnTo>
                  <a:lnTo>
                    <a:pt x="1860" y="1874"/>
                  </a:lnTo>
                  <a:lnTo>
                    <a:pt x="1865" y="1877"/>
                  </a:lnTo>
                  <a:lnTo>
                    <a:pt x="1870" y="1878"/>
                  </a:lnTo>
                  <a:lnTo>
                    <a:pt x="1877" y="1880"/>
                  </a:lnTo>
                  <a:lnTo>
                    <a:pt x="1883" y="1881"/>
                  </a:lnTo>
                  <a:lnTo>
                    <a:pt x="1890" y="1880"/>
                  </a:lnTo>
                  <a:lnTo>
                    <a:pt x="1896" y="1878"/>
                  </a:lnTo>
                  <a:lnTo>
                    <a:pt x="1902" y="1877"/>
                  </a:lnTo>
                  <a:lnTo>
                    <a:pt x="1907" y="1874"/>
                  </a:lnTo>
                  <a:lnTo>
                    <a:pt x="1913" y="1871"/>
                  </a:lnTo>
                  <a:lnTo>
                    <a:pt x="1917" y="1868"/>
                  </a:lnTo>
                  <a:lnTo>
                    <a:pt x="1921" y="1863"/>
                  </a:lnTo>
                  <a:lnTo>
                    <a:pt x="1924" y="1859"/>
                  </a:lnTo>
                  <a:lnTo>
                    <a:pt x="1930" y="1849"/>
                  </a:lnTo>
                  <a:lnTo>
                    <a:pt x="1934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2"/>
                  </a:lnTo>
                  <a:lnTo>
                    <a:pt x="1934" y="1790"/>
                  </a:lnTo>
                  <a:lnTo>
                    <a:pt x="1930" y="1778"/>
                  </a:lnTo>
                  <a:lnTo>
                    <a:pt x="1924" y="1768"/>
                  </a:lnTo>
                  <a:lnTo>
                    <a:pt x="1921" y="1764"/>
                  </a:lnTo>
                  <a:lnTo>
                    <a:pt x="1917" y="1760"/>
                  </a:lnTo>
                  <a:lnTo>
                    <a:pt x="1913" y="1756"/>
                  </a:lnTo>
                  <a:lnTo>
                    <a:pt x="1907" y="1753"/>
                  </a:lnTo>
                  <a:lnTo>
                    <a:pt x="1902" y="1751"/>
                  </a:lnTo>
                  <a:lnTo>
                    <a:pt x="1896" y="1749"/>
                  </a:lnTo>
                  <a:lnTo>
                    <a:pt x="1890" y="1748"/>
                  </a:lnTo>
                  <a:lnTo>
                    <a:pt x="1883" y="1748"/>
                  </a:lnTo>
                  <a:lnTo>
                    <a:pt x="1877" y="1748"/>
                  </a:lnTo>
                  <a:lnTo>
                    <a:pt x="1870" y="1749"/>
                  </a:lnTo>
                  <a:lnTo>
                    <a:pt x="1865" y="1751"/>
                  </a:lnTo>
                  <a:lnTo>
                    <a:pt x="1860" y="1753"/>
                  </a:lnTo>
                  <a:lnTo>
                    <a:pt x="1855" y="1756"/>
                  </a:lnTo>
                  <a:lnTo>
                    <a:pt x="1850" y="1760"/>
                  </a:lnTo>
                  <a:lnTo>
                    <a:pt x="1847" y="1764"/>
                  </a:lnTo>
                  <a:lnTo>
                    <a:pt x="1842" y="1768"/>
                  </a:lnTo>
                  <a:lnTo>
                    <a:pt x="1837" y="1778"/>
                  </a:lnTo>
                  <a:lnTo>
                    <a:pt x="1833" y="1790"/>
                  </a:lnTo>
                  <a:lnTo>
                    <a:pt x="1829" y="1802"/>
                  </a:lnTo>
                  <a:lnTo>
                    <a:pt x="1829" y="1814"/>
                  </a:lnTo>
                  <a:close/>
                  <a:moveTo>
                    <a:pt x="1968" y="1736"/>
                  </a:moveTo>
                  <a:lnTo>
                    <a:pt x="1989" y="1736"/>
                  </a:lnTo>
                  <a:lnTo>
                    <a:pt x="2038" y="1873"/>
                  </a:lnTo>
                  <a:lnTo>
                    <a:pt x="2039" y="1873"/>
                  </a:lnTo>
                  <a:lnTo>
                    <a:pt x="2086" y="1736"/>
                  </a:lnTo>
                  <a:lnTo>
                    <a:pt x="2107" y="1736"/>
                  </a:lnTo>
                  <a:lnTo>
                    <a:pt x="2049" y="1891"/>
                  </a:lnTo>
                  <a:lnTo>
                    <a:pt x="2028" y="1891"/>
                  </a:lnTo>
                  <a:lnTo>
                    <a:pt x="1968" y="1736"/>
                  </a:lnTo>
                  <a:close/>
                  <a:moveTo>
                    <a:pt x="2136" y="1819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0"/>
                  </a:lnTo>
                  <a:lnTo>
                    <a:pt x="2148" y="1860"/>
                  </a:lnTo>
                  <a:lnTo>
                    <a:pt x="2152" y="1864"/>
                  </a:lnTo>
                  <a:lnTo>
                    <a:pt x="2156" y="1868"/>
                  </a:lnTo>
                  <a:lnTo>
                    <a:pt x="2160" y="1872"/>
                  </a:lnTo>
                  <a:lnTo>
                    <a:pt x="2164" y="1874"/>
                  </a:lnTo>
                  <a:lnTo>
                    <a:pt x="2170" y="1877"/>
                  </a:lnTo>
                  <a:lnTo>
                    <a:pt x="2175" y="1878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8" y="1880"/>
                  </a:lnTo>
                  <a:lnTo>
                    <a:pt x="2206" y="1877"/>
                  </a:lnTo>
                  <a:lnTo>
                    <a:pt x="2214" y="1874"/>
                  </a:lnTo>
                  <a:lnTo>
                    <a:pt x="2220" y="1869"/>
                  </a:lnTo>
                  <a:lnTo>
                    <a:pt x="2226" y="1863"/>
                  </a:lnTo>
                  <a:lnTo>
                    <a:pt x="2230" y="1857"/>
                  </a:lnTo>
                  <a:lnTo>
                    <a:pt x="2233" y="1849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2" y="1853"/>
                  </a:lnTo>
                  <a:lnTo>
                    <a:pt x="2247" y="1864"/>
                  </a:lnTo>
                  <a:lnTo>
                    <a:pt x="2241" y="1873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5" y="1888"/>
                  </a:lnTo>
                  <a:lnTo>
                    <a:pt x="2219" y="1890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6"/>
                  </a:lnTo>
                  <a:lnTo>
                    <a:pt x="2178" y="1896"/>
                  </a:lnTo>
                  <a:lnTo>
                    <a:pt x="2171" y="1895"/>
                  </a:lnTo>
                  <a:lnTo>
                    <a:pt x="2163" y="1893"/>
                  </a:lnTo>
                  <a:lnTo>
                    <a:pt x="2156" y="1889"/>
                  </a:lnTo>
                  <a:lnTo>
                    <a:pt x="2149" y="1886"/>
                  </a:lnTo>
                  <a:lnTo>
                    <a:pt x="2144" y="1882"/>
                  </a:lnTo>
                  <a:lnTo>
                    <a:pt x="2138" y="1877"/>
                  </a:lnTo>
                  <a:lnTo>
                    <a:pt x="2134" y="1872"/>
                  </a:lnTo>
                  <a:lnTo>
                    <a:pt x="2130" y="1866"/>
                  </a:lnTo>
                  <a:lnTo>
                    <a:pt x="2126" y="1859"/>
                  </a:lnTo>
                  <a:lnTo>
                    <a:pt x="2124" y="1853"/>
                  </a:lnTo>
                  <a:lnTo>
                    <a:pt x="2121" y="1845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1" y="1783"/>
                  </a:lnTo>
                  <a:lnTo>
                    <a:pt x="2124" y="1777"/>
                  </a:lnTo>
                  <a:lnTo>
                    <a:pt x="2126" y="1769"/>
                  </a:lnTo>
                  <a:lnTo>
                    <a:pt x="2130" y="1763"/>
                  </a:lnTo>
                  <a:lnTo>
                    <a:pt x="2134" y="1758"/>
                  </a:lnTo>
                  <a:lnTo>
                    <a:pt x="2138" y="1752"/>
                  </a:lnTo>
                  <a:lnTo>
                    <a:pt x="2144" y="1747"/>
                  </a:lnTo>
                  <a:lnTo>
                    <a:pt x="2149" y="1742"/>
                  </a:lnTo>
                  <a:lnTo>
                    <a:pt x="2156" y="1739"/>
                  </a:lnTo>
                  <a:lnTo>
                    <a:pt x="2163" y="1736"/>
                  </a:lnTo>
                  <a:lnTo>
                    <a:pt x="2171" y="1734"/>
                  </a:lnTo>
                  <a:lnTo>
                    <a:pt x="2178" y="1732"/>
                  </a:lnTo>
                  <a:lnTo>
                    <a:pt x="2188" y="1732"/>
                  </a:lnTo>
                  <a:lnTo>
                    <a:pt x="2197" y="1732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39"/>
                  </a:lnTo>
                  <a:lnTo>
                    <a:pt x="2226" y="1744"/>
                  </a:lnTo>
                  <a:lnTo>
                    <a:pt x="2231" y="1748"/>
                  </a:lnTo>
                  <a:lnTo>
                    <a:pt x="2237" y="1753"/>
                  </a:lnTo>
                  <a:lnTo>
                    <a:pt x="2241" y="1759"/>
                  </a:lnTo>
                  <a:lnTo>
                    <a:pt x="2245" y="1765"/>
                  </a:lnTo>
                  <a:lnTo>
                    <a:pt x="2248" y="1773"/>
                  </a:lnTo>
                  <a:lnTo>
                    <a:pt x="2251" y="1779"/>
                  </a:lnTo>
                  <a:lnTo>
                    <a:pt x="2253" y="1787"/>
                  </a:lnTo>
                  <a:lnTo>
                    <a:pt x="2256" y="1803"/>
                  </a:lnTo>
                  <a:lnTo>
                    <a:pt x="2256" y="1819"/>
                  </a:lnTo>
                  <a:lnTo>
                    <a:pt x="2136" y="1819"/>
                  </a:lnTo>
                  <a:close/>
                  <a:moveTo>
                    <a:pt x="2238" y="1803"/>
                  </a:moveTo>
                  <a:lnTo>
                    <a:pt x="2237" y="1792"/>
                  </a:lnTo>
                  <a:lnTo>
                    <a:pt x="2233" y="1782"/>
                  </a:lnTo>
                  <a:lnTo>
                    <a:pt x="2229" y="1773"/>
                  </a:lnTo>
                  <a:lnTo>
                    <a:pt x="2224" y="1764"/>
                  </a:lnTo>
                  <a:lnTo>
                    <a:pt x="2216" y="1758"/>
                  </a:lnTo>
                  <a:lnTo>
                    <a:pt x="2208" y="1752"/>
                  </a:lnTo>
                  <a:lnTo>
                    <a:pt x="2203" y="1750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1" y="1748"/>
                  </a:lnTo>
                  <a:lnTo>
                    <a:pt x="2176" y="1749"/>
                  </a:lnTo>
                  <a:lnTo>
                    <a:pt x="2172" y="1750"/>
                  </a:lnTo>
                  <a:lnTo>
                    <a:pt x="2167" y="1752"/>
                  </a:lnTo>
                  <a:lnTo>
                    <a:pt x="2159" y="1758"/>
                  </a:lnTo>
                  <a:lnTo>
                    <a:pt x="2151" y="1765"/>
                  </a:lnTo>
                  <a:lnTo>
                    <a:pt x="2146" y="1773"/>
                  </a:lnTo>
                  <a:lnTo>
                    <a:pt x="2142" y="1782"/>
                  </a:lnTo>
                  <a:lnTo>
                    <a:pt x="2138" y="1792"/>
                  </a:lnTo>
                  <a:lnTo>
                    <a:pt x="2136" y="1803"/>
                  </a:lnTo>
                  <a:lnTo>
                    <a:pt x="2238" y="1803"/>
                  </a:lnTo>
                  <a:close/>
                  <a:moveTo>
                    <a:pt x="2282" y="1736"/>
                  </a:moveTo>
                  <a:lnTo>
                    <a:pt x="2300" y="1736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5" y="1756"/>
                  </a:lnTo>
                  <a:lnTo>
                    <a:pt x="2309" y="1750"/>
                  </a:lnTo>
                  <a:lnTo>
                    <a:pt x="2314" y="1745"/>
                  </a:lnTo>
                  <a:lnTo>
                    <a:pt x="2321" y="1740"/>
                  </a:lnTo>
                  <a:lnTo>
                    <a:pt x="2327" y="1737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3" y="1734"/>
                  </a:lnTo>
                  <a:lnTo>
                    <a:pt x="2378" y="1736"/>
                  </a:lnTo>
                  <a:lnTo>
                    <a:pt x="2383" y="1738"/>
                  </a:lnTo>
                  <a:lnTo>
                    <a:pt x="2388" y="1740"/>
                  </a:lnTo>
                  <a:lnTo>
                    <a:pt x="2392" y="1744"/>
                  </a:lnTo>
                  <a:lnTo>
                    <a:pt x="2395" y="1748"/>
                  </a:lnTo>
                  <a:lnTo>
                    <a:pt x="2399" y="1752"/>
                  </a:lnTo>
                  <a:lnTo>
                    <a:pt x="2402" y="1756"/>
                  </a:lnTo>
                  <a:lnTo>
                    <a:pt x="2404" y="1761"/>
                  </a:lnTo>
                  <a:lnTo>
                    <a:pt x="2405" y="1766"/>
                  </a:lnTo>
                  <a:lnTo>
                    <a:pt x="2407" y="1778"/>
                  </a:lnTo>
                  <a:lnTo>
                    <a:pt x="2408" y="1792"/>
                  </a:lnTo>
                  <a:lnTo>
                    <a:pt x="2408" y="1891"/>
                  </a:lnTo>
                  <a:lnTo>
                    <a:pt x="2389" y="1891"/>
                  </a:lnTo>
                  <a:lnTo>
                    <a:pt x="2389" y="1794"/>
                  </a:lnTo>
                  <a:lnTo>
                    <a:pt x="2389" y="1785"/>
                  </a:lnTo>
                  <a:lnTo>
                    <a:pt x="2387" y="1776"/>
                  </a:lnTo>
                  <a:lnTo>
                    <a:pt x="2385" y="1768"/>
                  </a:lnTo>
                  <a:lnTo>
                    <a:pt x="2380" y="1761"/>
                  </a:lnTo>
                  <a:lnTo>
                    <a:pt x="2376" y="1755"/>
                  </a:lnTo>
                  <a:lnTo>
                    <a:pt x="2368" y="1751"/>
                  </a:lnTo>
                  <a:lnTo>
                    <a:pt x="2360" y="1749"/>
                  </a:lnTo>
                  <a:lnTo>
                    <a:pt x="2349" y="1748"/>
                  </a:lnTo>
                  <a:lnTo>
                    <a:pt x="2343" y="1748"/>
                  </a:lnTo>
                  <a:lnTo>
                    <a:pt x="2338" y="1749"/>
                  </a:lnTo>
                  <a:lnTo>
                    <a:pt x="2334" y="1750"/>
                  </a:lnTo>
                  <a:lnTo>
                    <a:pt x="2329" y="1752"/>
                  </a:lnTo>
                  <a:lnTo>
                    <a:pt x="2321" y="1756"/>
                  </a:lnTo>
                  <a:lnTo>
                    <a:pt x="2314" y="1763"/>
                  </a:lnTo>
                  <a:lnTo>
                    <a:pt x="2308" y="1771"/>
                  </a:lnTo>
                  <a:lnTo>
                    <a:pt x="2305" y="1780"/>
                  </a:lnTo>
                  <a:lnTo>
                    <a:pt x="2301" y="1790"/>
                  </a:lnTo>
                  <a:lnTo>
                    <a:pt x="2300" y="1801"/>
                  </a:lnTo>
                  <a:lnTo>
                    <a:pt x="2300" y="1891"/>
                  </a:lnTo>
                  <a:lnTo>
                    <a:pt x="2282" y="1891"/>
                  </a:lnTo>
                  <a:lnTo>
                    <a:pt x="2282" y="1736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6"/>
                  </a:moveTo>
                  <a:lnTo>
                    <a:pt x="2463" y="1736"/>
                  </a:lnTo>
                  <a:lnTo>
                    <a:pt x="2463" y="1891"/>
                  </a:lnTo>
                  <a:lnTo>
                    <a:pt x="2444" y="1891"/>
                  </a:lnTo>
                  <a:lnTo>
                    <a:pt x="2444" y="1736"/>
                  </a:lnTo>
                  <a:close/>
                  <a:moveTo>
                    <a:pt x="2498" y="1783"/>
                  </a:moveTo>
                  <a:lnTo>
                    <a:pt x="2499" y="1777"/>
                  </a:lnTo>
                  <a:lnTo>
                    <a:pt x="2500" y="1771"/>
                  </a:lnTo>
                  <a:lnTo>
                    <a:pt x="2501" y="1765"/>
                  </a:lnTo>
                  <a:lnTo>
                    <a:pt x="2503" y="1760"/>
                  </a:lnTo>
                  <a:lnTo>
                    <a:pt x="2507" y="1755"/>
                  </a:lnTo>
                  <a:lnTo>
                    <a:pt x="2510" y="1751"/>
                  </a:lnTo>
                  <a:lnTo>
                    <a:pt x="2513" y="1748"/>
                  </a:lnTo>
                  <a:lnTo>
                    <a:pt x="2516" y="1744"/>
                  </a:lnTo>
                  <a:lnTo>
                    <a:pt x="2526" y="1738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1" y="1734"/>
                  </a:lnTo>
                  <a:lnTo>
                    <a:pt x="2591" y="1736"/>
                  </a:lnTo>
                  <a:lnTo>
                    <a:pt x="2599" y="1741"/>
                  </a:lnTo>
                  <a:lnTo>
                    <a:pt x="2604" y="1744"/>
                  </a:lnTo>
                  <a:lnTo>
                    <a:pt x="2607" y="1748"/>
                  </a:lnTo>
                  <a:lnTo>
                    <a:pt x="2610" y="1751"/>
                  </a:lnTo>
                  <a:lnTo>
                    <a:pt x="2613" y="1756"/>
                  </a:lnTo>
                  <a:lnTo>
                    <a:pt x="2616" y="1762"/>
                  </a:lnTo>
                  <a:lnTo>
                    <a:pt x="2617" y="1767"/>
                  </a:lnTo>
                  <a:lnTo>
                    <a:pt x="2618" y="1774"/>
                  </a:lnTo>
                  <a:lnTo>
                    <a:pt x="2618" y="1781"/>
                  </a:lnTo>
                  <a:lnTo>
                    <a:pt x="2618" y="1864"/>
                  </a:lnTo>
                  <a:lnTo>
                    <a:pt x="2619" y="1869"/>
                  </a:lnTo>
                  <a:lnTo>
                    <a:pt x="2621" y="1873"/>
                  </a:lnTo>
                  <a:lnTo>
                    <a:pt x="2624" y="1875"/>
                  </a:lnTo>
                  <a:lnTo>
                    <a:pt x="2630" y="1875"/>
                  </a:lnTo>
                  <a:lnTo>
                    <a:pt x="2633" y="1875"/>
                  </a:lnTo>
                  <a:lnTo>
                    <a:pt x="2635" y="1874"/>
                  </a:lnTo>
                  <a:lnTo>
                    <a:pt x="2635" y="1890"/>
                  </a:lnTo>
                  <a:lnTo>
                    <a:pt x="2630" y="1891"/>
                  </a:lnTo>
                  <a:lnTo>
                    <a:pt x="2623" y="1891"/>
                  </a:lnTo>
                  <a:lnTo>
                    <a:pt x="2617" y="1891"/>
                  </a:lnTo>
                  <a:lnTo>
                    <a:pt x="2611" y="1889"/>
                  </a:lnTo>
                  <a:lnTo>
                    <a:pt x="2607" y="1887"/>
                  </a:lnTo>
                  <a:lnTo>
                    <a:pt x="2605" y="1884"/>
                  </a:lnTo>
                  <a:lnTo>
                    <a:pt x="2603" y="1881"/>
                  </a:lnTo>
                  <a:lnTo>
                    <a:pt x="2602" y="1875"/>
                  </a:lnTo>
                  <a:lnTo>
                    <a:pt x="2601" y="1870"/>
                  </a:lnTo>
                  <a:lnTo>
                    <a:pt x="2601" y="1864"/>
                  </a:lnTo>
                  <a:lnTo>
                    <a:pt x="2595" y="1872"/>
                  </a:lnTo>
                  <a:lnTo>
                    <a:pt x="2590" y="1878"/>
                  </a:lnTo>
                  <a:lnTo>
                    <a:pt x="2584" y="1884"/>
                  </a:lnTo>
                  <a:lnTo>
                    <a:pt x="2578" y="1888"/>
                  </a:lnTo>
                  <a:lnTo>
                    <a:pt x="2571" y="1891"/>
                  </a:lnTo>
                  <a:lnTo>
                    <a:pt x="2563" y="1894"/>
                  </a:lnTo>
                  <a:lnTo>
                    <a:pt x="2554" y="1896"/>
                  </a:lnTo>
                  <a:lnTo>
                    <a:pt x="2543" y="1896"/>
                  </a:lnTo>
                  <a:lnTo>
                    <a:pt x="2532" y="1896"/>
                  </a:lnTo>
                  <a:lnTo>
                    <a:pt x="2523" y="1894"/>
                  </a:lnTo>
                  <a:lnTo>
                    <a:pt x="2514" y="1890"/>
                  </a:lnTo>
                  <a:lnTo>
                    <a:pt x="2507" y="1885"/>
                  </a:lnTo>
                  <a:lnTo>
                    <a:pt x="2503" y="1882"/>
                  </a:lnTo>
                  <a:lnTo>
                    <a:pt x="2500" y="1878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4" y="1867"/>
                  </a:lnTo>
                  <a:lnTo>
                    <a:pt x="2493" y="1861"/>
                  </a:lnTo>
                  <a:lnTo>
                    <a:pt x="2491" y="1856"/>
                  </a:lnTo>
                  <a:lnTo>
                    <a:pt x="2491" y="1850"/>
                  </a:lnTo>
                  <a:lnTo>
                    <a:pt x="2491" y="1843"/>
                  </a:lnTo>
                  <a:lnTo>
                    <a:pt x="2494" y="1836"/>
                  </a:lnTo>
                  <a:lnTo>
                    <a:pt x="2496" y="1830"/>
                  </a:lnTo>
                  <a:lnTo>
                    <a:pt x="2499" y="1826"/>
                  </a:lnTo>
                  <a:lnTo>
                    <a:pt x="2502" y="1821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7" y="1812"/>
                  </a:lnTo>
                  <a:lnTo>
                    <a:pt x="2530" y="1807"/>
                  </a:lnTo>
                  <a:lnTo>
                    <a:pt x="2544" y="1804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0" y="1800"/>
                  </a:lnTo>
                  <a:lnTo>
                    <a:pt x="2585" y="1799"/>
                  </a:lnTo>
                  <a:lnTo>
                    <a:pt x="2590" y="1798"/>
                  </a:lnTo>
                  <a:lnTo>
                    <a:pt x="2593" y="1795"/>
                  </a:lnTo>
                  <a:lnTo>
                    <a:pt x="2595" y="1793"/>
                  </a:lnTo>
                  <a:lnTo>
                    <a:pt x="2597" y="1790"/>
                  </a:lnTo>
                  <a:lnTo>
                    <a:pt x="2598" y="1786"/>
                  </a:lnTo>
                  <a:lnTo>
                    <a:pt x="2599" y="1779"/>
                  </a:lnTo>
                  <a:lnTo>
                    <a:pt x="2598" y="1771"/>
                  </a:lnTo>
                  <a:lnTo>
                    <a:pt x="2596" y="1764"/>
                  </a:lnTo>
                  <a:lnTo>
                    <a:pt x="2592" y="1759"/>
                  </a:lnTo>
                  <a:lnTo>
                    <a:pt x="2588" y="1754"/>
                  </a:lnTo>
                  <a:lnTo>
                    <a:pt x="2581" y="1751"/>
                  </a:lnTo>
                  <a:lnTo>
                    <a:pt x="2575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8"/>
                  </a:lnTo>
                  <a:lnTo>
                    <a:pt x="2542" y="1750"/>
                  </a:lnTo>
                  <a:lnTo>
                    <a:pt x="2535" y="1752"/>
                  </a:lnTo>
                  <a:lnTo>
                    <a:pt x="2529" y="1756"/>
                  </a:lnTo>
                  <a:lnTo>
                    <a:pt x="2524" y="1761"/>
                  </a:lnTo>
                  <a:lnTo>
                    <a:pt x="2521" y="1767"/>
                  </a:lnTo>
                  <a:lnTo>
                    <a:pt x="2518" y="1775"/>
                  </a:lnTo>
                  <a:lnTo>
                    <a:pt x="2517" y="1783"/>
                  </a:lnTo>
                  <a:lnTo>
                    <a:pt x="2498" y="1783"/>
                  </a:lnTo>
                  <a:close/>
                  <a:moveTo>
                    <a:pt x="2599" y="1806"/>
                  </a:moveTo>
                  <a:lnTo>
                    <a:pt x="2598" y="1806"/>
                  </a:lnTo>
                  <a:lnTo>
                    <a:pt x="2596" y="1809"/>
                  </a:lnTo>
                  <a:lnTo>
                    <a:pt x="2592" y="1812"/>
                  </a:lnTo>
                  <a:lnTo>
                    <a:pt x="2586" y="1813"/>
                  </a:lnTo>
                  <a:lnTo>
                    <a:pt x="2582" y="1814"/>
                  </a:lnTo>
                  <a:lnTo>
                    <a:pt x="2557" y="1817"/>
                  </a:lnTo>
                  <a:lnTo>
                    <a:pt x="2535" y="1822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1" y="1829"/>
                  </a:lnTo>
                  <a:lnTo>
                    <a:pt x="2517" y="1832"/>
                  </a:lnTo>
                  <a:lnTo>
                    <a:pt x="2514" y="1835"/>
                  </a:lnTo>
                  <a:lnTo>
                    <a:pt x="2512" y="1840"/>
                  </a:lnTo>
                  <a:lnTo>
                    <a:pt x="2511" y="1844"/>
                  </a:lnTo>
                  <a:lnTo>
                    <a:pt x="2510" y="1849"/>
                  </a:lnTo>
                  <a:lnTo>
                    <a:pt x="2511" y="1856"/>
                  </a:lnTo>
                  <a:lnTo>
                    <a:pt x="2513" y="1862"/>
                  </a:lnTo>
                  <a:lnTo>
                    <a:pt x="2516" y="1868"/>
                  </a:lnTo>
                  <a:lnTo>
                    <a:pt x="2521" y="1872"/>
                  </a:lnTo>
                  <a:lnTo>
                    <a:pt x="2526" y="1875"/>
                  </a:lnTo>
                  <a:lnTo>
                    <a:pt x="2532" y="1878"/>
                  </a:lnTo>
                  <a:lnTo>
                    <a:pt x="2538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6"/>
                  </a:lnTo>
                  <a:lnTo>
                    <a:pt x="2575" y="1873"/>
                  </a:lnTo>
                  <a:lnTo>
                    <a:pt x="2583" y="1868"/>
                  </a:lnTo>
                  <a:lnTo>
                    <a:pt x="2590" y="1860"/>
                  </a:lnTo>
                  <a:lnTo>
                    <a:pt x="2595" y="1852"/>
                  </a:lnTo>
                  <a:lnTo>
                    <a:pt x="2596" y="1847"/>
                  </a:lnTo>
                  <a:lnTo>
                    <a:pt x="2598" y="1842"/>
                  </a:lnTo>
                  <a:lnTo>
                    <a:pt x="2599" y="1837"/>
                  </a:lnTo>
                  <a:lnTo>
                    <a:pt x="2599" y="1831"/>
                  </a:lnTo>
                  <a:lnTo>
                    <a:pt x="2599" y="1806"/>
                  </a:lnTo>
                  <a:close/>
                  <a:moveTo>
                    <a:pt x="2223" y="180"/>
                  </a:moveTo>
                  <a:lnTo>
                    <a:pt x="2221" y="162"/>
                  </a:lnTo>
                  <a:lnTo>
                    <a:pt x="2218" y="144"/>
                  </a:lnTo>
                  <a:lnTo>
                    <a:pt x="2214" y="127"/>
                  </a:lnTo>
                  <a:lnTo>
                    <a:pt x="2207" y="110"/>
                  </a:lnTo>
                  <a:lnTo>
                    <a:pt x="2200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7" y="41"/>
                  </a:lnTo>
                  <a:lnTo>
                    <a:pt x="2143" y="31"/>
                  </a:lnTo>
                  <a:lnTo>
                    <a:pt x="2127" y="21"/>
                  </a:lnTo>
                  <a:lnTo>
                    <a:pt x="2111" y="14"/>
                  </a:lnTo>
                  <a:lnTo>
                    <a:pt x="2095" y="7"/>
                  </a:lnTo>
                  <a:lnTo>
                    <a:pt x="2078" y="3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3" y="1"/>
                  </a:lnTo>
                  <a:lnTo>
                    <a:pt x="2004" y="3"/>
                  </a:lnTo>
                  <a:lnTo>
                    <a:pt x="1987" y="7"/>
                  </a:lnTo>
                  <a:lnTo>
                    <a:pt x="1971" y="14"/>
                  </a:lnTo>
                  <a:lnTo>
                    <a:pt x="1955" y="21"/>
                  </a:lnTo>
                  <a:lnTo>
                    <a:pt x="1940" y="31"/>
                  </a:lnTo>
                  <a:lnTo>
                    <a:pt x="1926" y="41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0"/>
                  </a:lnTo>
                  <a:lnTo>
                    <a:pt x="1868" y="127"/>
                  </a:lnTo>
                  <a:lnTo>
                    <a:pt x="1864" y="144"/>
                  </a:lnTo>
                  <a:lnTo>
                    <a:pt x="1861" y="162"/>
                  </a:lnTo>
                  <a:lnTo>
                    <a:pt x="1860" y="180"/>
                  </a:lnTo>
                  <a:lnTo>
                    <a:pt x="1861" y="199"/>
                  </a:lnTo>
                  <a:lnTo>
                    <a:pt x="1864" y="217"/>
                  </a:lnTo>
                  <a:lnTo>
                    <a:pt x="1868" y="234"/>
                  </a:lnTo>
                  <a:lnTo>
                    <a:pt x="1875" y="251"/>
                  </a:lnTo>
                  <a:lnTo>
                    <a:pt x="1882" y="266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6" y="320"/>
                  </a:lnTo>
                  <a:lnTo>
                    <a:pt x="1940" y="330"/>
                  </a:lnTo>
                  <a:lnTo>
                    <a:pt x="1955" y="340"/>
                  </a:lnTo>
                  <a:lnTo>
                    <a:pt x="1971" y="347"/>
                  </a:lnTo>
                  <a:lnTo>
                    <a:pt x="1987" y="353"/>
                  </a:lnTo>
                  <a:lnTo>
                    <a:pt x="2004" y="358"/>
                  </a:lnTo>
                  <a:lnTo>
                    <a:pt x="2023" y="360"/>
                  </a:lnTo>
                  <a:lnTo>
                    <a:pt x="2041" y="361"/>
                  </a:lnTo>
                  <a:lnTo>
                    <a:pt x="2059" y="360"/>
                  </a:lnTo>
                  <a:lnTo>
                    <a:pt x="2078" y="358"/>
                  </a:lnTo>
                  <a:lnTo>
                    <a:pt x="2095" y="353"/>
                  </a:lnTo>
                  <a:lnTo>
                    <a:pt x="2111" y="347"/>
                  </a:lnTo>
                  <a:lnTo>
                    <a:pt x="2127" y="340"/>
                  </a:lnTo>
                  <a:lnTo>
                    <a:pt x="2143" y="330"/>
                  </a:lnTo>
                  <a:lnTo>
                    <a:pt x="2157" y="320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0" y="266"/>
                  </a:lnTo>
                  <a:lnTo>
                    <a:pt x="2207" y="251"/>
                  </a:lnTo>
                  <a:lnTo>
                    <a:pt x="2214" y="234"/>
                  </a:lnTo>
                  <a:lnTo>
                    <a:pt x="2218" y="217"/>
                  </a:lnTo>
                  <a:lnTo>
                    <a:pt x="2221" y="199"/>
                  </a:lnTo>
                  <a:lnTo>
                    <a:pt x="2223" y="180"/>
                  </a:lnTo>
                  <a:close/>
                  <a:moveTo>
                    <a:pt x="2646" y="784"/>
                  </a:moveTo>
                  <a:lnTo>
                    <a:pt x="2645" y="765"/>
                  </a:lnTo>
                  <a:lnTo>
                    <a:pt x="2643" y="748"/>
                  </a:lnTo>
                  <a:lnTo>
                    <a:pt x="2638" y="731"/>
                  </a:lnTo>
                  <a:lnTo>
                    <a:pt x="2632" y="713"/>
                  </a:lnTo>
                  <a:lnTo>
                    <a:pt x="2624" y="698"/>
                  </a:lnTo>
                  <a:lnTo>
                    <a:pt x="2616" y="683"/>
                  </a:lnTo>
                  <a:lnTo>
                    <a:pt x="2605" y="669"/>
                  </a:lnTo>
                  <a:lnTo>
                    <a:pt x="2593" y="656"/>
                  </a:lnTo>
                  <a:lnTo>
                    <a:pt x="2580" y="644"/>
                  </a:lnTo>
                  <a:lnTo>
                    <a:pt x="2566" y="634"/>
                  </a:lnTo>
                  <a:lnTo>
                    <a:pt x="2551" y="625"/>
                  </a:lnTo>
                  <a:lnTo>
                    <a:pt x="2536" y="617"/>
                  </a:lnTo>
                  <a:lnTo>
                    <a:pt x="2518" y="611"/>
                  </a:lnTo>
                  <a:lnTo>
                    <a:pt x="2501" y="607"/>
                  </a:lnTo>
                  <a:lnTo>
                    <a:pt x="2484" y="604"/>
                  </a:lnTo>
                  <a:lnTo>
                    <a:pt x="2466" y="603"/>
                  </a:lnTo>
                  <a:lnTo>
                    <a:pt x="2446" y="604"/>
                  </a:lnTo>
                  <a:lnTo>
                    <a:pt x="2429" y="607"/>
                  </a:lnTo>
                  <a:lnTo>
                    <a:pt x="2412" y="611"/>
                  </a:lnTo>
                  <a:lnTo>
                    <a:pt x="2394" y="617"/>
                  </a:lnTo>
                  <a:lnTo>
                    <a:pt x="2379" y="625"/>
                  </a:lnTo>
                  <a:lnTo>
                    <a:pt x="2364" y="634"/>
                  </a:lnTo>
                  <a:lnTo>
                    <a:pt x="2350" y="644"/>
                  </a:lnTo>
                  <a:lnTo>
                    <a:pt x="2337" y="656"/>
                  </a:lnTo>
                  <a:lnTo>
                    <a:pt x="2325" y="669"/>
                  </a:lnTo>
                  <a:lnTo>
                    <a:pt x="2315" y="683"/>
                  </a:lnTo>
                  <a:lnTo>
                    <a:pt x="2306" y="698"/>
                  </a:lnTo>
                  <a:lnTo>
                    <a:pt x="2298" y="713"/>
                  </a:lnTo>
                  <a:lnTo>
                    <a:pt x="2293" y="731"/>
                  </a:lnTo>
                  <a:lnTo>
                    <a:pt x="2287" y="748"/>
                  </a:lnTo>
                  <a:lnTo>
                    <a:pt x="2285" y="765"/>
                  </a:lnTo>
                  <a:lnTo>
                    <a:pt x="2284" y="784"/>
                  </a:lnTo>
                  <a:lnTo>
                    <a:pt x="2285" y="803"/>
                  </a:lnTo>
                  <a:lnTo>
                    <a:pt x="2287" y="820"/>
                  </a:lnTo>
                  <a:lnTo>
                    <a:pt x="2293" y="838"/>
                  </a:lnTo>
                  <a:lnTo>
                    <a:pt x="2298" y="855"/>
                  </a:lnTo>
                  <a:lnTo>
                    <a:pt x="2306" y="870"/>
                  </a:lnTo>
                  <a:lnTo>
                    <a:pt x="2315" y="885"/>
                  </a:lnTo>
                  <a:lnTo>
                    <a:pt x="2325" y="899"/>
                  </a:lnTo>
                  <a:lnTo>
                    <a:pt x="2337" y="912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3"/>
                  </a:lnTo>
                  <a:lnTo>
                    <a:pt x="2394" y="951"/>
                  </a:lnTo>
                  <a:lnTo>
                    <a:pt x="2412" y="956"/>
                  </a:lnTo>
                  <a:lnTo>
                    <a:pt x="2429" y="961"/>
                  </a:lnTo>
                  <a:lnTo>
                    <a:pt x="2446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1" y="961"/>
                  </a:lnTo>
                  <a:lnTo>
                    <a:pt x="2518" y="956"/>
                  </a:lnTo>
                  <a:lnTo>
                    <a:pt x="2536" y="951"/>
                  </a:lnTo>
                  <a:lnTo>
                    <a:pt x="2551" y="943"/>
                  </a:lnTo>
                  <a:lnTo>
                    <a:pt x="2566" y="934"/>
                  </a:lnTo>
                  <a:lnTo>
                    <a:pt x="2580" y="924"/>
                  </a:lnTo>
                  <a:lnTo>
                    <a:pt x="2593" y="912"/>
                  </a:lnTo>
                  <a:lnTo>
                    <a:pt x="2605" y="899"/>
                  </a:lnTo>
                  <a:lnTo>
                    <a:pt x="2616" y="885"/>
                  </a:lnTo>
                  <a:lnTo>
                    <a:pt x="2624" y="870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3" y="820"/>
                  </a:lnTo>
                  <a:lnTo>
                    <a:pt x="2645" y="803"/>
                  </a:lnTo>
                  <a:lnTo>
                    <a:pt x="2646" y="784"/>
                  </a:lnTo>
                  <a:close/>
                  <a:moveTo>
                    <a:pt x="2274" y="63"/>
                  </a:moveTo>
                  <a:lnTo>
                    <a:pt x="2277" y="68"/>
                  </a:lnTo>
                  <a:lnTo>
                    <a:pt x="2279" y="81"/>
                  </a:lnTo>
                  <a:lnTo>
                    <a:pt x="2283" y="101"/>
                  </a:lnTo>
                  <a:lnTo>
                    <a:pt x="2285" y="127"/>
                  </a:lnTo>
                  <a:lnTo>
                    <a:pt x="2285" y="143"/>
                  </a:lnTo>
                  <a:lnTo>
                    <a:pt x="2285" y="160"/>
                  </a:lnTo>
                  <a:lnTo>
                    <a:pt x="2283" y="178"/>
                  </a:lnTo>
                  <a:lnTo>
                    <a:pt x="2281" y="196"/>
                  </a:lnTo>
                  <a:lnTo>
                    <a:pt x="2278" y="216"/>
                  </a:lnTo>
                  <a:lnTo>
                    <a:pt x="2272" y="236"/>
                  </a:lnTo>
                  <a:lnTo>
                    <a:pt x="2265" y="258"/>
                  </a:lnTo>
                  <a:lnTo>
                    <a:pt x="2256" y="279"/>
                  </a:lnTo>
                  <a:lnTo>
                    <a:pt x="2251" y="290"/>
                  </a:lnTo>
                  <a:lnTo>
                    <a:pt x="2245" y="300"/>
                  </a:lnTo>
                  <a:lnTo>
                    <a:pt x="2240" y="309"/>
                  </a:lnTo>
                  <a:lnTo>
                    <a:pt x="2233" y="317"/>
                  </a:lnTo>
                  <a:lnTo>
                    <a:pt x="2221" y="333"/>
                  </a:lnTo>
                  <a:lnTo>
                    <a:pt x="2207" y="346"/>
                  </a:lnTo>
                  <a:lnTo>
                    <a:pt x="2193" y="359"/>
                  </a:lnTo>
                  <a:lnTo>
                    <a:pt x="2178" y="370"/>
                  </a:lnTo>
                  <a:lnTo>
                    <a:pt x="2163" y="379"/>
                  </a:lnTo>
                  <a:lnTo>
                    <a:pt x="2146" y="387"/>
                  </a:lnTo>
                  <a:lnTo>
                    <a:pt x="2111" y="404"/>
                  </a:lnTo>
                  <a:lnTo>
                    <a:pt x="2075" y="420"/>
                  </a:lnTo>
                  <a:lnTo>
                    <a:pt x="2056" y="428"/>
                  </a:lnTo>
                  <a:lnTo>
                    <a:pt x="2037" y="438"/>
                  </a:lnTo>
                  <a:lnTo>
                    <a:pt x="2017" y="449"/>
                  </a:lnTo>
                  <a:lnTo>
                    <a:pt x="1998" y="462"/>
                  </a:lnTo>
                  <a:lnTo>
                    <a:pt x="1988" y="469"/>
                  </a:lnTo>
                  <a:lnTo>
                    <a:pt x="1978" y="478"/>
                  </a:lnTo>
                  <a:lnTo>
                    <a:pt x="1969" y="488"/>
                  </a:lnTo>
                  <a:lnTo>
                    <a:pt x="1960" y="499"/>
                  </a:lnTo>
                  <a:lnTo>
                    <a:pt x="1951" y="512"/>
                  </a:lnTo>
                  <a:lnTo>
                    <a:pt x="1943" y="523"/>
                  </a:lnTo>
                  <a:lnTo>
                    <a:pt x="1935" y="537"/>
                  </a:lnTo>
                  <a:lnTo>
                    <a:pt x="1928" y="551"/>
                  </a:lnTo>
                  <a:lnTo>
                    <a:pt x="1914" y="582"/>
                  </a:lnTo>
                  <a:lnTo>
                    <a:pt x="1902" y="614"/>
                  </a:lnTo>
                  <a:lnTo>
                    <a:pt x="1891" y="645"/>
                  </a:lnTo>
                  <a:lnTo>
                    <a:pt x="1881" y="678"/>
                  </a:lnTo>
                  <a:lnTo>
                    <a:pt x="1873" y="709"/>
                  </a:lnTo>
                  <a:lnTo>
                    <a:pt x="1865" y="739"/>
                  </a:lnTo>
                  <a:lnTo>
                    <a:pt x="1860" y="766"/>
                  </a:lnTo>
                  <a:lnTo>
                    <a:pt x="1854" y="791"/>
                  </a:lnTo>
                  <a:lnTo>
                    <a:pt x="1849" y="826"/>
                  </a:lnTo>
                  <a:lnTo>
                    <a:pt x="1847" y="840"/>
                  </a:lnTo>
                  <a:lnTo>
                    <a:pt x="2213" y="906"/>
                  </a:lnTo>
                  <a:lnTo>
                    <a:pt x="2212" y="898"/>
                  </a:lnTo>
                  <a:lnTo>
                    <a:pt x="2210" y="876"/>
                  </a:lnTo>
                  <a:lnTo>
                    <a:pt x="2208" y="861"/>
                  </a:lnTo>
                  <a:lnTo>
                    <a:pt x="2207" y="844"/>
                  </a:lnTo>
                  <a:lnTo>
                    <a:pt x="2207" y="826"/>
                  </a:lnTo>
                  <a:lnTo>
                    <a:pt x="2207" y="805"/>
                  </a:lnTo>
                  <a:lnTo>
                    <a:pt x="2210" y="784"/>
                  </a:lnTo>
                  <a:lnTo>
                    <a:pt x="2212" y="761"/>
                  </a:lnTo>
                  <a:lnTo>
                    <a:pt x="2216" y="739"/>
                  </a:lnTo>
                  <a:lnTo>
                    <a:pt x="2221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4"/>
                  </a:lnTo>
                  <a:lnTo>
                    <a:pt x="2240" y="673"/>
                  </a:lnTo>
                  <a:lnTo>
                    <a:pt x="2245" y="664"/>
                  </a:lnTo>
                  <a:lnTo>
                    <a:pt x="2252" y="654"/>
                  </a:lnTo>
                  <a:lnTo>
                    <a:pt x="2258" y="644"/>
                  </a:lnTo>
                  <a:lnTo>
                    <a:pt x="2266" y="636"/>
                  </a:lnTo>
                  <a:lnTo>
                    <a:pt x="2282" y="620"/>
                  </a:lnTo>
                  <a:lnTo>
                    <a:pt x="2297" y="607"/>
                  </a:lnTo>
                  <a:lnTo>
                    <a:pt x="2314" y="595"/>
                  </a:lnTo>
                  <a:lnTo>
                    <a:pt x="2331" y="585"/>
                  </a:lnTo>
                  <a:lnTo>
                    <a:pt x="2347" y="576"/>
                  </a:lnTo>
                  <a:lnTo>
                    <a:pt x="2364" y="570"/>
                  </a:lnTo>
                  <a:lnTo>
                    <a:pt x="2380" y="563"/>
                  </a:lnTo>
                  <a:lnTo>
                    <a:pt x="2397" y="557"/>
                  </a:lnTo>
                  <a:lnTo>
                    <a:pt x="2414" y="551"/>
                  </a:lnTo>
                  <a:lnTo>
                    <a:pt x="2431" y="545"/>
                  </a:lnTo>
                  <a:lnTo>
                    <a:pt x="2447" y="537"/>
                  </a:lnTo>
                  <a:lnTo>
                    <a:pt x="2463" y="530"/>
                  </a:lnTo>
                  <a:lnTo>
                    <a:pt x="2480" y="521"/>
                  </a:lnTo>
                  <a:lnTo>
                    <a:pt x="2496" y="510"/>
                  </a:lnTo>
                  <a:lnTo>
                    <a:pt x="2512" y="497"/>
                  </a:lnTo>
                  <a:lnTo>
                    <a:pt x="2527" y="483"/>
                  </a:lnTo>
                  <a:lnTo>
                    <a:pt x="2535" y="475"/>
                  </a:lnTo>
                  <a:lnTo>
                    <a:pt x="2542" y="465"/>
                  </a:lnTo>
                  <a:lnTo>
                    <a:pt x="2549" y="454"/>
                  </a:lnTo>
                  <a:lnTo>
                    <a:pt x="2555" y="444"/>
                  </a:lnTo>
                  <a:lnTo>
                    <a:pt x="2568" y="419"/>
                  </a:lnTo>
                  <a:lnTo>
                    <a:pt x="2580" y="393"/>
                  </a:lnTo>
                  <a:lnTo>
                    <a:pt x="2590" y="364"/>
                  </a:lnTo>
                  <a:lnTo>
                    <a:pt x="2599" y="334"/>
                  </a:lnTo>
                  <a:lnTo>
                    <a:pt x="2608" y="305"/>
                  </a:lnTo>
                  <a:lnTo>
                    <a:pt x="2616" y="276"/>
                  </a:lnTo>
                  <a:lnTo>
                    <a:pt x="2628" y="221"/>
                  </a:lnTo>
                  <a:lnTo>
                    <a:pt x="2635" y="176"/>
                  </a:lnTo>
                  <a:lnTo>
                    <a:pt x="2640" y="144"/>
                  </a:lnTo>
                  <a:lnTo>
                    <a:pt x="2642" y="134"/>
                  </a:lnTo>
                  <a:lnTo>
                    <a:pt x="2274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1" name="Freeform 1111"/>
            <p:cNvSpPr>
              <a:spLocks noEditPoints="1"/>
            </p:cNvSpPr>
            <p:nvPr userDrawn="1"/>
          </p:nvSpPr>
          <p:spPr bwMode="auto">
            <a:xfrm>
              <a:off x="606" y="3052"/>
              <a:ext cx="882" cy="633"/>
            </a:xfrm>
            <a:custGeom>
              <a:avLst/>
              <a:gdLst>
                <a:gd name="T0" fmla="*/ 0 w 2647"/>
                <a:gd name="T1" fmla="*/ 0 h 1897"/>
                <a:gd name="T2" fmla="*/ 0 w 2647"/>
                <a:gd name="T3" fmla="*/ 0 h 1897"/>
                <a:gd name="T4" fmla="*/ 0 w 2647"/>
                <a:gd name="T5" fmla="*/ 0 h 1897"/>
                <a:gd name="T6" fmla="*/ 0 w 2647"/>
                <a:gd name="T7" fmla="*/ 0 h 1897"/>
                <a:gd name="T8" fmla="*/ 0 w 2647"/>
                <a:gd name="T9" fmla="*/ 0 h 1897"/>
                <a:gd name="T10" fmla="*/ 0 w 2647"/>
                <a:gd name="T11" fmla="*/ 0 h 1897"/>
                <a:gd name="T12" fmla="*/ 0 w 2647"/>
                <a:gd name="T13" fmla="*/ 0 h 1897"/>
                <a:gd name="T14" fmla="*/ 0 w 2647"/>
                <a:gd name="T15" fmla="*/ 0 h 1897"/>
                <a:gd name="T16" fmla="*/ 0 w 2647"/>
                <a:gd name="T17" fmla="*/ 0 h 1897"/>
                <a:gd name="T18" fmla="*/ 0 w 2647"/>
                <a:gd name="T19" fmla="*/ 0 h 1897"/>
                <a:gd name="T20" fmla="*/ 0 w 2647"/>
                <a:gd name="T21" fmla="*/ 0 h 1897"/>
                <a:gd name="T22" fmla="*/ 0 w 2647"/>
                <a:gd name="T23" fmla="*/ 0 h 1897"/>
                <a:gd name="T24" fmla="*/ 0 w 2647"/>
                <a:gd name="T25" fmla="*/ 0 h 1897"/>
                <a:gd name="T26" fmla="*/ 0 w 2647"/>
                <a:gd name="T27" fmla="*/ 0 h 1897"/>
                <a:gd name="T28" fmla="*/ 0 w 2647"/>
                <a:gd name="T29" fmla="*/ 0 h 1897"/>
                <a:gd name="T30" fmla="*/ 0 w 2647"/>
                <a:gd name="T31" fmla="*/ 0 h 1897"/>
                <a:gd name="T32" fmla="*/ 0 w 2647"/>
                <a:gd name="T33" fmla="*/ 0 h 1897"/>
                <a:gd name="T34" fmla="*/ 0 w 2647"/>
                <a:gd name="T35" fmla="*/ 0 h 1897"/>
                <a:gd name="T36" fmla="*/ 0 w 2647"/>
                <a:gd name="T37" fmla="*/ 0 h 1897"/>
                <a:gd name="T38" fmla="*/ 0 w 2647"/>
                <a:gd name="T39" fmla="*/ 0 h 1897"/>
                <a:gd name="T40" fmla="*/ 0 w 2647"/>
                <a:gd name="T41" fmla="*/ 0 h 1897"/>
                <a:gd name="T42" fmla="*/ 0 w 2647"/>
                <a:gd name="T43" fmla="*/ 0 h 1897"/>
                <a:gd name="T44" fmla="*/ 0 w 2647"/>
                <a:gd name="T45" fmla="*/ 0 h 1897"/>
                <a:gd name="T46" fmla="*/ 0 w 2647"/>
                <a:gd name="T47" fmla="*/ 0 h 1897"/>
                <a:gd name="T48" fmla="*/ 0 w 2647"/>
                <a:gd name="T49" fmla="*/ 0 h 1897"/>
                <a:gd name="T50" fmla="*/ 0 w 2647"/>
                <a:gd name="T51" fmla="*/ 0 h 1897"/>
                <a:gd name="T52" fmla="*/ 0 w 2647"/>
                <a:gd name="T53" fmla="*/ 0 h 1897"/>
                <a:gd name="T54" fmla="*/ 0 w 2647"/>
                <a:gd name="T55" fmla="*/ 0 h 1897"/>
                <a:gd name="T56" fmla="*/ 0 w 2647"/>
                <a:gd name="T57" fmla="*/ 0 h 1897"/>
                <a:gd name="T58" fmla="*/ 0 w 2647"/>
                <a:gd name="T59" fmla="*/ 0 h 1897"/>
                <a:gd name="T60" fmla="*/ 0 w 2647"/>
                <a:gd name="T61" fmla="*/ 0 h 1897"/>
                <a:gd name="T62" fmla="*/ 0 w 2647"/>
                <a:gd name="T63" fmla="*/ 0 h 1897"/>
                <a:gd name="T64" fmla="*/ 0 w 2647"/>
                <a:gd name="T65" fmla="*/ 0 h 1897"/>
                <a:gd name="T66" fmla="*/ 0 w 2647"/>
                <a:gd name="T67" fmla="*/ 0 h 1897"/>
                <a:gd name="T68" fmla="*/ 0 w 2647"/>
                <a:gd name="T69" fmla="*/ 0 h 1897"/>
                <a:gd name="T70" fmla="*/ 0 w 2647"/>
                <a:gd name="T71" fmla="*/ 0 h 1897"/>
                <a:gd name="T72" fmla="*/ 0 w 2647"/>
                <a:gd name="T73" fmla="*/ 0 h 1897"/>
                <a:gd name="T74" fmla="*/ 0 w 2647"/>
                <a:gd name="T75" fmla="*/ 0 h 1897"/>
                <a:gd name="T76" fmla="*/ 0 w 2647"/>
                <a:gd name="T77" fmla="*/ 0 h 1897"/>
                <a:gd name="T78" fmla="*/ 0 w 2647"/>
                <a:gd name="T79" fmla="*/ 0 h 1897"/>
                <a:gd name="T80" fmla="*/ 0 w 2647"/>
                <a:gd name="T81" fmla="*/ 0 h 1897"/>
                <a:gd name="T82" fmla="*/ 0 w 2647"/>
                <a:gd name="T83" fmla="*/ 0 h 1897"/>
                <a:gd name="T84" fmla="*/ 0 w 2647"/>
                <a:gd name="T85" fmla="*/ 0 h 1897"/>
                <a:gd name="T86" fmla="*/ 0 w 2647"/>
                <a:gd name="T87" fmla="*/ 0 h 1897"/>
                <a:gd name="T88" fmla="*/ 0 w 2647"/>
                <a:gd name="T89" fmla="*/ 0 h 1897"/>
                <a:gd name="T90" fmla="*/ 0 w 2647"/>
                <a:gd name="T91" fmla="*/ 0 h 1897"/>
                <a:gd name="T92" fmla="*/ 0 w 2647"/>
                <a:gd name="T93" fmla="*/ 0 h 1897"/>
                <a:gd name="T94" fmla="*/ 0 w 2647"/>
                <a:gd name="T95" fmla="*/ 0 h 1897"/>
                <a:gd name="T96" fmla="*/ 0 w 2647"/>
                <a:gd name="T97" fmla="*/ 0 h 1897"/>
                <a:gd name="T98" fmla="*/ 0 w 2647"/>
                <a:gd name="T99" fmla="*/ 0 h 1897"/>
                <a:gd name="T100" fmla="*/ 0 w 2647"/>
                <a:gd name="T101" fmla="*/ 0 h 1897"/>
                <a:gd name="T102" fmla="*/ 0 w 2647"/>
                <a:gd name="T103" fmla="*/ 0 h 1897"/>
                <a:gd name="T104" fmla="*/ 0 w 2647"/>
                <a:gd name="T105" fmla="*/ 0 h 1897"/>
                <a:gd name="T106" fmla="*/ 0 w 2647"/>
                <a:gd name="T107" fmla="*/ 0 h 1897"/>
                <a:gd name="T108" fmla="*/ 0 w 2647"/>
                <a:gd name="T109" fmla="*/ 0 h 1897"/>
                <a:gd name="T110" fmla="*/ 0 w 2647"/>
                <a:gd name="T111" fmla="*/ 0 h 1897"/>
                <a:gd name="T112" fmla="*/ 0 w 2647"/>
                <a:gd name="T113" fmla="*/ 0 h 1897"/>
                <a:gd name="T114" fmla="*/ 0 w 2647"/>
                <a:gd name="T115" fmla="*/ 0 h 1897"/>
                <a:gd name="T116" fmla="*/ 0 w 2647"/>
                <a:gd name="T117" fmla="*/ 0 h 1897"/>
                <a:gd name="T118" fmla="*/ 0 w 2647"/>
                <a:gd name="T119" fmla="*/ 0 h 1897"/>
                <a:gd name="T120" fmla="*/ 0 w 2647"/>
                <a:gd name="T121" fmla="*/ 0 h 1897"/>
                <a:gd name="T122" fmla="*/ 0 w 2647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7" h="1897">
                  <a:moveTo>
                    <a:pt x="0" y="1315"/>
                  </a:moveTo>
                  <a:lnTo>
                    <a:pt x="149" y="1315"/>
                  </a:lnTo>
                  <a:lnTo>
                    <a:pt x="149" y="1333"/>
                  </a:lnTo>
                  <a:lnTo>
                    <a:pt x="20" y="1333"/>
                  </a:lnTo>
                  <a:lnTo>
                    <a:pt x="20" y="1411"/>
                  </a:lnTo>
                  <a:lnTo>
                    <a:pt x="140" y="1411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5"/>
                  </a:moveTo>
                  <a:lnTo>
                    <a:pt x="193" y="1375"/>
                  </a:lnTo>
                  <a:lnTo>
                    <a:pt x="193" y="1402"/>
                  </a:lnTo>
                  <a:lnTo>
                    <a:pt x="197" y="1394"/>
                  </a:lnTo>
                  <a:lnTo>
                    <a:pt x="202" y="1389"/>
                  </a:lnTo>
                  <a:lnTo>
                    <a:pt x="207" y="1384"/>
                  </a:lnTo>
                  <a:lnTo>
                    <a:pt x="213" y="1379"/>
                  </a:lnTo>
                  <a:lnTo>
                    <a:pt x="220" y="1376"/>
                  </a:lnTo>
                  <a:lnTo>
                    <a:pt x="228" y="1373"/>
                  </a:lnTo>
                  <a:lnTo>
                    <a:pt x="235" y="1372"/>
                  </a:lnTo>
                  <a:lnTo>
                    <a:pt x="245" y="1371"/>
                  </a:lnTo>
                  <a:lnTo>
                    <a:pt x="252" y="1372"/>
                  </a:lnTo>
                  <a:lnTo>
                    <a:pt x="259" y="1373"/>
                  </a:lnTo>
                  <a:lnTo>
                    <a:pt x="266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3" y="1388"/>
                  </a:lnTo>
                  <a:lnTo>
                    <a:pt x="286" y="1394"/>
                  </a:lnTo>
                  <a:lnTo>
                    <a:pt x="289" y="1401"/>
                  </a:lnTo>
                  <a:lnTo>
                    <a:pt x="293" y="1394"/>
                  </a:lnTo>
                  <a:lnTo>
                    <a:pt x="298" y="1388"/>
                  </a:lnTo>
                  <a:lnTo>
                    <a:pt x="303" y="1382"/>
                  </a:lnTo>
                  <a:lnTo>
                    <a:pt x="310" y="1378"/>
                  </a:lnTo>
                  <a:lnTo>
                    <a:pt x="316" y="1375"/>
                  </a:lnTo>
                  <a:lnTo>
                    <a:pt x="324" y="1373"/>
                  </a:lnTo>
                  <a:lnTo>
                    <a:pt x="331" y="1372"/>
                  </a:lnTo>
                  <a:lnTo>
                    <a:pt x="339" y="1371"/>
                  </a:lnTo>
                  <a:lnTo>
                    <a:pt x="351" y="1372"/>
                  </a:lnTo>
                  <a:lnTo>
                    <a:pt x="361" y="1374"/>
                  </a:lnTo>
                  <a:lnTo>
                    <a:pt x="366" y="1376"/>
                  </a:lnTo>
                  <a:lnTo>
                    <a:pt x="370" y="1378"/>
                  </a:lnTo>
                  <a:lnTo>
                    <a:pt x="373" y="1381"/>
                  </a:lnTo>
                  <a:lnTo>
                    <a:pt x="377" y="1385"/>
                  </a:lnTo>
                  <a:lnTo>
                    <a:pt x="380" y="1388"/>
                  </a:lnTo>
                  <a:lnTo>
                    <a:pt x="383" y="1392"/>
                  </a:lnTo>
                  <a:lnTo>
                    <a:pt x="385" y="1396"/>
                  </a:lnTo>
                  <a:lnTo>
                    <a:pt x="386" y="1402"/>
                  </a:lnTo>
                  <a:lnTo>
                    <a:pt x="390" y="1413"/>
                  </a:lnTo>
                  <a:lnTo>
                    <a:pt x="390" y="1426"/>
                  </a:lnTo>
                  <a:lnTo>
                    <a:pt x="390" y="1530"/>
                  </a:lnTo>
                  <a:lnTo>
                    <a:pt x="371" y="1530"/>
                  </a:lnTo>
                  <a:lnTo>
                    <a:pt x="371" y="1427"/>
                  </a:lnTo>
                  <a:lnTo>
                    <a:pt x="370" y="1417"/>
                  </a:lnTo>
                  <a:lnTo>
                    <a:pt x="369" y="1409"/>
                  </a:lnTo>
                  <a:lnTo>
                    <a:pt x="367" y="1403"/>
                  </a:lnTo>
                  <a:lnTo>
                    <a:pt x="363" y="1396"/>
                  </a:lnTo>
                  <a:lnTo>
                    <a:pt x="358" y="1392"/>
                  </a:lnTo>
                  <a:lnTo>
                    <a:pt x="352" y="1389"/>
                  </a:lnTo>
                  <a:lnTo>
                    <a:pt x="344" y="1388"/>
                  </a:lnTo>
                  <a:lnTo>
                    <a:pt x="334" y="1387"/>
                  </a:lnTo>
                  <a:lnTo>
                    <a:pt x="328" y="1387"/>
                  </a:lnTo>
                  <a:lnTo>
                    <a:pt x="323" y="1388"/>
                  </a:lnTo>
                  <a:lnTo>
                    <a:pt x="318" y="1389"/>
                  </a:lnTo>
                  <a:lnTo>
                    <a:pt x="314" y="1391"/>
                  </a:lnTo>
                  <a:lnTo>
                    <a:pt x="310" y="1394"/>
                  </a:lnTo>
                  <a:lnTo>
                    <a:pt x="306" y="1396"/>
                  </a:lnTo>
                  <a:lnTo>
                    <a:pt x="303" y="1400"/>
                  </a:lnTo>
                  <a:lnTo>
                    <a:pt x="301" y="1404"/>
                  </a:lnTo>
                  <a:lnTo>
                    <a:pt x="297" y="1413"/>
                  </a:lnTo>
                  <a:lnTo>
                    <a:pt x="293" y="1421"/>
                  </a:lnTo>
                  <a:lnTo>
                    <a:pt x="292" y="1432"/>
                  </a:lnTo>
                  <a:lnTo>
                    <a:pt x="292" y="1443"/>
                  </a:lnTo>
                  <a:lnTo>
                    <a:pt x="292" y="1530"/>
                  </a:lnTo>
                  <a:lnTo>
                    <a:pt x="273" y="1530"/>
                  </a:lnTo>
                  <a:lnTo>
                    <a:pt x="273" y="1426"/>
                  </a:lnTo>
                  <a:lnTo>
                    <a:pt x="273" y="1418"/>
                  </a:lnTo>
                  <a:lnTo>
                    <a:pt x="272" y="1411"/>
                  </a:lnTo>
                  <a:lnTo>
                    <a:pt x="269" y="1404"/>
                  </a:lnTo>
                  <a:lnTo>
                    <a:pt x="265" y="1398"/>
                  </a:lnTo>
                  <a:lnTo>
                    <a:pt x="261" y="1393"/>
                  </a:lnTo>
                  <a:lnTo>
                    <a:pt x="256" y="1390"/>
                  </a:lnTo>
                  <a:lnTo>
                    <a:pt x="249" y="1388"/>
                  </a:lnTo>
                  <a:lnTo>
                    <a:pt x="240" y="1387"/>
                  </a:lnTo>
                  <a:lnTo>
                    <a:pt x="234" y="1387"/>
                  </a:lnTo>
                  <a:lnTo>
                    <a:pt x="229" y="1388"/>
                  </a:lnTo>
                  <a:lnTo>
                    <a:pt x="224" y="1389"/>
                  </a:lnTo>
                  <a:lnTo>
                    <a:pt x="219" y="1391"/>
                  </a:lnTo>
                  <a:lnTo>
                    <a:pt x="216" y="1393"/>
                  </a:lnTo>
                  <a:lnTo>
                    <a:pt x="211" y="1396"/>
                  </a:lnTo>
                  <a:lnTo>
                    <a:pt x="208" y="1400"/>
                  </a:lnTo>
                  <a:lnTo>
                    <a:pt x="205" y="1403"/>
                  </a:lnTo>
                  <a:lnTo>
                    <a:pt x="201" y="1412"/>
                  </a:lnTo>
                  <a:lnTo>
                    <a:pt x="196" y="1421"/>
                  </a:lnTo>
                  <a:lnTo>
                    <a:pt x="195" y="1432"/>
                  </a:lnTo>
                  <a:lnTo>
                    <a:pt x="194" y="1444"/>
                  </a:lnTo>
                  <a:lnTo>
                    <a:pt x="194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5"/>
                  </a:lnTo>
                  <a:lnTo>
                    <a:pt x="445" y="1405"/>
                  </a:lnTo>
                  <a:lnTo>
                    <a:pt x="448" y="1398"/>
                  </a:lnTo>
                  <a:lnTo>
                    <a:pt x="453" y="1390"/>
                  </a:lnTo>
                  <a:lnTo>
                    <a:pt x="459" y="1385"/>
                  </a:lnTo>
                  <a:lnTo>
                    <a:pt x="466" y="1380"/>
                  </a:lnTo>
                  <a:lnTo>
                    <a:pt x="474" y="1376"/>
                  </a:lnTo>
                  <a:lnTo>
                    <a:pt x="481" y="1373"/>
                  </a:lnTo>
                  <a:lnTo>
                    <a:pt x="491" y="1372"/>
                  </a:lnTo>
                  <a:lnTo>
                    <a:pt x="500" y="1371"/>
                  </a:lnTo>
                  <a:lnTo>
                    <a:pt x="508" y="1372"/>
                  </a:lnTo>
                  <a:lnTo>
                    <a:pt x="517" y="1373"/>
                  </a:lnTo>
                  <a:lnTo>
                    <a:pt x="523" y="1375"/>
                  </a:lnTo>
                  <a:lnTo>
                    <a:pt x="531" y="1377"/>
                  </a:lnTo>
                  <a:lnTo>
                    <a:pt x="537" y="1381"/>
                  </a:lnTo>
                  <a:lnTo>
                    <a:pt x="543" y="1385"/>
                  </a:lnTo>
                  <a:lnTo>
                    <a:pt x="548" y="1390"/>
                  </a:lnTo>
                  <a:lnTo>
                    <a:pt x="553" y="1395"/>
                  </a:lnTo>
                  <a:lnTo>
                    <a:pt x="557" y="1401"/>
                  </a:lnTo>
                  <a:lnTo>
                    <a:pt x="560" y="1407"/>
                  </a:lnTo>
                  <a:lnTo>
                    <a:pt x="563" y="1415"/>
                  </a:lnTo>
                  <a:lnTo>
                    <a:pt x="566" y="1421"/>
                  </a:lnTo>
                  <a:lnTo>
                    <a:pt x="568" y="1429"/>
                  </a:lnTo>
                  <a:lnTo>
                    <a:pt x="569" y="1436"/>
                  </a:lnTo>
                  <a:lnTo>
                    <a:pt x="570" y="1445"/>
                  </a:lnTo>
                  <a:lnTo>
                    <a:pt x="570" y="1453"/>
                  </a:lnTo>
                  <a:lnTo>
                    <a:pt x="570" y="1461"/>
                  </a:lnTo>
                  <a:lnTo>
                    <a:pt x="569" y="1469"/>
                  </a:lnTo>
                  <a:lnTo>
                    <a:pt x="568" y="1477"/>
                  </a:lnTo>
                  <a:lnTo>
                    <a:pt x="566" y="1485"/>
                  </a:lnTo>
                  <a:lnTo>
                    <a:pt x="563" y="1491"/>
                  </a:lnTo>
                  <a:lnTo>
                    <a:pt x="560" y="1499"/>
                  </a:lnTo>
                  <a:lnTo>
                    <a:pt x="557" y="1504"/>
                  </a:lnTo>
                  <a:lnTo>
                    <a:pt x="553" y="1511"/>
                  </a:lnTo>
                  <a:lnTo>
                    <a:pt x="548" y="1516"/>
                  </a:lnTo>
                  <a:lnTo>
                    <a:pt x="543" y="1521"/>
                  </a:lnTo>
                  <a:lnTo>
                    <a:pt x="537" y="1525"/>
                  </a:lnTo>
                  <a:lnTo>
                    <a:pt x="531" y="1528"/>
                  </a:lnTo>
                  <a:lnTo>
                    <a:pt x="523" y="1531"/>
                  </a:lnTo>
                  <a:lnTo>
                    <a:pt x="517" y="1534"/>
                  </a:lnTo>
                  <a:lnTo>
                    <a:pt x="508" y="1535"/>
                  </a:lnTo>
                  <a:lnTo>
                    <a:pt x="500" y="1536"/>
                  </a:lnTo>
                  <a:lnTo>
                    <a:pt x="491" y="1535"/>
                  </a:lnTo>
                  <a:lnTo>
                    <a:pt x="483" y="1534"/>
                  </a:lnTo>
                  <a:lnTo>
                    <a:pt x="475" y="1530"/>
                  </a:lnTo>
                  <a:lnTo>
                    <a:pt x="467" y="1527"/>
                  </a:lnTo>
                  <a:lnTo>
                    <a:pt x="461" y="1522"/>
                  </a:lnTo>
                  <a:lnTo>
                    <a:pt x="454" y="1516"/>
                  </a:lnTo>
                  <a:lnTo>
                    <a:pt x="450" y="1509"/>
                  </a:lnTo>
                  <a:lnTo>
                    <a:pt x="446" y="1501"/>
                  </a:lnTo>
                  <a:lnTo>
                    <a:pt x="446" y="1589"/>
                  </a:lnTo>
                  <a:lnTo>
                    <a:pt x="426" y="1589"/>
                  </a:lnTo>
                  <a:lnTo>
                    <a:pt x="426" y="1375"/>
                  </a:lnTo>
                  <a:close/>
                  <a:moveTo>
                    <a:pt x="500" y="1387"/>
                  </a:moveTo>
                  <a:lnTo>
                    <a:pt x="492" y="1387"/>
                  </a:lnTo>
                  <a:lnTo>
                    <a:pt x="486" y="1388"/>
                  </a:lnTo>
                  <a:lnTo>
                    <a:pt x="479" y="1390"/>
                  </a:lnTo>
                  <a:lnTo>
                    <a:pt x="474" y="1392"/>
                  </a:lnTo>
                  <a:lnTo>
                    <a:pt x="468" y="1395"/>
                  </a:lnTo>
                  <a:lnTo>
                    <a:pt x="464" y="1399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7"/>
                  </a:lnTo>
                  <a:lnTo>
                    <a:pt x="448" y="1428"/>
                  </a:lnTo>
                  <a:lnTo>
                    <a:pt x="446" y="1440"/>
                  </a:lnTo>
                  <a:lnTo>
                    <a:pt x="446" y="1453"/>
                  </a:lnTo>
                  <a:lnTo>
                    <a:pt x="446" y="1466"/>
                  </a:lnTo>
                  <a:lnTo>
                    <a:pt x="448" y="1477"/>
                  </a:lnTo>
                  <a:lnTo>
                    <a:pt x="452" y="1488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5" y="1507"/>
                  </a:lnTo>
                  <a:lnTo>
                    <a:pt x="469" y="1511"/>
                  </a:lnTo>
                  <a:lnTo>
                    <a:pt x="475" y="1513"/>
                  </a:lnTo>
                  <a:lnTo>
                    <a:pt x="480" y="1516"/>
                  </a:lnTo>
                  <a:lnTo>
                    <a:pt x="486" y="1517"/>
                  </a:lnTo>
                  <a:lnTo>
                    <a:pt x="493" y="1518"/>
                  </a:lnTo>
                  <a:lnTo>
                    <a:pt x="500" y="1520"/>
                  </a:lnTo>
                  <a:lnTo>
                    <a:pt x="506" y="1518"/>
                  </a:lnTo>
                  <a:lnTo>
                    <a:pt x="513" y="1517"/>
                  </a:lnTo>
                  <a:lnTo>
                    <a:pt x="518" y="1516"/>
                  </a:lnTo>
                  <a:lnTo>
                    <a:pt x="523" y="1513"/>
                  </a:lnTo>
                  <a:lnTo>
                    <a:pt x="528" y="1511"/>
                  </a:lnTo>
                  <a:lnTo>
                    <a:pt x="532" y="1507"/>
                  </a:lnTo>
                  <a:lnTo>
                    <a:pt x="535" y="1502"/>
                  </a:lnTo>
                  <a:lnTo>
                    <a:pt x="539" y="1498"/>
                  </a:lnTo>
                  <a:lnTo>
                    <a:pt x="544" y="1488"/>
                  </a:lnTo>
                  <a:lnTo>
                    <a:pt x="548" y="1477"/>
                  </a:lnTo>
                  <a:lnTo>
                    <a:pt x="550" y="1466"/>
                  </a:lnTo>
                  <a:lnTo>
                    <a:pt x="550" y="1453"/>
                  </a:lnTo>
                  <a:lnTo>
                    <a:pt x="550" y="1441"/>
                  </a:lnTo>
                  <a:lnTo>
                    <a:pt x="548" y="1429"/>
                  </a:lnTo>
                  <a:lnTo>
                    <a:pt x="544" y="1418"/>
                  </a:lnTo>
                  <a:lnTo>
                    <a:pt x="539" y="1407"/>
                  </a:lnTo>
                  <a:lnTo>
                    <a:pt x="535" y="1403"/>
                  </a:lnTo>
                  <a:lnTo>
                    <a:pt x="532" y="1400"/>
                  </a:lnTo>
                  <a:lnTo>
                    <a:pt x="528" y="1395"/>
                  </a:lnTo>
                  <a:lnTo>
                    <a:pt x="523" y="1392"/>
                  </a:lnTo>
                  <a:lnTo>
                    <a:pt x="518" y="1390"/>
                  </a:lnTo>
                  <a:lnTo>
                    <a:pt x="513" y="1388"/>
                  </a:lnTo>
                  <a:lnTo>
                    <a:pt x="506" y="1387"/>
                  </a:lnTo>
                  <a:lnTo>
                    <a:pt x="500" y="1387"/>
                  </a:lnTo>
                  <a:close/>
                  <a:moveTo>
                    <a:pt x="600" y="1315"/>
                  </a:moveTo>
                  <a:lnTo>
                    <a:pt x="618" y="1315"/>
                  </a:lnTo>
                  <a:lnTo>
                    <a:pt x="618" y="1530"/>
                  </a:lnTo>
                  <a:lnTo>
                    <a:pt x="600" y="1530"/>
                  </a:lnTo>
                  <a:lnTo>
                    <a:pt x="600" y="1315"/>
                  </a:lnTo>
                  <a:close/>
                  <a:moveTo>
                    <a:pt x="795" y="1453"/>
                  </a:moveTo>
                  <a:lnTo>
                    <a:pt x="795" y="1461"/>
                  </a:lnTo>
                  <a:lnTo>
                    <a:pt x="793" y="1470"/>
                  </a:lnTo>
                  <a:lnTo>
                    <a:pt x="792" y="1477"/>
                  </a:lnTo>
                  <a:lnTo>
                    <a:pt x="790" y="1485"/>
                  </a:lnTo>
                  <a:lnTo>
                    <a:pt x="787" y="1491"/>
                  </a:lnTo>
                  <a:lnTo>
                    <a:pt x="784" y="1499"/>
                  </a:lnTo>
                  <a:lnTo>
                    <a:pt x="780" y="1506"/>
                  </a:lnTo>
                  <a:lnTo>
                    <a:pt x="776" y="1511"/>
                  </a:lnTo>
                  <a:lnTo>
                    <a:pt x="771" y="1516"/>
                  </a:lnTo>
                  <a:lnTo>
                    <a:pt x="765" y="1521"/>
                  </a:lnTo>
                  <a:lnTo>
                    <a:pt x="759" y="1525"/>
                  </a:lnTo>
                  <a:lnTo>
                    <a:pt x="752" y="1529"/>
                  </a:lnTo>
                  <a:lnTo>
                    <a:pt x="746" y="1531"/>
                  </a:lnTo>
                  <a:lnTo>
                    <a:pt x="738" y="1534"/>
                  </a:lnTo>
                  <a:lnTo>
                    <a:pt x="730" y="1535"/>
                  </a:lnTo>
                  <a:lnTo>
                    <a:pt x="721" y="1536"/>
                  </a:lnTo>
                  <a:lnTo>
                    <a:pt x="712" y="1535"/>
                  </a:lnTo>
                  <a:lnTo>
                    <a:pt x="705" y="1534"/>
                  </a:lnTo>
                  <a:lnTo>
                    <a:pt x="696" y="1531"/>
                  </a:lnTo>
                  <a:lnTo>
                    <a:pt x="690" y="1529"/>
                  </a:lnTo>
                  <a:lnTo>
                    <a:pt x="683" y="1525"/>
                  </a:lnTo>
                  <a:lnTo>
                    <a:pt x="677" y="1521"/>
                  </a:lnTo>
                  <a:lnTo>
                    <a:pt x="671" y="1516"/>
                  </a:lnTo>
                  <a:lnTo>
                    <a:pt x="667" y="1511"/>
                  </a:lnTo>
                  <a:lnTo>
                    <a:pt x="662" y="1506"/>
                  </a:lnTo>
                  <a:lnTo>
                    <a:pt x="658" y="1499"/>
                  </a:lnTo>
                  <a:lnTo>
                    <a:pt x="655" y="1491"/>
                  </a:lnTo>
                  <a:lnTo>
                    <a:pt x="652" y="1485"/>
                  </a:lnTo>
                  <a:lnTo>
                    <a:pt x="650" y="1477"/>
                  </a:lnTo>
                  <a:lnTo>
                    <a:pt x="649" y="1470"/>
                  </a:lnTo>
                  <a:lnTo>
                    <a:pt x="648" y="1461"/>
                  </a:lnTo>
                  <a:lnTo>
                    <a:pt x="648" y="1453"/>
                  </a:lnTo>
                  <a:lnTo>
                    <a:pt x="648" y="1445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5" y="1414"/>
                  </a:lnTo>
                  <a:lnTo>
                    <a:pt x="658" y="1407"/>
                  </a:lnTo>
                  <a:lnTo>
                    <a:pt x="662" y="1401"/>
                  </a:lnTo>
                  <a:lnTo>
                    <a:pt x="667" y="1395"/>
                  </a:lnTo>
                  <a:lnTo>
                    <a:pt x="671" y="1390"/>
                  </a:lnTo>
                  <a:lnTo>
                    <a:pt x="677" y="1385"/>
                  </a:lnTo>
                  <a:lnTo>
                    <a:pt x="683" y="1381"/>
                  </a:lnTo>
                  <a:lnTo>
                    <a:pt x="690" y="1377"/>
                  </a:lnTo>
                  <a:lnTo>
                    <a:pt x="696" y="1375"/>
                  </a:lnTo>
                  <a:lnTo>
                    <a:pt x="705" y="1373"/>
                  </a:lnTo>
                  <a:lnTo>
                    <a:pt x="712" y="1372"/>
                  </a:lnTo>
                  <a:lnTo>
                    <a:pt x="721" y="1371"/>
                  </a:lnTo>
                  <a:lnTo>
                    <a:pt x="730" y="1372"/>
                  </a:lnTo>
                  <a:lnTo>
                    <a:pt x="738" y="1373"/>
                  </a:lnTo>
                  <a:lnTo>
                    <a:pt x="746" y="1375"/>
                  </a:lnTo>
                  <a:lnTo>
                    <a:pt x="752" y="1377"/>
                  </a:lnTo>
                  <a:lnTo>
                    <a:pt x="759" y="1381"/>
                  </a:lnTo>
                  <a:lnTo>
                    <a:pt x="765" y="1385"/>
                  </a:lnTo>
                  <a:lnTo>
                    <a:pt x="771" y="1390"/>
                  </a:lnTo>
                  <a:lnTo>
                    <a:pt x="776" y="1395"/>
                  </a:lnTo>
                  <a:lnTo>
                    <a:pt x="780" y="1401"/>
                  </a:lnTo>
                  <a:lnTo>
                    <a:pt x="784" y="1407"/>
                  </a:lnTo>
                  <a:lnTo>
                    <a:pt x="787" y="1414"/>
                  </a:lnTo>
                  <a:lnTo>
                    <a:pt x="790" y="1421"/>
                  </a:lnTo>
                  <a:lnTo>
                    <a:pt x="792" y="1429"/>
                  </a:lnTo>
                  <a:lnTo>
                    <a:pt x="793" y="1436"/>
                  </a:lnTo>
                  <a:lnTo>
                    <a:pt x="795" y="1445"/>
                  </a:lnTo>
                  <a:lnTo>
                    <a:pt x="795" y="1453"/>
                  </a:lnTo>
                  <a:close/>
                  <a:moveTo>
                    <a:pt x="667" y="1453"/>
                  </a:moveTo>
                  <a:lnTo>
                    <a:pt x="667" y="1466"/>
                  </a:lnTo>
                  <a:lnTo>
                    <a:pt x="670" y="1477"/>
                  </a:lnTo>
                  <a:lnTo>
                    <a:pt x="675" y="1488"/>
                  </a:lnTo>
                  <a:lnTo>
                    <a:pt x="680" y="1498"/>
                  </a:lnTo>
                  <a:lnTo>
                    <a:pt x="684" y="1503"/>
                  </a:lnTo>
                  <a:lnTo>
                    <a:pt x="688" y="1507"/>
                  </a:lnTo>
                  <a:lnTo>
                    <a:pt x="692" y="1511"/>
                  </a:lnTo>
                  <a:lnTo>
                    <a:pt x="697" y="1513"/>
                  </a:lnTo>
                  <a:lnTo>
                    <a:pt x="703" y="1516"/>
                  </a:lnTo>
                  <a:lnTo>
                    <a:pt x="708" y="1517"/>
                  </a:lnTo>
                  <a:lnTo>
                    <a:pt x="715" y="1518"/>
                  </a:lnTo>
                  <a:lnTo>
                    <a:pt x="721" y="1520"/>
                  </a:lnTo>
                  <a:lnTo>
                    <a:pt x="728" y="1518"/>
                  </a:lnTo>
                  <a:lnTo>
                    <a:pt x="734" y="1517"/>
                  </a:lnTo>
                  <a:lnTo>
                    <a:pt x="739" y="1516"/>
                  </a:lnTo>
                  <a:lnTo>
                    <a:pt x="745" y="1513"/>
                  </a:lnTo>
                  <a:lnTo>
                    <a:pt x="750" y="1511"/>
                  </a:lnTo>
                  <a:lnTo>
                    <a:pt x="755" y="1507"/>
                  </a:lnTo>
                  <a:lnTo>
                    <a:pt x="758" y="1503"/>
                  </a:lnTo>
                  <a:lnTo>
                    <a:pt x="762" y="1498"/>
                  </a:lnTo>
                  <a:lnTo>
                    <a:pt x="768" y="1488"/>
                  </a:lnTo>
                  <a:lnTo>
                    <a:pt x="772" y="1477"/>
                  </a:lnTo>
                  <a:lnTo>
                    <a:pt x="775" y="1466"/>
                  </a:lnTo>
                  <a:lnTo>
                    <a:pt x="776" y="1453"/>
                  </a:lnTo>
                  <a:lnTo>
                    <a:pt x="775" y="1441"/>
                  </a:lnTo>
                  <a:lnTo>
                    <a:pt x="772" y="1429"/>
                  </a:lnTo>
                  <a:lnTo>
                    <a:pt x="768" y="1418"/>
                  </a:lnTo>
                  <a:lnTo>
                    <a:pt x="762" y="1407"/>
                  </a:lnTo>
                  <a:lnTo>
                    <a:pt x="758" y="1403"/>
                  </a:lnTo>
                  <a:lnTo>
                    <a:pt x="755" y="1399"/>
                  </a:lnTo>
                  <a:lnTo>
                    <a:pt x="750" y="1395"/>
                  </a:lnTo>
                  <a:lnTo>
                    <a:pt x="745" y="1392"/>
                  </a:lnTo>
                  <a:lnTo>
                    <a:pt x="739" y="1390"/>
                  </a:lnTo>
                  <a:lnTo>
                    <a:pt x="734" y="1388"/>
                  </a:lnTo>
                  <a:lnTo>
                    <a:pt x="728" y="1387"/>
                  </a:lnTo>
                  <a:lnTo>
                    <a:pt x="721" y="1387"/>
                  </a:lnTo>
                  <a:lnTo>
                    <a:pt x="715" y="1387"/>
                  </a:lnTo>
                  <a:lnTo>
                    <a:pt x="708" y="1388"/>
                  </a:lnTo>
                  <a:lnTo>
                    <a:pt x="703" y="1390"/>
                  </a:lnTo>
                  <a:lnTo>
                    <a:pt x="697" y="1392"/>
                  </a:lnTo>
                  <a:lnTo>
                    <a:pt x="692" y="1395"/>
                  </a:lnTo>
                  <a:lnTo>
                    <a:pt x="688" y="1399"/>
                  </a:lnTo>
                  <a:lnTo>
                    <a:pt x="684" y="1403"/>
                  </a:lnTo>
                  <a:lnTo>
                    <a:pt x="680" y="1407"/>
                  </a:lnTo>
                  <a:lnTo>
                    <a:pt x="675" y="1418"/>
                  </a:lnTo>
                  <a:lnTo>
                    <a:pt x="670" y="1429"/>
                  </a:lnTo>
                  <a:lnTo>
                    <a:pt x="667" y="1441"/>
                  </a:lnTo>
                  <a:lnTo>
                    <a:pt x="667" y="1453"/>
                  </a:lnTo>
                  <a:close/>
                  <a:moveTo>
                    <a:pt x="805" y="1375"/>
                  </a:moveTo>
                  <a:lnTo>
                    <a:pt x="826" y="1375"/>
                  </a:lnTo>
                  <a:lnTo>
                    <a:pt x="878" y="1508"/>
                  </a:lnTo>
                  <a:lnTo>
                    <a:pt x="925" y="1375"/>
                  </a:lnTo>
                  <a:lnTo>
                    <a:pt x="944" y="1375"/>
                  </a:lnTo>
                  <a:lnTo>
                    <a:pt x="877" y="1554"/>
                  </a:lnTo>
                  <a:lnTo>
                    <a:pt x="872" y="1564"/>
                  </a:lnTo>
                  <a:lnTo>
                    <a:pt x="869" y="1571"/>
                  </a:lnTo>
                  <a:lnTo>
                    <a:pt x="865" y="1577"/>
                  </a:lnTo>
                  <a:lnTo>
                    <a:pt x="860" y="1581"/>
                  </a:lnTo>
                  <a:lnTo>
                    <a:pt x="856" y="1584"/>
                  </a:lnTo>
                  <a:lnTo>
                    <a:pt x="851" y="1587"/>
                  </a:lnTo>
                  <a:lnTo>
                    <a:pt x="844" y="1588"/>
                  </a:lnTo>
                  <a:lnTo>
                    <a:pt x="836" y="1589"/>
                  </a:lnTo>
                  <a:lnTo>
                    <a:pt x="827" y="1588"/>
                  </a:lnTo>
                  <a:lnTo>
                    <a:pt x="822" y="1587"/>
                  </a:lnTo>
                  <a:lnTo>
                    <a:pt x="822" y="1571"/>
                  </a:lnTo>
                  <a:lnTo>
                    <a:pt x="828" y="1572"/>
                  </a:lnTo>
                  <a:lnTo>
                    <a:pt x="834" y="1572"/>
                  </a:lnTo>
                  <a:lnTo>
                    <a:pt x="840" y="1571"/>
                  </a:lnTo>
                  <a:lnTo>
                    <a:pt x="844" y="1570"/>
                  </a:lnTo>
                  <a:lnTo>
                    <a:pt x="849" y="1568"/>
                  </a:lnTo>
                  <a:lnTo>
                    <a:pt x="852" y="1566"/>
                  </a:lnTo>
                  <a:lnTo>
                    <a:pt x="857" y="1557"/>
                  </a:lnTo>
                  <a:lnTo>
                    <a:pt x="861" y="1548"/>
                  </a:lnTo>
                  <a:lnTo>
                    <a:pt x="868" y="1530"/>
                  </a:lnTo>
                  <a:lnTo>
                    <a:pt x="805" y="1375"/>
                  </a:lnTo>
                  <a:close/>
                  <a:moveTo>
                    <a:pt x="963" y="1375"/>
                  </a:moveTo>
                  <a:lnTo>
                    <a:pt x="980" y="1375"/>
                  </a:lnTo>
                  <a:lnTo>
                    <a:pt x="980" y="1402"/>
                  </a:lnTo>
                  <a:lnTo>
                    <a:pt x="981" y="1402"/>
                  </a:lnTo>
                  <a:lnTo>
                    <a:pt x="986" y="1394"/>
                  </a:lnTo>
                  <a:lnTo>
                    <a:pt x="990" y="1389"/>
                  </a:lnTo>
                  <a:lnTo>
                    <a:pt x="995" y="1384"/>
                  </a:lnTo>
                  <a:lnTo>
                    <a:pt x="1001" y="1379"/>
                  </a:lnTo>
                  <a:lnTo>
                    <a:pt x="1007" y="1376"/>
                  </a:lnTo>
                  <a:lnTo>
                    <a:pt x="1015" y="1373"/>
                  </a:lnTo>
                  <a:lnTo>
                    <a:pt x="1023" y="1372"/>
                  </a:lnTo>
                  <a:lnTo>
                    <a:pt x="1032" y="1371"/>
                  </a:lnTo>
                  <a:lnTo>
                    <a:pt x="1040" y="1372"/>
                  </a:lnTo>
                  <a:lnTo>
                    <a:pt x="1047" y="1373"/>
                  </a:lnTo>
                  <a:lnTo>
                    <a:pt x="1054" y="1375"/>
                  </a:lnTo>
                  <a:lnTo>
                    <a:pt x="1060" y="1378"/>
                  </a:lnTo>
                  <a:lnTo>
                    <a:pt x="1066" y="1382"/>
                  </a:lnTo>
                  <a:lnTo>
                    <a:pt x="1070" y="1388"/>
                  </a:lnTo>
                  <a:lnTo>
                    <a:pt x="1074" y="1394"/>
                  </a:lnTo>
                  <a:lnTo>
                    <a:pt x="1076" y="1401"/>
                  </a:lnTo>
                  <a:lnTo>
                    <a:pt x="1081" y="1394"/>
                  </a:lnTo>
                  <a:lnTo>
                    <a:pt x="1086" y="1388"/>
                  </a:lnTo>
                  <a:lnTo>
                    <a:pt x="1092" y="1382"/>
                  </a:lnTo>
                  <a:lnTo>
                    <a:pt x="1097" y="1378"/>
                  </a:lnTo>
                  <a:lnTo>
                    <a:pt x="1104" y="1375"/>
                  </a:lnTo>
                  <a:lnTo>
                    <a:pt x="1111" y="1373"/>
                  </a:lnTo>
                  <a:lnTo>
                    <a:pt x="1119" y="1372"/>
                  </a:lnTo>
                  <a:lnTo>
                    <a:pt x="1126" y="1371"/>
                  </a:lnTo>
                  <a:lnTo>
                    <a:pt x="1138" y="1372"/>
                  </a:lnTo>
                  <a:lnTo>
                    <a:pt x="1149" y="1374"/>
                  </a:lnTo>
                  <a:lnTo>
                    <a:pt x="1153" y="1376"/>
                  </a:lnTo>
                  <a:lnTo>
                    <a:pt x="1157" y="1378"/>
                  </a:lnTo>
                  <a:lnTo>
                    <a:pt x="1162" y="1381"/>
                  </a:lnTo>
                  <a:lnTo>
                    <a:pt x="1165" y="1385"/>
                  </a:lnTo>
                  <a:lnTo>
                    <a:pt x="1168" y="1388"/>
                  </a:lnTo>
                  <a:lnTo>
                    <a:pt x="1170" y="1392"/>
                  </a:lnTo>
                  <a:lnTo>
                    <a:pt x="1173" y="1396"/>
                  </a:lnTo>
                  <a:lnTo>
                    <a:pt x="1175" y="1402"/>
                  </a:lnTo>
                  <a:lnTo>
                    <a:pt x="1177" y="1413"/>
                  </a:lnTo>
                  <a:lnTo>
                    <a:pt x="1178" y="1426"/>
                  </a:lnTo>
                  <a:lnTo>
                    <a:pt x="1178" y="1530"/>
                  </a:lnTo>
                  <a:lnTo>
                    <a:pt x="1158" y="1530"/>
                  </a:lnTo>
                  <a:lnTo>
                    <a:pt x="1158" y="1427"/>
                  </a:lnTo>
                  <a:lnTo>
                    <a:pt x="1158" y="1417"/>
                  </a:lnTo>
                  <a:lnTo>
                    <a:pt x="1157" y="1409"/>
                  </a:lnTo>
                  <a:lnTo>
                    <a:pt x="1154" y="1403"/>
                  </a:lnTo>
                  <a:lnTo>
                    <a:pt x="1151" y="1396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1" y="1388"/>
                  </a:lnTo>
                  <a:lnTo>
                    <a:pt x="1122" y="1387"/>
                  </a:lnTo>
                  <a:lnTo>
                    <a:pt x="1116" y="1387"/>
                  </a:lnTo>
                  <a:lnTo>
                    <a:pt x="1111" y="1388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8" y="1394"/>
                  </a:lnTo>
                  <a:lnTo>
                    <a:pt x="1095" y="1396"/>
                  </a:lnTo>
                  <a:lnTo>
                    <a:pt x="1092" y="1400"/>
                  </a:lnTo>
                  <a:lnTo>
                    <a:pt x="1088" y="1404"/>
                  </a:lnTo>
                  <a:lnTo>
                    <a:pt x="1085" y="1413"/>
                  </a:lnTo>
                  <a:lnTo>
                    <a:pt x="1082" y="1421"/>
                  </a:lnTo>
                  <a:lnTo>
                    <a:pt x="1081" y="1432"/>
                  </a:lnTo>
                  <a:lnTo>
                    <a:pt x="1080" y="1443"/>
                  </a:lnTo>
                  <a:lnTo>
                    <a:pt x="1080" y="1530"/>
                  </a:lnTo>
                  <a:lnTo>
                    <a:pt x="1061" y="1530"/>
                  </a:lnTo>
                  <a:lnTo>
                    <a:pt x="1061" y="1426"/>
                  </a:lnTo>
                  <a:lnTo>
                    <a:pt x="1060" y="1418"/>
                  </a:lnTo>
                  <a:lnTo>
                    <a:pt x="1059" y="1411"/>
                  </a:lnTo>
                  <a:lnTo>
                    <a:pt x="1057" y="1404"/>
                  </a:lnTo>
                  <a:lnTo>
                    <a:pt x="1054" y="1398"/>
                  </a:lnTo>
                  <a:lnTo>
                    <a:pt x="1049" y="1393"/>
                  </a:lnTo>
                  <a:lnTo>
                    <a:pt x="1044" y="1390"/>
                  </a:lnTo>
                  <a:lnTo>
                    <a:pt x="1036" y="1388"/>
                  </a:lnTo>
                  <a:lnTo>
                    <a:pt x="1028" y="1387"/>
                  </a:lnTo>
                  <a:lnTo>
                    <a:pt x="1022" y="1387"/>
                  </a:lnTo>
                  <a:lnTo>
                    <a:pt x="1017" y="1388"/>
                  </a:lnTo>
                  <a:lnTo>
                    <a:pt x="1012" y="1389"/>
                  </a:lnTo>
                  <a:lnTo>
                    <a:pt x="1007" y="1391"/>
                  </a:lnTo>
                  <a:lnTo>
                    <a:pt x="1003" y="1393"/>
                  </a:lnTo>
                  <a:lnTo>
                    <a:pt x="1000" y="1396"/>
                  </a:lnTo>
                  <a:lnTo>
                    <a:pt x="995" y="1400"/>
                  </a:lnTo>
                  <a:lnTo>
                    <a:pt x="993" y="1403"/>
                  </a:lnTo>
                  <a:lnTo>
                    <a:pt x="988" y="1412"/>
                  </a:lnTo>
                  <a:lnTo>
                    <a:pt x="985" y="1421"/>
                  </a:lnTo>
                  <a:lnTo>
                    <a:pt x="982" y="1432"/>
                  </a:lnTo>
                  <a:lnTo>
                    <a:pt x="981" y="1444"/>
                  </a:lnTo>
                  <a:lnTo>
                    <a:pt x="981" y="1530"/>
                  </a:lnTo>
                  <a:lnTo>
                    <a:pt x="963" y="1530"/>
                  </a:lnTo>
                  <a:lnTo>
                    <a:pt x="963" y="1375"/>
                  </a:lnTo>
                  <a:close/>
                  <a:moveTo>
                    <a:pt x="1225" y="1458"/>
                  </a:moveTo>
                  <a:lnTo>
                    <a:pt x="1227" y="1469"/>
                  </a:lnTo>
                  <a:lnTo>
                    <a:pt x="1229" y="1480"/>
                  </a:lnTo>
                  <a:lnTo>
                    <a:pt x="1232" y="1489"/>
                  </a:lnTo>
                  <a:lnTo>
                    <a:pt x="1237" y="1499"/>
                  </a:lnTo>
                  <a:lnTo>
                    <a:pt x="1241" y="1503"/>
                  </a:lnTo>
                  <a:lnTo>
                    <a:pt x="1245" y="1508"/>
                  </a:lnTo>
                  <a:lnTo>
                    <a:pt x="1249" y="1511"/>
                  </a:lnTo>
                  <a:lnTo>
                    <a:pt x="1254" y="1514"/>
                  </a:lnTo>
                  <a:lnTo>
                    <a:pt x="1259" y="1516"/>
                  </a:lnTo>
                  <a:lnTo>
                    <a:pt x="1264" y="1517"/>
                  </a:lnTo>
                  <a:lnTo>
                    <a:pt x="1270" y="1518"/>
                  </a:lnTo>
                  <a:lnTo>
                    <a:pt x="1276" y="1520"/>
                  </a:lnTo>
                  <a:lnTo>
                    <a:pt x="1287" y="1518"/>
                  </a:lnTo>
                  <a:lnTo>
                    <a:pt x="1296" y="1516"/>
                  </a:lnTo>
                  <a:lnTo>
                    <a:pt x="1303" y="1513"/>
                  </a:lnTo>
                  <a:lnTo>
                    <a:pt x="1310" y="1509"/>
                  </a:lnTo>
                  <a:lnTo>
                    <a:pt x="1315" y="1502"/>
                  </a:lnTo>
                  <a:lnTo>
                    <a:pt x="1319" y="1496"/>
                  </a:lnTo>
                  <a:lnTo>
                    <a:pt x="1323" y="1488"/>
                  </a:lnTo>
                  <a:lnTo>
                    <a:pt x="1326" y="1480"/>
                  </a:lnTo>
                  <a:lnTo>
                    <a:pt x="1344" y="1480"/>
                  </a:lnTo>
                  <a:lnTo>
                    <a:pt x="1341" y="1493"/>
                  </a:lnTo>
                  <a:lnTo>
                    <a:pt x="1336" y="1503"/>
                  </a:lnTo>
                  <a:lnTo>
                    <a:pt x="1330" y="1513"/>
                  </a:lnTo>
                  <a:lnTo>
                    <a:pt x="1323" y="1521"/>
                  </a:lnTo>
                  <a:lnTo>
                    <a:pt x="1318" y="1524"/>
                  </a:lnTo>
                  <a:lnTo>
                    <a:pt x="1313" y="1527"/>
                  </a:lnTo>
                  <a:lnTo>
                    <a:pt x="1309" y="1529"/>
                  </a:lnTo>
                  <a:lnTo>
                    <a:pt x="1303" y="1531"/>
                  </a:lnTo>
                  <a:lnTo>
                    <a:pt x="1290" y="1535"/>
                  </a:lnTo>
                  <a:lnTo>
                    <a:pt x="1276" y="1536"/>
                  </a:lnTo>
                  <a:lnTo>
                    <a:pt x="1268" y="1535"/>
                  </a:lnTo>
                  <a:lnTo>
                    <a:pt x="1259" y="1534"/>
                  </a:lnTo>
                  <a:lnTo>
                    <a:pt x="1251" y="1531"/>
                  </a:lnTo>
                  <a:lnTo>
                    <a:pt x="1245" y="1528"/>
                  </a:lnTo>
                  <a:lnTo>
                    <a:pt x="1238" y="1525"/>
                  </a:lnTo>
                  <a:lnTo>
                    <a:pt x="1233" y="1521"/>
                  </a:lnTo>
                  <a:lnTo>
                    <a:pt x="1228" y="1516"/>
                  </a:lnTo>
                  <a:lnTo>
                    <a:pt x="1223" y="1511"/>
                  </a:lnTo>
                  <a:lnTo>
                    <a:pt x="1219" y="1504"/>
                  </a:lnTo>
                  <a:lnTo>
                    <a:pt x="1216" y="1499"/>
                  </a:lnTo>
                  <a:lnTo>
                    <a:pt x="1212" y="1491"/>
                  </a:lnTo>
                  <a:lnTo>
                    <a:pt x="1210" y="1485"/>
                  </a:lnTo>
                  <a:lnTo>
                    <a:pt x="1207" y="1469"/>
                  </a:lnTo>
                  <a:lnTo>
                    <a:pt x="1206" y="1453"/>
                  </a:lnTo>
                  <a:lnTo>
                    <a:pt x="1207" y="1438"/>
                  </a:lnTo>
                  <a:lnTo>
                    <a:pt x="1210" y="1422"/>
                  </a:lnTo>
                  <a:lnTo>
                    <a:pt x="1212" y="1416"/>
                  </a:lnTo>
                  <a:lnTo>
                    <a:pt x="1216" y="1409"/>
                  </a:lnTo>
                  <a:lnTo>
                    <a:pt x="1219" y="1403"/>
                  </a:lnTo>
                  <a:lnTo>
                    <a:pt x="1223" y="1396"/>
                  </a:lnTo>
                  <a:lnTo>
                    <a:pt x="1228" y="1391"/>
                  </a:lnTo>
                  <a:lnTo>
                    <a:pt x="1233" y="1386"/>
                  </a:lnTo>
                  <a:lnTo>
                    <a:pt x="1238" y="1381"/>
                  </a:lnTo>
                  <a:lnTo>
                    <a:pt x="1245" y="1378"/>
                  </a:lnTo>
                  <a:lnTo>
                    <a:pt x="1251" y="1375"/>
                  </a:lnTo>
                  <a:lnTo>
                    <a:pt x="1259" y="1373"/>
                  </a:lnTo>
                  <a:lnTo>
                    <a:pt x="1268" y="1372"/>
                  </a:lnTo>
                  <a:lnTo>
                    <a:pt x="1276" y="1371"/>
                  </a:lnTo>
                  <a:lnTo>
                    <a:pt x="1286" y="1372"/>
                  </a:lnTo>
                  <a:lnTo>
                    <a:pt x="1293" y="1373"/>
                  </a:lnTo>
                  <a:lnTo>
                    <a:pt x="1302" y="1375"/>
                  </a:lnTo>
                  <a:lnTo>
                    <a:pt x="1309" y="1378"/>
                  </a:lnTo>
                  <a:lnTo>
                    <a:pt x="1315" y="1382"/>
                  </a:lnTo>
                  <a:lnTo>
                    <a:pt x="1320" y="1387"/>
                  </a:lnTo>
                  <a:lnTo>
                    <a:pt x="1326" y="1392"/>
                  </a:lnTo>
                  <a:lnTo>
                    <a:pt x="1330" y="1398"/>
                  </a:lnTo>
                  <a:lnTo>
                    <a:pt x="1333" y="1404"/>
                  </a:lnTo>
                  <a:lnTo>
                    <a:pt x="1338" y="1412"/>
                  </a:lnTo>
                  <a:lnTo>
                    <a:pt x="1340" y="1418"/>
                  </a:lnTo>
                  <a:lnTo>
                    <a:pt x="1342" y="1426"/>
                  </a:lnTo>
                  <a:lnTo>
                    <a:pt x="1344" y="1442"/>
                  </a:lnTo>
                  <a:lnTo>
                    <a:pt x="1345" y="1458"/>
                  </a:lnTo>
                  <a:lnTo>
                    <a:pt x="1225" y="1458"/>
                  </a:lnTo>
                  <a:close/>
                  <a:moveTo>
                    <a:pt x="1326" y="1442"/>
                  </a:moveTo>
                  <a:lnTo>
                    <a:pt x="1325" y="1431"/>
                  </a:lnTo>
                  <a:lnTo>
                    <a:pt x="1323" y="1421"/>
                  </a:lnTo>
                  <a:lnTo>
                    <a:pt x="1318" y="1412"/>
                  </a:lnTo>
                  <a:lnTo>
                    <a:pt x="1313" y="1404"/>
                  </a:lnTo>
                  <a:lnTo>
                    <a:pt x="1305" y="1396"/>
                  </a:lnTo>
                  <a:lnTo>
                    <a:pt x="1297" y="1391"/>
                  </a:lnTo>
                  <a:lnTo>
                    <a:pt x="1292" y="1389"/>
                  </a:lnTo>
                  <a:lnTo>
                    <a:pt x="1287" y="1388"/>
                  </a:lnTo>
                  <a:lnTo>
                    <a:pt x="1283" y="1387"/>
                  </a:lnTo>
                  <a:lnTo>
                    <a:pt x="1276" y="1387"/>
                  </a:lnTo>
                  <a:lnTo>
                    <a:pt x="1271" y="1387"/>
                  </a:lnTo>
                  <a:lnTo>
                    <a:pt x="1265" y="1388"/>
                  </a:lnTo>
                  <a:lnTo>
                    <a:pt x="1261" y="1389"/>
                  </a:lnTo>
                  <a:lnTo>
                    <a:pt x="1256" y="1391"/>
                  </a:lnTo>
                  <a:lnTo>
                    <a:pt x="1247" y="1396"/>
                  </a:lnTo>
                  <a:lnTo>
                    <a:pt x="1241" y="1404"/>
                  </a:lnTo>
                  <a:lnTo>
                    <a:pt x="1235" y="1413"/>
                  </a:lnTo>
                  <a:lnTo>
                    <a:pt x="1231" y="1421"/>
                  </a:lnTo>
                  <a:lnTo>
                    <a:pt x="1228" y="1432"/>
                  </a:lnTo>
                  <a:lnTo>
                    <a:pt x="1225" y="1442"/>
                  </a:lnTo>
                  <a:lnTo>
                    <a:pt x="1326" y="1442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1" y="1402"/>
                  </a:lnTo>
                  <a:lnTo>
                    <a:pt x="1394" y="1395"/>
                  </a:lnTo>
                  <a:lnTo>
                    <a:pt x="1398" y="1389"/>
                  </a:lnTo>
                  <a:lnTo>
                    <a:pt x="1404" y="1384"/>
                  </a:lnTo>
                  <a:lnTo>
                    <a:pt x="1409" y="1379"/>
                  </a:lnTo>
                  <a:lnTo>
                    <a:pt x="1417" y="1376"/>
                  </a:lnTo>
                  <a:lnTo>
                    <a:pt x="1424" y="1373"/>
                  </a:lnTo>
                  <a:lnTo>
                    <a:pt x="1432" y="1372"/>
                  </a:lnTo>
                  <a:lnTo>
                    <a:pt x="1440" y="1371"/>
                  </a:lnTo>
                  <a:lnTo>
                    <a:pt x="1448" y="1371"/>
                  </a:lnTo>
                  <a:lnTo>
                    <a:pt x="1455" y="1372"/>
                  </a:lnTo>
                  <a:lnTo>
                    <a:pt x="1462" y="1373"/>
                  </a:lnTo>
                  <a:lnTo>
                    <a:pt x="1467" y="1375"/>
                  </a:lnTo>
                  <a:lnTo>
                    <a:pt x="1473" y="1377"/>
                  </a:lnTo>
                  <a:lnTo>
                    <a:pt x="1477" y="1380"/>
                  </a:lnTo>
                  <a:lnTo>
                    <a:pt x="1481" y="1384"/>
                  </a:lnTo>
                  <a:lnTo>
                    <a:pt x="1485" y="1387"/>
                  </a:lnTo>
                  <a:lnTo>
                    <a:pt x="1488" y="1391"/>
                  </a:lnTo>
                  <a:lnTo>
                    <a:pt x="1490" y="1395"/>
                  </a:lnTo>
                  <a:lnTo>
                    <a:pt x="1492" y="1401"/>
                  </a:lnTo>
                  <a:lnTo>
                    <a:pt x="1494" y="1406"/>
                  </a:lnTo>
                  <a:lnTo>
                    <a:pt x="1497" y="1417"/>
                  </a:lnTo>
                  <a:lnTo>
                    <a:pt x="1497" y="1431"/>
                  </a:lnTo>
                  <a:lnTo>
                    <a:pt x="1497" y="1530"/>
                  </a:lnTo>
                  <a:lnTo>
                    <a:pt x="1478" y="1530"/>
                  </a:lnTo>
                  <a:lnTo>
                    <a:pt x="1478" y="1434"/>
                  </a:lnTo>
                  <a:lnTo>
                    <a:pt x="1477" y="1425"/>
                  </a:lnTo>
                  <a:lnTo>
                    <a:pt x="1476" y="1415"/>
                  </a:lnTo>
                  <a:lnTo>
                    <a:pt x="1474" y="1407"/>
                  </a:lnTo>
                  <a:lnTo>
                    <a:pt x="1470" y="1401"/>
                  </a:lnTo>
                  <a:lnTo>
                    <a:pt x="1464" y="1394"/>
                  </a:lnTo>
                  <a:lnTo>
                    <a:pt x="1458" y="1390"/>
                  </a:lnTo>
                  <a:lnTo>
                    <a:pt x="1449" y="1388"/>
                  </a:lnTo>
                  <a:lnTo>
                    <a:pt x="1438" y="1387"/>
                  </a:lnTo>
                  <a:lnTo>
                    <a:pt x="1433" y="1387"/>
                  </a:lnTo>
                  <a:lnTo>
                    <a:pt x="1427" y="1388"/>
                  </a:lnTo>
                  <a:lnTo>
                    <a:pt x="1423" y="1389"/>
                  </a:lnTo>
                  <a:lnTo>
                    <a:pt x="1418" y="1391"/>
                  </a:lnTo>
                  <a:lnTo>
                    <a:pt x="1410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9"/>
                  </a:lnTo>
                  <a:lnTo>
                    <a:pt x="1391" y="1429"/>
                  </a:lnTo>
                  <a:lnTo>
                    <a:pt x="1390" y="1440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3" y="1375"/>
                  </a:moveTo>
                  <a:lnTo>
                    <a:pt x="1595" y="1375"/>
                  </a:lnTo>
                  <a:lnTo>
                    <a:pt x="1595" y="1391"/>
                  </a:lnTo>
                  <a:lnTo>
                    <a:pt x="1563" y="1391"/>
                  </a:lnTo>
                  <a:lnTo>
                    <a:pt x="1563" y="1496"/>
                  </a:lnTo>
                  <a:lnTo>
                    <a:pt x="1563" y="1504"/>
                  </a:lnTo>
                  <a:lnTo>
                    <a:pt x="1566" y="1511"/>
                  </a:lnTo>
                  <a:lnTo>
                    <a:pt x="1568" y="1513"/>
                  </a:lnTo>
                  <a:lnTo>
                    <a:pt x="1570" y="1515"/>
                  </a:lnTo>
                  <a:lnTo>
                    <a:pt x="1574" y="1516"/>
                  </a:lnTo>
                  <a:lnTo>
                    <a:pt x="1579" y="1516"/>
                  </a:lnTo>
                  <a:lnTo>
                    <a:pt x="1586" y="1516"/>
                  </a:lnTo>
                  <a:lnTo>
                    <a:pt x="1595" y="1515"/>
                  </a:lnTo>
                  <a:lnTo>
                    <a:pt x="1595" y="1531"/>
                  </a:lnTo>
                  <a:lnTo>
                    <a:pt x="1586" y="1533"/>
                  </a:lnTo>
                  <a:lnTo>
                    <a:pt x="1578" y="1533"/>
                  </a:lnTo>
                  <a:lnTo>
                    <a:pt x="1569" y="1533"/>
                  </a:lnTo>
                  <a:lnTo>
                    <a:pt x="1561" y="1530"/>
                  </a:lnTo>
                  <a:lnTo>
                    <a:pt x="1556" y="1528"/>
                  </a:lnTo>
                  <a:lnTo>
                    <a:pt x="1552" y="1525"/>
                  </a:lnTo>
                  <a:lnTo>
                    <a:pt x="1548" y="1521"/>
                  </a:lnTo>
                  <a:lnTo>
                    <a:pt x="1545" y="1514"/>
                  </a:lnTo>
                  <a:lnTo>
                    <a:pt x="1544" y="1507"/>
                  </a:lnTo>
                  <a:lnTo>
                    <a:pt x="1544" y="1498"/>
                  </a:lnTo>
                  <a:lnTo>
                    <a:pt x="1544" y="1391"/>
                  </a:lnTo>
                  <a:lnTo>
                    <a:pt x="1517" y="1391"/>
                  </a:lnTo>
                  <a:lnTo>
                    <a:pt x="1517" y="1375"/>
                  </a:lnTo>
                  <a:lnTo>
                    <a:pt x="1544" y="1375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5"/>
                  </a:lnTo>
                  <a:close/>
                  <a:moveTo>
                    <a:pt x="1719" y="1460"/>
                  </a:moveTo>
                  <a:lnTo>
                    <a:pt x="1720" y="1468"/>
                  </a:lnTo>
                  <a:lnTo>
                    <a:pt x="1720" y="1475"/>
                  </a:lnTo>
                  <a:lnTo>
                    <a:pt x="1722" y="1482"/>
                  </a:lnTo>
                  <a:lnTo>
                    <a:pt x="1724" y="1487"/>
                  </a:lnTo>
                  <a:lnTo>
                    <a:pt x="1728" y="1493"/>
                  </a:lnTo>
                  <a:lnTo>
                    <a:pt x="1731" y="1498"/>
                  </a:lnTo>
                  <a:lnTo>
                    <a:pt x="1735" y="1502"/>
                  </a:lnTo>
                  <a:lnTo>
                    <a:pt x="1740" y="1506"/>
                  </a:lnTo>
                  <a:lnTo>
                    <a:pt x="1744" y="1509"/>
                  </a:lnTo>
                  <a:lnTo>
                    <a:pt x="1750" y="1511"/>
                  </a:lnTo>
                  <a:lnTo>
                    <a:pt x="1756" y="1513"/>
                  </a:lnTo>
                  <a:lnTo>
                    <a:pt x="1762" y="1515"/>
                  </a:lnTo>
                  <a:lnTo>
                    <a:pt x="1775" y="1517"/>
                  </a:lnTo>
                  <a:lnTo>
                    <a:pt x="1789" y="1517"/>
                  </a:lnTo>
                  <a:lnTo>
                    <a:pt x="1799" y="1517"/>
                  </a:lnTo>
                  <a:lnTo>
                    <a:pt x="1808" y="1515"/>
                  </a:lnTo>
                  <a:lnTo>
                    <a:pt x="1817" y="1512"/>
                  </a:lnTo>
                  <a:lnTo>
                    <a:pt x="1827" y="1508"/>
                  </a:lnTo>
                  <a:lnTo>
                    <a:pt x="1830" y="1504"/>
                  </a:lnTo>
                  <a:lnTo>
                    <a:pt x="1835" y="1501"/>
                  </a:lnTo>
                  <a:lnTo>
                    <a:pt x="1838" y="1498"/>
                  </a:lnTo>
                  <a:lnTo>
                    <a:pt x="1841" y="1494"/>
                  </a:lnTo>
                  <a:lnTo>
                    <a:pt x="1843" y="1489"/>
                  </a:lnTo>
                  <a:lnTo>
                    <a:pt x="1845" y="1485"/>
                  </a:lnTo>
                  <a:lnTo>
                    <a:pt x="1846" y="1480"/>
                  </a:lnTo>
                  <a:lnTo>
                    <a:pt x="1846" y="1474"/>
                  </a:lnTo>
                  <a:lnTo>
                    <a:pt x="1846" y="1470"/>
                  </a:lnTo>
                  <a:lnTo>
                    <a:pt x="1845" y="1466"/>
                  </a:lnTo>
                  <a:lnTo>
                    <a:pt x="1844" y="1462"/>
                  </a:lnTo>
                  <a:lnTo>
                    <a:pt x="1842" y="1458"/>
                  </a:lnTo>
                  <a:lnTo>
                    <a:pt x="1838" y="1453"/>
                  </a:lnTo>
                  <a:lnTo>
                    <a:pt x="1832" y="1447"/>
                  </a:lnTo>
                  <a:lnTo>
                    <a:pt x="1825" y="1443"/>
                  </a:lnTo>
                  <a:lnTo>
                    <a:pt x="1817" y="1440"/>
                  </a:lnTo>
                  <a:lnTo>
                    <a:pt x="1810" y="1438"/>
                  </a:lnTo>
                  <a:lnTo>
                    <a:pt x="1802" y="1435"/>
                  </a:lnTo>
                  <a:lnTo>
                    <a:pt x="1755" y="1423"/>
                  </a:lnTo>
                  <a:lnTo>
                    <a:pt x="1745" y="1421"/>
                  </a:lnTo>
                  <a:lnTo>
                    <a:pt x="1736" y="1417"/>
                  </a:lnTo>
                  <a:lnTo>
                    <a:pt x="1728" y="1414"/>
                  </a:lnTo>
                  <a:lnTo>
                    <a:pt x="1720" y="1408"/>
                  </a:lnTo>
                  <a:lnTo>
                    <a:pt x="1715" y="1401"/>
                  </a:lnTo>
                  <a:lnTo>
                    <a:pt x="1710" y="1393"/>
                  </a:lnTo>
                  <a:lnTo>
                    <a:pt x="1708" y="1389"/>
                  </a:lnTo>
                  <a:lnTo>
                    <a:pt x="1707" y="1384"/>
                  </a:lnTo>
                  <a:lnTo>
                    <a:pt x="1706" y="1378"/>
                  </a:lnTo>
                  <a:lnTo>
                    <a:pt x="1706" y="1372"/>
                  </a:lnTo>
                  <a:lnTo>
                    <a:pt x="1706" y="1363"/>
                  </a:lnTo>
                  <a:lnTo>
                    <a:pt x="1709" y="1353"/>
                  </a:lnTo>
                  <a:lnTo>
                    <a:pt x="1710" y="1348"/>
                  </a:lnTo>
                  <a:lnTo>
                    <a:pt x="1714" y="1344"/>
                  </a:lnTo>
                  <a:lnTo>
                    <a:pt x="1717" y="1338"/>
                  </a:lnTo>
                  <a:lnTo>
                    <a:pt x="1720" y="1334"/>
                  </a:lnTo>
                  <a:lnTo>
                    <a:pt x="1724" y="1328"/>
                  </a:lnTo>
                  <a:lnTo>
                    <a:pt x="1730" y="1324"/>
                  </a:lnTo>
                  <a:lnTo>
                    <a:pt x="1736" y="1321"/>
                  </a:lnTo>
                  <a:lnTo>
                    <a:pt x="1743" y="1318"/>
                  </a:lnTo>
                  <a:lnTo>
                    <a:pt x="1750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79" y="1311"/>
                  </a:lnTo>
                  <a:lnTo>
                    <a:pt x="1788" y="1311"/>
                  </a:lnTo>
                  <a:lnTo>
                    <a:pt x="1796" y="1312"/>
                  </a:lnTo>
                  <a:lnTo>
                    <a:pt x="1803" y="1313"/>
                  </a:lnTo>
                  <a:lnTo>
                    <a:pt x="1811" y="1315"/>
                  </a:lnTo>
                  <a:lnTo>
                    <a:pt x="1817" y="1318"/>
                  </a:lnTo>
                  <a:lnTo>
                    <a:pt x="1824" y="1321"/>
                  </a:lnTo>
                  <a:lnTo>
                    <a:pt x="1830" y="1324"/>
                  </a:lnTo>
                  <a:lnTo>
                    <a:pt x="1836" y="1327"/>
                  </a:lnTo>
                  <a:lnTo>
                    <a:pt x="1841" y="1333"/>
                  </a:lnTo>
                  <a:lnTo>
                    <a:pt x="1845" y="1337"/>
                  </a:lnTo>
                  <a:lnTo>
                    <a:pt x="1850" y="1342"/>
                  </a:lnTo>
                  <a:lnTo>
                    <a:pt x="1853" y="1349"/>
                  </a:lnTo>
                  <a:lnTo>
                    <a:pt x="1856" y="1355"/>
                  </a:lnTo>
                  <a:lnTo>
                    <a:pt x="1858" y="1362"/>
                  </a:lnTo>
                  <a:lnTo>
                    <a:pt x="1859" y="1369"/>
                  </a:lnTo>
                  <a:lnTo>
                    <a:pt x="1859" y="1378"/>
                  </a:lnTo>
                  <a:lnTo>
                    <a:pt x="1839" y="1378"/>
                  </a:lnTo>
                  <a:lnTo>
                    <a:pt x="1839" y="1372"/>
                  </a:lnTo>
                  <a:lnTo>
                    <a:pt x="1838" y="1366"/>
                  </a:lnTo>
                  <a:lnTo>
                    <a:pt x="1836" y="1361"/>
                  </a:lnTo>
                  <a:lnTo>
                    <a:pt x="1833" y="1357"/>
                  </a:lnTo>
                  <a:lnTo>
                    <a:pt x="1831" y="1352"/>
                  </a:lnTo>
                  <a:lnTo>
                    <a:pt x="1828" y="1348"/>
                  </a:lnTo>
                  <a:lnTo>
                    <a:pt x="1825" y="1345"/>
                  </a:lnTo>
                  <a:lnTo>
                    <a:pt x="1821" y="1341"/>
                  </a:lnTo>
                  <a:lnTo>
                    <a:pt x="1812" y="1336"/>
                  </a:lnTo>
                  <a:lnTo>
                    <a:pt x="1802" y="1332"/>
                  </a:lnTo>
                  <a:lnTo>
                    <a:pt x="1791" y="1330"/>
                  </a:lnTo>
                  <a:lnTo>
                    <a:pt x="1781" y="1328"/>
                  </a:lnTo>
                  <a:lnTo>
                    <a:pt x="1770" y="1330"/>
                  </a:lnTo>
                  <a:lnTo>
                    <a:pt x="1760" y="1331"/>
                  </a:lnTo>
                  <a:lnTo>
                    <a:pt x="1751" y="1334"/>
                  </a:lnTo>
                  <a:lnTo>
                    <a:pt x="1743" y="1338"/>
                  </a:lnTo>
                  <a:lnTo>
                    <a:pt x="1740" y="1340"/>
                  </a:lnTo>
                  <a:lnTo>
                    <a:pt x="1736" y="1344"/>
                  </a:lnTo>
                  <a:lnTo>
                    <a:pt x="1733" y="1347"/>
                  </a:lnTo>
                  <a:lnTo>
                    <a:pt x="1731" y="1351"/>
                  </a:lnTo>
                  <a:lnTo>
                    <a:pt x="1729" y="1355"/>
                  </a:lnTo>
                  <a:lnTo>
                    <a:pt x="1728" y="1361"/>
                  </a:lnTo>
                  <a:lnTo>
                    <a:pt x="1727" y="1365"/>
                  </a:lnTo>
                  <a:lnTo>
                    <a:pt x="1727" y="1372"/>
                  </a:lnTo>
                  <a:lnTo>
                    <a:pt x="1727" y="1378"/>
                  </a:lnTo>
                  <a:lnTo>
                    <a:pt x="1729" y="1385"/>
                  </a:lnTo>
                  <a:lnTo>
                    <a:pt x="1732" y="1390"/>
                  </a:lnTo>
                  <a:lnTo>
                    <a:pt x="1736" y="1394"/>
                  </a:lnTo>
                  <a:lnTo>
                    <a:pt x="1741" y="1398"/>
                  </a:lnTo>
                  <a:lnTo>
                    <a:pt x="1746" y="1400"/>
                  </a:lnTo>
                  <a:lnTo>
                    <a:pt x="1752" y="1403"/>
                  </a:lnTo>
                  <a:lnTo>
                    <a:pt x="1759" y="1404"/>
                  </a:lnTo>
                  <a:lnTo>
                    <a:pt x="1812" y="1417"/>
                  </a:lnTo>
                  <a:lnTo>
                    <a:pt x="1823" y="1420"/>
                  </a:lnTo>
                  <a:lnTo>
                    <a:pt x="1832" y="1425"/>
                  </a:lnTo>
                  <a:lnTo>
                    <a:pt x="1842" y="1430"/>
                  </a:lnTo>
                  <a:lnTo>
                    <a:pt x="1851" y="1435"/>
                  </a:lnTo>
                  <a:lnTo>
                    <a:pt x="1854" y="1439"/>
                  </a:lnTo>
                  <a:lnTo>
                    <a:pt x="1857" y="1443"/>
                  </a:lnTo>
                  <a:lnTo>
                    <a:pt x="1860" y="1447"/>
                  </a:lnTo>
                  <a:lnTo>
                    <a:pt x="1863" y="1452"/>
                  </a:lnTo>
                  <a:lnTo>
                    <a:pt x="1865" y="1456"/>
                  </a:lnTo>
                  <a:lnTo>
                    <a:pt x="1866" y="1461"/>
                  </a:lnTo>
                  <a:lnTo>
                    <a:pt x="1867" y="1468"/>
                  </a:lnTo>
                  <a:lnTo>
                    <a:pt x="1867" y="1474"/>
                  </a:lnTo>
                  <a:lnTo>
                    <a:pt x="1867" y="1481"/>
                  </a:lnTo>
                  <a:lnTo>
                    <a:pt x="1865" y="1489"/>
                  </a:lnTo>
                  <a:lnTo>
                    <a:pt x="1864" y="1495"/>
                  </a:lnTo>
                  <a:lnTo>
                    <a:pt x="1862" y="1500"/>
                  </a:lnTo>
                  <a:lnTo>
                    <a:pt x="1858" y="1506"/>
                  </a:lnTo>
                  <a:lnTo>
                    <a:pt x="1855" y="1510"/>
                  </a:lnTo>
                  <a:lnTo>
                    <a:pt x="1850" y="1515"/>
                  </a:lnTo>
                  <a:lnTo>
                    <a:pt x="1844" y="1520"/>
                  </a:lnTo>
                  <a:lnTo>
                    <a:pt x="1838" y="1524"/>
                  </a:lnTo>
                  <a:lnTo>
                    <a:pt x="1830" y="1528"/>
                  </a:lnTo>
                  <a:lnTo>
                    <a:pt x="1821" y="1531"/>
                  </a:lnTo>
                  <a:lnTo>
                    <a:pt x="1810" y="1534"/>
                  </a:lnTo>
                  <a:lnTo>
                    <a:pt x="1798" y="1535"/>
                  </a:lnTo>
                  <a:lnTo>
                    <a:pt x="1785" y="1536"/>
                  </a:lnTo>
                  <a:lnTo>
                    <a:pt x="1775" y="1535"/>
                  </a:lnTo>
                  <a:lnTo>
                    <a:pt x="1767" y="1535"/>
                  </a:lnTo>
                  <a:lnTo>
                    <a:pt x="1758" y="1533"/>
                  </a:lnTo>
                  <a:lnTo>
                    <a:pt x="1749" y="1531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2"/>
                  </a:lnTo>
                  <a:lnTo>
                    <a:pt x="1722" y="1517"/>
                  </a:lnTo>
                  <a:lnTo>
                    <a:pt x="1717" y="1512"/>
                  </a:lnTo>
                  <a:lnTo>
                    <a:pt x="1711" y="1507"/>
                  </a:lnTo>
                  <a:lnTo>
                    <a:pt x="1707" y="1501"/>
                  </a:lnTo>
                  <a:lnTo>
                    <a:pt x="1704" y="1494"/>
                  </a:lnTo>
                  <a:lnTo>
                    <a:pt x="1702" y="1486"/>
                  </a:lnTo>
                  <a:lnTo>
                    <a:pt x="1700" y="1479"/>
                  </a:lnTo>
                  <a:lnTo>
                    <a:pt x="1698" y="1470"/>
                  </a:lnTo>
                  <a:lnTo>
                    <a:pt x="1698" y="1460"/>
                  </a:lnTo>
                  <a:lnTo>
                    <a:pt x="1719" y="1460"/>
                  </a:lnTo>
                  <a:close/>
                  <a:moveTo>
                    <a:pt x="1907" y="1458"/>
                  </a:moveTo>
                  <a:lnTo>
                    <a:pt x="1908" y="1469"/>
                  </a:lnTo>
                  <a:lnTo>
                    <a:pt x="1910" y="1480"/>
                  </a:lnTo>
                  <a:lnTo>
                    <a:pt x="1914" y="1489"/>
                  </a:lnTo>
                  <a:lnTo>
                    <a:pt x="1920" y="1499"/>
                  </a:lnTo>
                  <a:lnTo>
                    <a:pt x="1923" y="1503"/>
                  </a:lnTo>
                  <a:lnTo>
                    <a:pt x="1926" y="1508"/>
                  </a:lnTo>
                  <a:lnTo>
                    <a:pt x="1931" y="1511"/>
                  </a:lnTo>
                  <a:lnTo>
                    <a:pt x="1935" y="1514"/>
                  </a:lnTo>
                  <a:lnTo>
                    <a:pt x="1940" y="1516"/>
                  </a:lnTo>
                  <a:lnTo>
                    <a:pt x="1946" y="1517"/>
                  </a:lnTo>
                  <a:lnTo>
                    <a:pt x="1952" y="1518"/>
                  </a:lnTo>
                  <a:lnTo>
                    <a:pt x="1959" y="1520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9"/>
                  </a:lnTo>
                  <a:lnTo>
                    <a:pt x="1997" y="1502"/>
                  </a:lnTo>
                  <a:lnTo>
                    <a:pt x="2001" y="1496"/>
                  </a:lnTo>
                  <a:lnTo>
                    <a:pt x="2005" y="1488"/>
                  </a:lnTo>
                  <a:lnTo>
                    <a:pt x="2007" y="1480"/>
                  </a:lnTo>
                  <a:lnTo>
                    <a:pt x="2027" y="1480"/>
                  </a:lnTo>
                  <a:lnTo>
                    <a:pt x="2022" y="1493"/>
                  </a:lnTo>
                  <a:lnTo>
                    <a:pt x="2018" y="1503"/>
                  </a:lnTo>
                  <a:lnTo>
                    <a:pt x="2012" y="1513"/>
                  </a:lnTo>
                  <a:lnTo>
                    <a:pt x="2004" y="1521"/>
                  </a:lnTo>
                  <a:lnTo>
                    <a:pt x="2000" y="1524"/>
                  </a:lnTo>
                  <a:lnTo>
                    <a:pt x="1995" y="1527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3" y="1535"/>
                  </a:lnTo>
                  <a:lnTo>
                    <a:pt x="1959" y="1536"/>
                  </a:lnTo>
                  <a:lnTo>
                    <a:pt x="1950" y="1535"/>
                  </a:lnTo>
                  <a:lnTo>
                    <a:pt x="1941" y="1534"/>
                  </a:lnTo>
                  <a:lnTo>
                    <a:pt x="1934" y="1531"/>
                  </a:lnTo>
                  <a:lnTo>
                    <a:pt x="1926" y="1528"/>
                  </a:lnTo>
                  <a:lnTo>
                    <a:pt x="1921" y="1525"/>
                  </a:lnTo>
                  <a:lnTo>
                    <a:pt x="1914" y="1521"/>
                  </a:lnTo>
                  <a:lnTo>
                    <a:pt x="1909" y="1516"/>
                  </a:lnTo>
                  <a:lnTo>
                    <a:pt x="1905" y="1511"/>
                  </a:lnTo>
                  <a:lnTo>
                    <a:pt x="1902" y="1504"/>
                  </a:lnTo>
                  <a:lnTo>
                    <a:pt x="1897" y="1499"/>
                  </a:lnTo>
                  <a:lnTo>
                    <a:pt x="1895" y="1491"/>
                  </a:lnTo>
                  <a:lnTo>
                    <a:pt x="1893" y="1485"/>
                  </a:lnTo>
                  <a:lnTo>
                    <a:pt x="1890" y="1469"/>
                  </a:lnTo>
                  <a:lnTo>
                    <a:pt x="1889" y="1453"/>
                  </a:lnTo>
                  <a:lnTo>
                    <a:pt x="1890" y="1438"/>
                  </a:lnTo>
                  <a:lnTo>
                    <a:pt x="1893" y="1422"/>
                  </a:lnTo>
                  <a:lnTo>
                    <a:pt x="1895" y="1416"/>
                  </a:lnTo>
                  <a:lnTo>
                    <a:pt x="1897" y="1409"/>
                  </a:lnTo>
                  <a:lnTo>
                    <a:pt x="1902" y="1403"/>
                  </a:lnTo>
                  <a:lnTo>
                    <a:pt x="1905" y="1396"/>
                  </a:lnTo>
                  <a:lnTo>
                    <a:pt x="1909" y="1391"/>
                  </a:lnTo>
                  <a:lnTo>
                    <a:pt x="1914" y="1386"/>
                  </a:lnTo>
                  <a:lnTo>
                    <a:pt x="1921" y="1381"/>
                  </a:lnTo>
                  <a:lnTo>
                    <a:pt x="1926" y="1378"/>
                  </a:lnTo>
                  <a:lnTo>
                    <a:pt x="1934" y="1375"/>
                  </a:lnTo>
                  <a:lnTo>
                    <a:pt x="1941" y="1373"/>
                  </a:lnTo>
                  <a:lnTo>
                    <a:pt x="1950" y="1372"/>
                  </a:lnTo>
                  <a:lnTo>
                    <a:pt x="1959" y="1371"/>
                  </a:lnTo>
                  <a:lnTo>
                    <a:pt x="1967" y="1372"/>
                  </a:lnTo>
                  <a:lnTo>
                    <a:pt x="1976" y="1373"/>
                  </a:lnTo>
                  <a:lnTo>
                    <a:pt x="1984" y="1375"/>
                  </a:lnTo>
                  <a:lnTo>
                    <a:pt x="1990" y="1378"/>
                  </a:lnTo>
                  <a:lnTo>
                    <a:pt x="1997" y="1382"/>
                  </a:lnTo>
                  <a:lnTo>
                    <a:pt x="2003" y="1387"/>
                  </a:lnTo>
                  <a:lnTo>
                    <a:pt x="2007" y="1392"/>
                  </a:lnTo>
                  <a:lnTo>
                    <a:pt x="2012" y="1398"/>
                  </a:lnTo>
                  <a:lnTo>
                    <a:pt x="2016" y="1404"/>
                  </a:lnTo>
                  <a:lnTo>
                    <a:pt x="2019" y="1412"/>
                  </a:lnTo>
                  <a:lnTo>
                    <a:pt x="2021" y="1418"/>
                  </a:lnTo>
                  <a:lnTo>
                    <a:pt x="2024" y="1426"/>
                  </a:lnTo>
                  <a:lnTo>
                    <a:pt x="2027" y="1442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8" y="1442"/>
                  </a:moveTo>
                  <a:lnTo>
                    <a:pt x="2007" y="1431"/>
                  </a:lnTo>
                  <a:lnTo>
                    <a:pt x="2004" y="1421"/>
                  </a:lnTo>
                  <a:lnTo>
                    <a:pt x="2000" y="1412"/>
                  </a:lnTo>
                  <a:lnTo>
                    <a:pt x="1994" y="1404"/>
                  </a:lnTo>
                  <a:lnTo>
                    <a:pt x="1988" y="1396"/>
                  </a:lnTo>
                  <a:lnTo>
                    <a:pt x="1979" y="1391"/>
                  </a:lnTo>
                  <a:lnTo>
                    <a:pt x="1975" y="1389"/>
                  </a:lnTo>
                  <a:lnTo>
                    <a:pt x="1970" y="1388"/>
                  </a:lnTo>
                  <a:lnTo>
                    <a:pt x="1964" y="1387"/>
                  </a:lnTo>
                  <a:lnTo>
                    <a:pt x="1959" y="1387"/>
                  </a:lnTo>
                  <a:lnTo>
                    <a:pt x="1953" y="1387"/>
                  </a:lnTo>
                  <a:lnTo>
                    <a:pt x="1948" y="1388"/>
                  </a:lnTo>
                  <a:lnTo>
                    <a:pt x="1943" y="1389"/>
                  </a:lnTo>
                  <a:lnTo>
                    <a:pt x="1938" y="1391"/>
                  </a:lnTo>
                  <a:lnTo>
                    <a:pt x="1930" y="1396"/>
                  </a:lnTo>
                  <a:lnTo>
                    <a:pt x="1922" y="1404"/>
                  </a:lnTo>
                  <a:lnTo>
                    <a:pt x="1917" y="1413"/>
                  </a:lnTo>
                  <a:lnTo>
                    <a:pt x="1912" y="1421"/>
                  </a:lnTo>
                  <a:lnTo>
                    <a:pt x="1909" y="1432"/>
                  </a:lnTo>
                  <a:lnTo>
                    <a:pt x="1907" y="1442"/>
                  </a:lnTo>
                  <a:lnTo>
                    <a:pt x="2008" y="1442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2"/>
                  </a:lnTo>
                  <a:lnTo>
                    <a:pt x="2071" y="1412"/>
                  </a:lnTo>
                  <a:lnTo>
                    <a:pt x="2075" y="1403"/>
                  </a:lnTo>
                  <a:lnTo>
                    <a:pt x="2080" y="1395"/>
                  </a:lnTo>
                  <a:lnTo>
                    <a:pt x="2086" y="1388"/>
                  </a:lnTo>
                  <a:lnTo>
                    <a:pt x="2094" y="1382"/>
                  </a:lnTo>
                  <a:lnTo>
                    <a:pt x="2101" y="1378"/>
                  </a:lnTo>
                  <a:lnTo>
                    <a:pt x="2110" y="1375"/>
                  </a:lnTo>
                  <a:lnTo>
                    <a:pt x="2120" y="1374"/>
                  </a:lnTo>
                  <a:lnTo>
                    <a:pt x="2129" y="1373"/>
                  </a:lnTo>
                  <a:lnTo>
                    <a:pt x="2129" y="1392"/>
                  </a:lnTo>
                  <a:lnTo>
                    <a:pt x="2123" y="1392"/>
                  </a:lnTo>
                  <a:lnTo>
                    <a:pt x="2118" y="1393"/>
                  </a:lnTo>
                  <a:lnTo>
                    <a:pt x="2112" y="1394"/>
                  </a:lnTo>
                  <a:lnTo>
                    <a:pt x="2107" y="1395"/>
                  </a:lnTo>
                  <a:lnTo>
                    <a:pt x="2101" y="1398"/>
                  </a:lnTo>
                  <a:lnTo>
                    <a:pt x="2096" y="1401"/>
                  </a:lnTo>
                  <a:lnTo>
                    <a:pt x="2092" y="1404"/>
                  </a:lnTo>
                  <a:lnTo>
                    <a:pt x="2088" y="1407"/>
                  </a:lnTo>
                  <a:lnTo>
                    <a:pt x="2084" y="1412"/>
                  </a:lnTo>
                  <a:lnTo>
                    <a:pt x="2081" y="1416"/>
                  </a:lnTo>
                  <a:lnTo>
                    <a:pt x="2079" y="1420"/>
                  </a:lnTo>
                  <a:lnTo>
                    <a:pt x="2076" y="1426"/>
                  </a:lnTo>
                  <a:lnTo>
                    <a:pt x="2074" y="1431"/>
                  </a:lnTo>
                  <a:lnTo>
                    <a:pt x="2073" y="1436"/>
                  </a:lnTo>
                  <a:lnTo>
                    <a:pt x="2072" y="1442"/>
                  </a:lnTo>
                  <a:lnTo>
                    <a:pt x="2072" y="1448"/>
                  </a:lnTo>
                  <a:lnTo>
                    <a:pt x="2072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2" y="1375"/>
                  </a:lnTo>
                  <a:lnTo>
                    <a:pt x="2201" y="1512"/>
                  </a:lnTo>
                  <a:lnTo>
                    <a:pt x="2249" y="1375"/>
                  </a:lnTo>
                  <a:lnTo>
                    <a:pt x="2269" y="1375"/>
                  </a:lnTo>
                  <a:lnTo>
                    <a:pt x="2210" y="1530"/>
                  </a:lnTo>
                  <a:lnTo>
                    <a:pt x="2191" y="1530"/>
                  </a:lnTo>
                  <a:lnTo>
                    <a:pt x="2130" y="1375"/>
                  </a:lnTo>
                  <a:close/>
                  <a:moveTo>
                    <a:pt x="2288" y="1315"/>
                  </a:moveTo>
                  <a:lnTo>
                    <a:pt x="2307" y="1315"/>
                  </a:lnTo>
                  <a:lnTo>
                    <a:pt x="2307" y="1346"/>
                  </a:lnTo>
                  <a:lnTo>
                    <a:pt x="2288" y="1346"/>
                  </a:lnTo>
                  <a:lnTo>
                    <a:pt x="2288" y="1315"/>
                  </a:lnTo>
                  <a:close/>
                  <a:moveTo>
                    <a:pt x="2288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8" y="1530"/>
                  </a:lnTo>
                  <a:lnTo>
                    <a:pt x="2288" y="1375"/>
                  </a:lnTo>
                  <a:close/>
                  <a:moveTo>
                    <a:pt x="2453" y="1425"/>
                  </a:moveTo>
                  <a:lnTo>
                    <a:pt x="2451" y="1416"/>
                  </a:lnTo>
                  <a:lnTo>
                    <a:pt x="2448" y="1408"/>
                  </a:lnTo>
                  <a:lnTo>
                    <a:pt x="2444" y="1402"/>
                  </a:lnTo>
                  <a:lnTo>
                    <a:pt x="2438" y="1396"/>
                  </a:lnTo>
                  <a:lnTo>
                    <a:pt x="2433" y="1392"/>
                  </a:lnTo>
                  <a:lnTo>
                    <a:pt x="2426" y="1389"/>
                  </a:lnTo>
                  <a:lnTo>
                    <a:pt x="2418" y="1388"/>
                  </a:lnTo>
                  <a:lnTo>
                    <a:pt x="2409" y="1387"/>
                  </a:lnTo>
                  <a:lnTo>
                    <a:pt x="2403" y="1387"/>
                  </a:lnTo>
                  <a:lnTo>
                    <a:pt x="2396" y="1388"/>
                  </a:lnTo>
                  <a:lnTo>
                    <a:pt x="2391" y="1390"/>
                  </a:lnTo>
                  <a:lnTo>
                    <a:pt x="2385" y="1392"/>
                  </a:lnTo>
                  <a:lnTo>
                    <a:pt x="2380" y="1395"/>
                  </a:lnTo>
                  <a:lnTo>
                    <a:pt x="2376" y="1399"/>
                  </a:lnTo>
                  <a:lnTo>
                    <a:pt x="2372" y="1403"/>
                  </a:lnTo>
                  <a:lnTo>
                    <a:pt x="2368" y="1407"/>
                  </a:lnTo>
                  <a:lnTo>
                    <a:pt x="2363" y="1418"/>
                  </a:lnTo>
                  <a:lnTo>
                    <a:pt x="2358" y="1429"/>
                  </a:lnTo>
                  <a:lnTo>
                    <a:pt x="2355" y="1441"/>
                  </a:lnTo>
                  <a:lnTo>
                    <a:pt x="2354" y="1453"/>
                  </a:lnTo>
                  <a:lnTo>
                    <a:pt x="2355" y="1466"/>
                  </a:lnTo>
                  <a:lnTo>
                    <a:pt x="2358" y="1477"/>
                  </a:lnTo>
                  <a:lnTo>
                    <a:pt x="2363" y="1488"/>
                  </a:lnTo>
                  <a:lnTo>
                    <a:pt x="2368" y="1498"/>
                  </a:lnTo>
                  <a:lnTo>
                    <a:pt x="2372" y="1503"/>
                  </a:lnTo>
                  <a:lnTo>
                    <a:pt x="2376" y="1507"/>
                  </a:lnTo>
                  <a:lnTo>
                    <a:pt x="2380" y="1511"/>
                  </a:lnTo>
                  <a:lnTo>
                    <a:pt x="2385" y="1513"/>
                  </a:lnTo>
                  <a:lnTo>
                    <a:pt x="2391" y="1516"/>
                  </a:lnTo>
                  <a:lnTo>
                    <a:pt x="2396" y="1517"/>
                  </a:lnTo>
                  <a:lnTo>
                    <a:pt x="2403" y="1518"/>
                  </a:lnTo>
                  <a:lnTo>
                    <a:pt x="2409" y="1520"/>
                  </a:lnTo>
                  <a:lnTo>
                    <a:pt x="2418" y="1518"/>
                  </a:lnTo>
                  <a:lnTo>
                    <a:pt x="2425" y="1516"/>
                  </a:lnTo>
                  <a:lnTo>
                    <a:pt x="2433" y="1512"/>
                  </a:lnTo>
                  <a:lnTo>
                    <a:pt x="2439" y="1507"/>
                  </a:lnTo>
                  <a:lnTo>
                    <a:pt x="2445" y="1500"/>
                  </a:lnTo>
                  <a:lnTo>
                    <a:pt x="2449" y="1493"/>
                  </a:lnTo>
                  <a:lnTo>
                    <a:pt x="2452" y="1484"/>
                  </a:lnTo>
                  <a:lnTo>
                    <a:pt x="2454" y="1475"/>
                  </a:lnTo>
                  <a:lnTo>
                    <a:pt x="2474" y="1475"/>
                  </a:lnTo>
                  <a:lnTo>
                    <a:pt x="2471" y="1488"/>
                  </a:lnTo>
                  <a:lnTo>
                    <a:pt x="2466" y="1500"/>
                  </a:lnTo>
                  <a:lnTo>
                    <a:pt x="2463" y="1506"/>
                  </a:lnTo>
                  <a:lnTo>
                    <a:pt x="2460" y="1511"/>
                  </a:lnTo>
                  <a:lnTo>
                    <a:pt x="2457" y="1515"/>
                  </a:lnTo>
                  <a:lnTo>
                    <a:pt x="2452" y="1520"/>
                  </a:lnTo>
                  <a:lnTo>
                    <a:pt x="2448" y="1523"/>
                  </a:lnTo>
                  <a:lnTo>
                    <a:pt x="2444" y="1526"/>
                  </a:lnTo>
                  <a:lnTo>
                    <a:pt x="2438" y="1529"/>
                  </a:lnTo>
                  <a:lnTo>
                    <a:pt x="2433" y="1531"/>
                  </a:lnTo>
                  <a:lnTo>
                    <a:pt x="2427" y="1533"/>
                  </a:lnTo>
                  <a:lnTo>
                    <a:pt x="2422" y="1535"/>
                  </a:lnTo>
                  <a:lnTo>
                    <a:pt x="2416" y="1535"/>
                  </a:lnTo>
                  <a:lnTo>
                    <a:pt x="2409" y="1536"/>
                  </a:lnTo>
                  <a:lnTo>
                    <a:pt x="2400" y="1535"/>
                  </a:lnTo>
                  <a:lnTo>
                    <a:pt x="2393" y="1534"/>
                  </a:lnTo>
                  <a:lnTo>
                    <a:pt x="2384" y="1531"/>
                  </a:lnTo>
                  <a:lnTo>
                    <a:pt x="2378" y="1529"/>
                  </a:lnTo>
                  <a:lnTo>
                    <a:pt x="2371" y="1525"/>
                  </a:lnTo>
                  <a:lnTo>
                    <a:pt x="2365" y="1521"/>
                  </a:lnTo>
                  <a:lnTo>
                    <a:pt x="2359" y="1516"/>
                  </a:lnTo>
                  <a:lnTo>
                    <a:pt x="2355" y="1511"/>
                  </a:lnTo>
                  <a:lnTo>
                    <a:pt x="2350" y="1506"/>
                  </a:lnTo>
                  <a:lnTo>
                    <a:pt x="2346" y="1499"/>
                  </a:lnTo>
                  <a:lnTo>
                    <a:pt x="2343" y="1491"/>
                  </a:lnTo>
                  <a:lnTo>
                    <a:pt x="2340" y="1485"/>
                  </a:lnTo>
                  <a:lnTo>
                    <a:pt x="2338" y="1477"/>
                  </a:lnTo>
                  <a:lnTo>
                    <a:pt x="2337" y="1470"/>
                  </a:lnTo>
                  <a:lnTo>
                    <a:pt x="2336" y="1461"/>
                  </a:lnTo>
                  <a:lnTo>
                    <a:pt x="2336" y="1453"/>
                  </a:lnTo>
                  <a:lnTo>
                    <a:pt x="2336" y="1445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3" y="1414"/>
                  </a:lnTo>
                  <a:lnTo>
                    <a:pt x="2346" y="1407"/>
                  </a:lnTo>
                  <a:lnTo>
                    <a:pt x="2350" y="1401"/>
                  </a:lnTo>
                  <a:lnTo>
                    <a:pt x="2355" y="1395"/>
                  </a:lnTo>
                  <a:lnTo>
                    <a:pt x="2359" y="1390"/>
                  </a:lnTo>
                  <a:lnTo>
                    <a:pt x="2365" y="1385"/>
                  </a:lnTo>
                  <a:lnTo>
                    <a:pt x="2371" y="1381"/>
                  </a:lnTo>
                  <a:lnTo>
                    <a:pt x="2378" y="1377"/>
                  </a:lnTo>
                  <a:lnTo>
                    <a:pt x="2384" y="1375"/>
                  </a:lnTo>
                  <a:lnTo>
                    <a:pt x="2393" y="1373"/>
                  </a:lnTo>
                  <a:lnTo>
                    <a:pt x="2400" y="1372"/>
                  </a:lnTo>
                  <a:lnTo>
                    <a:pt x="2409" y="1371"/>
                  </a:lnTo>
                  <a:lnTo>
                    <a:pt x="2421" y="1372"/>
                  </a:lnTo>
                  <a:lnTo>
                    <a:pt x="2433" y="1374"/>
                  </a:lnTo>
                  <a:lnTo>
                    <a:pt x="2443" y="1378"/>
                  </a:lnTo>
                  <a:lnTo>
                    <a:pt x="2451" y="1384"/>
                  </a:lnTo>
                  <a:lnTo>
                    <a:pt x="2456" y="1388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5" y="1401"/>
                  </a:lnTo>
                  <a:lnTo>
                    <a:pt x="2467" y="1406"/>
                  </a:lnTo>
                  <a:lnTo>
                    <a:pt x="2470" y="1412"/>
                  </a:lnTo>
                  <a:lnTo>
                    <a:pt x="2471" y="1418"/>
                  </a:lnTo>
                  <a:lnTo>
                    <a:pt x="2472" y="1425"/>
                  </a:lnTo>
                  <a:lnTo>
                    <a:pt x="2453" y="1425"/>
                  </a:lnTo>
                  <a:close/>
                  <a:moveTo>
                    <a:pt x="2512" y="1458"/>
                  </a:moveTo>
                  <a:lnTo>
                    <a:pt x="2512" y="1469"/>
                  </a:lnTo>
                  <a:lnTo>
                    <a:pt x="2514" y="1480"/>
                  </a:lnTo>
                  <a:lnTo>
                    <a:pt x="2518" y="1489"/>
                  </a:lnTo>
                  <a:lnTo>
                    <a:pt x="2524" y="1499"/>
                  </a:lnTo>
                  <a:lnTo>
                    <a:pt x="2527" y="1503"/>
                  </a:lnTo>
                  <a:lnTo>
                    <a:pt x="2530" y="1508"/>
                  </a:lnTo>
                  <a:lnTo>
                    <a:pt x="2534" y="1511"/>
                  </a:lnTo>
                  <a:lnTo>
                    <a:pt x="2539" y="1514"/>
                  </a:lnTo>
                  <a:lnTo>
                    <a:pt x="2544" y="1516"/>
                  </a:lnTo>
                  <a:lnTo>
                    <a:pt x="2550" y="1517"/>
                  </a:lnTo>
                  <a:lnTo>
                    <a:pt x="2556" y="1518"/>
                  </a:lnTo>
                  <a:lnTo>
                    <a:pt x="2562" y="1520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8" y="1513"/>
                  </a:lnTo>
                  <a:lnTo>
                    <a:pt x="2595" y="1509"/>
                  </a:lnTo>
                  <a:lnTo>
                    <a:pt x="2600" y="1502"/>
                  </a:lnTo>
                  <a:lnTo>
                    <a:pt x="2605" y="1496"/>
                  </a:lnTo>
                  <a:lnTo>
                    <a:pt x="2609" y="1488"/>
                  </a:lnTo>
                  <a:lnTo>
                    <a:pt x="2611" y="1480"/>
                  </a:lnTo>
                  <a:lnTo>
                    <a:pt x="2631" y="1480"/>
                  </a:lnTo>
                  <a:lnTo>
                    <a:pt x="2626" y="1493"/>
                  </a:lnTo>
                  <a:lnTo>
                    <a:pt x="2622" y="1503"/>
                  </a:lnTo>
                  <a:lnTo>
                    <a:pt x="2615" y="1513"/>
                  </a:lnTo>
                  <a:lnTo>
                    <a:pt x="2608" y="1521"/>
                  </a:lnTo>
                  <a:lnTo>
                    <a:pt x="2604" y="1524"/>
                  </a:lnTo>
                  <a:lnTo>
                    <a:pt x="2599" y="1527"/>
                  </a:lnTo>
                  <a:lnTo>
                    <a:pt x="2594" y="1529"/>
                  </a:lnTo>
                  <a:lnTo>
                    <a:pt x="2588" y="1531"/>
                  </a:lnTo>
                  <a:lnTo>
                    <a:pt x="2577" y="1535"/>
                  </a:lnTo>
                  <a:lnTo>
                    <a:pt x="2562" y="1536"/>
                  </a:lnTo>
                  <a:lnTo>
                    <a:pt x="2554" y="1535"/>
                  </a:lnTo>
                  <a:lnTo>
                    <a:pt x="2545" y="1534"/>
                  </a:lnTo>
                  <a:lnTo>
                    <a:pt x="2538" y="1531"/>
                  </a:lnTo>
                  <a:lnTo>
                    <a:pt x="2531" y="1528"/>
                  </a:lnTo>
                  <a:lnTo>
                    <a:pt x="2525" y="1525"/>
                  </a:lnTo>
                  <a:lnTo>
                    <a:pt x="2518" y="1521"/>
                  </a:lnTo>
                  <a:lnTo>
                    <a:pt x="2514" y="1516"/>
                  </a:lnTo>
                  <a:lnTo>
                    <a:pt x="2508" y="1511"/>
                  </a:lnTo>
                  <a:lnTo>
                    <a:pt x="2505" y="1504"/>
                  </a:lnTo>
                  <a:lnTo>
                    <a:pt x="2501" y="1499"/>
                  </a:lnTo>
                  <a:lnTo>
                    <a:pt x="2499" y="1491"/>
                  </a:lnTo>
                  <a:lnTo>
                    <a:pt x="2497" y="1485"/>
                  </a:lnTo>
                  <a:lnTo>
                    <a:pt x="2493" y="1469"/>
                  </a:lnTo>
                  <a:lnTo>
                    <a:pt x="2492" y="1453"/>
                  </a:lnTo>
                  <a:lnTo>
                    <a:pt x="2493" y="1438"/>
                  </a:lnTo>
                  <a:lnTo>
                    <a:pt x="2497" y="1422"/>
                  </a:lnTo>
                  <a:lnTo>
                    <a:pt x="2499" y="1416"/>
                  </a:lnTo>
                  <a:lnTo>
                    <a:pt x="2501" y="1409"/>
                  </a:lnTo>
                  <a:lnTo>
                    <a:pt x="2505" y="1403"/>
                  </a:lnTo>
                  <a:lnTo>
                    <a:pt x="2508" y="1396"/>
                  </a:lnTo>
                  <a:lnTo>
                    <a:pt x="2514" y="1391"/>
                  </a:lnTo>
                  <a:lnTo>
                    <a:pt x="2518" y="1386"/>
                  </a:lnTo>
                  <a:lnTo>
                    <a:pt x="2525" y="1381"/>
                  </a:lnTo>
                  <a:lnTo>
                    <a:pt x="2531" y="1378"/>
                  </a:lnTo>
                  <a:lnTo>
                    <a:pt x="2538" y="1375"/>
                  </a:lnTo>
                  <a:lnTo>
                    <a:pt x="2545" y="1373"/>
                  </a:lnTo>
                  <a:lnTo>
                    <a:pt x="2554" y="1372"/>
                  </a:lnTo>
                  <a:lnTo>
                    <a:pt x="2562" y="1371"/>
                  </a:lnTo>
                  <a:lnTo>
                    <a:pt x="2571" y="1372"/>
                  </a:lnTo>
                  <a:lnTo>
                    <a:pt x="2580" y="1373"/>
                  </a:lnTo>
                  <a:lnTo>
                    <a:pt x="2587" y="1375"/>
                  </a:lnTo>
                  <a:lnTo>
                    <a:pt x="2595" y="1378"/>
                  </a:lnTo>
                  <a:lnTo>
                    <a:pt x="2600" y="1382"/>
                  </a:lnTo>
                  <a:lnTo>
                    <a:pt x="2607" y="1387"/>
                  </a:lnTo>
                  <a:lnTo>
                    <a:pt x="2611" y="1392"/>
                  </a:lnTo>
                  <a:lnTo>
                    <a:pt x="2615" y="1398"/>
                  </a:lnTo>
                  <a:lnTo>
                    <a:pt x="2620" y="1404"/>
                  </a:lnTo>
                  <a:lnTo>
                    <a:pt x="2623" y="1412"/>
                  </a:lnTo>
                  <a:lnTo>
                    <a:pt x="2626" y="1418"/>
                  </a:lnTo>
                  <a:lnTo>
                    <a:pt x="2628" y="1426"/>
                  </a:lnTo>
                  <a:lnTo>
                    <a:pt x="2629" y="1434"/>
                  </a:lnTo>
                  <a:lnTo>
                    <a:pt x="2631" y="1442"/>
                  </a:lnTo>
                  <a:lnTo>
                    <a:pt x="2631" y="1450"/>
                  </a:lnTo>
                  <a:lnTo>
                    <a:pt x="2631" y="1458"/>
                  </a:lnTo>
                  <a:lnTo>
                    <a:pt x="2512" y="1458"/>
                  </a:lnTo>
                  <a:close/>
                  <a:moveTo>
                    <a:pt x="2612" y="1442"/>
                  </a:moveTo>
                  <a:lnTo>
                    <a:pt x="2611" y="1431"/>
                  </a:lnTo>
                  <a:lnTo>
                    <a:pt x="2608" y="1421"/>
                  </a:lnTo>
                  <a:lnTo>
                    <a:pt x="2604" y="1412"/>
                  </a:lnTo>
                  <a:lnTo>
                    <a:pt x="2598" y="1404"/>
                  </a:lnTo>
                  <a:lnTo>
                    <a:pt x="2592" y="1396"/>
                  </a:lnTo>
                  <a:lnTo>
                    <a:pt x="2583" y="1391"/>
                  </a:lnTo>
                  <a:lnTo>
                    <a:pt x="2579" y="1389"/>
                  </a:lnTo>
                  <a:lnTo>
                    <a:pt x="2573" y="1388"/>
                  </a:lnTo>
                  <a:lnTo>
                    <a:pt x="2568" y="1387"/>
                  </a:lnTo>
                  <a:lnTo>
                    <a:pt x="2562" y="1387"/>
                  </a:lnTo>
                  <a:lnTo>
                    <a:pt x="2557" y="1387"/>
                  </a:lnTo>
                  <a:lnTo>
                    <a:pt x="2552" y="1388"/>
                  </a:lnTo>
                  <a:lnTo>
                    <a:pt x="2546" y="1389"/>
                  </a:lnTo>
                  <a:lnTo>
                    <a:pt x="2542" y="1391"/>
                  </a:lnTo>
                  <a:lnTo>
                    <a:pt x="2533" y="1396"/>
                  </a:lnTo>
                  <a:lnTo>
                    <a:pt x="2527" y="1404"/>
                  </a:lnTo>
                  <a:lnTo>
                    <a:pt x="2520" y="1413"/>
                  </a:lnTo>
                  <a:lnTo>
                    <a:pt x="2516" y="1421"/>
                  </a:lnTo>
                  <a:lnTo>
                    <a:pt x="2513" y="1432"/>
                  </a:lnTo>
                  <a:lnTo>
                    <a:pt x="2512" y="1442"/>
                  </a:lnTo>
                  <a:lnTo>
                    <a:pt x="2612" y="1442"/>
                  </a:lnTo>
                  <a:close/>
                  <a:moveTo>
                    <a:pt x="1382" y="1815"/>
                  </a:moveTo>
                  <a:lnTo>
                    <a:pt x="1381" y="1823"/>
                  </a:lnTo>
                  <a:lnTo>
                    <a:pt x="1380" y="1832"/>
                  </a:lnTo>
                  <a:lnTo>
                    <a:pt x="1379" y="1839"/>
                  </a:lnTo>
                  <a:lnTo>
                    <a:pt x="1377" y="1847"/>
                  </a:lnTo>
                  <a:lnTo>
                    <a:pt x="1374" y="1854"/>
                  </a:lnTo>
                  <a:lnTo>
                    <a:pt x="1371" y="1861"/>
                  </a:lnTo>
                  <a:lnTo>
                    <a:pt x="1367" y="1867"/>
                  </a:lnTo>
                  <a:lnTo>
                    <a:pt x="1363" y="1873"/>
                  </a:lnTo>
                  <a:lnTo>
                    <a:pt x="1357" y="1878"/>
                  </a:lnTo>
                  <a:lnTo>
                    <a:pt x="1352" y="1883"/>
                  </a:lnTo>
                  <a:lnTo>
                    <a:pt x="1346" y="1888"/>
                  </a:lnTo>
                  <a:lnTo>
                    <a:pt x="1340" y="1891"/>
                  </a:lnTo>
                  <a:lnTo>
                    <a:pt x="1332" y="1893"/>
                  </a:lnTo>
                  <a:lnTo>
                    <a:pt x="1325" y="1895"/>
                  </a:lnTo>
                  <a:lnTo>
                    <a:pt x="1316" y="1897"/>
                  </a:lnTo>
                  <a:lnTo>
                    <a:pt x="1308" y="1897"/>
                  </a:lnTo>
                  <a:lnTo>
                    <a:pt x="1299" y="1897"/>
                  </a:lnTo>
                  <a:lnTo>
                    <a:pt x="1291" y="1895"/>
                  </a:lnTo>
                  <a:lnTo>
                    <a:pt x="1284" y="1893"/>
                  </a:lnTo>
                  <a:lnTo>
                    <a:pt x="1276" y="1891"/>
                  </a:lnTo>
                  <a:lnTo>
                    <a:pt x="1270" y="1888"/>
                  </a:lnTo>
                  <a:lnTo>
                    <a:pt x="1264" y="1883"/>
                  </a:lnTo>
                  <a:lnTo>
                    <a:pt x="1259" y="1878"/>
                  </a:lnTo>
                  <a:lnTo>
                    <a:pt x="1254" y="1873"/>
                  </a:lnTo>
                  <a:lnTo>
                    <a:pt x="1249" y="1867"/>
                  </a:lnTo>
                  <a:lnTo>
                    <a:pt x="1245" y="1861"/>
                  </a:lnTo>
                  <a:lnTo>
                    <a:pt x="1242" y="1854"/>
                  </a:lnTo>
                  <a:lnTo>
                    <a:pt x="1239" y="1847"/>
                  </a:lnTo>
                  <a:lnTo>
                    <a:pt x="1237" y="1839"/>
                  </a:lnTo>
                  <a:lnTo>
                    <a:pt x="1235" y="1832"/>
                  </a:lnTo>
                  <a:lnTo>
                    <a:pt x="1235" y="1823"/>
                  </a:lnTo>
                  <a:lnTo>
                    <a:pt x="1234" y="1815"/>
                  </a:lnTo>
                  <a:lnTo>
                    <a:pt x="1235" y="1807"/>
                  </a:lnTo>
                  <a:lnTo>
                    <a:pt x="1235" y="1799"/>
                  </a:lnTo>
                  <a:lnTo>
                    <a:pt x="1237" y="1791"/>
                  </a:lnTo>
                  <a:lnTo>
                    <a:pt x="1239" y="1783"/>
                  </a:lnTo>
                  <a:lnTo>
                    <a:pt x="1242" y="1777"/>
                  </a:lnTo>
                  <a:lnTo>
                    <a:pt x="1245" y="1769"/>
                  </a:lnTo>
                  <a:lnTo>
                    <a:pt x="1249" y="1764"/>
                  </a:lnTo>
                  <a:lnTo>
                    <a:pt x="1254" y="1757"/>
                  </a:lnTo>
                  <a:lnTo>
                    <a:pt x="1259" y="1752"/>
                  </a:lnTo>
                  <a:lnTo>
                    <a:pt x="1264" y="1747"/>
                  </a:lnTo>
                  <a:lnTo>
                    <a:pt x="1270" y="1743"/>
                  </a:lnTo>
                  <a:lnTo>
                    <a:pt x="1276" y="1740"/>
                  </a:lnTo>
                  <a:lnTo>
                    <a:pt x="1284" y="1737"/>
                  </a:lnTo>
                  <a:lnTo>
                    <a:pt x="1291" y="1734"/>
                  </a:lnTo>
                  <a:lnTo>
                    <a:pt x="1299" y="1733"/>
                  </a:lnTo>
                  <a:lnTo>
                    <a:pt x="1308" y="1732"/>
                  </a:lnTo>
                  <a:lnTo>
                    <a:pt x="1316" y="1733"/>
                  </a:lnTo>
                  <a:lnTo>
                    <a:pt x="1325" y="1734"/>
                  </a:lnTo>
                  <a:lnTo>
                    <a:pt x="1332" y="1737"/>
                  </a:lnTo>
                  <a:lnTo>
                    <a:pt x="1340" y="1740"/>
                  </a:lnTo>
                  <a:lnTo>
                    <a:pt x="1346" y="1743"/>
                  </a:lnTo>
                  <a:lnTo>
                    <a:pt x="1352" y="1747"/>
                  </a:lnTo>
                  <a:lnTo>
                    <a:pt x="1357" y="1752"/>
                  </a:lnTo>
                  <a:lnTo>
                    <a:pt x="1363" y="1757"/>
                  </a:lnTo>
                  <a:lnTo>
                    <a:pt x="1367" y="1764"/>
                  </a:lnTo>
                  <a:lnTo>
                    <a:pt x="1371" y="1769"/>
                  </a:lnTo>
                  <a:lnTo>
                    <a:pt x="1374" y="1777"/>
                  </a:lnTo>
                  <a:lnTo>
                    <a:pt x="1377" y="1783"/>
                  </a:lnTo>
                  <a:lnTo>
                    <a:pt x="1379" y="1791"/>
                  </a:lnTo>
                  <a:lnTo>
                    <a:pt x="1380" y="1799"/>
                  </a:lnTo>
                  <a:lnTo>
                    <a:pt x="1381" y="1807"/>
                  </a:lnTo>
                  <a:lnTo>
                    <a:pt x="1382" y="1815"/>
                  </a:lnTo>
                  <a:close/>
                  <a:moveTo>
                    <a:pt x="1254" y="1815"/>
                  </a:moveTo>
                  <a:lnTo>
                    <a:pt x="1255" y="1827"/>
                  </a:lnTo>
                  <a:lnTo>
                    <a:pt x="1257" y="1839"/>
                  </a:lnTo>
                  <a:lnTo>
                    <a:pt x="1261" y="1851"/>
                  </a:lnTo>
                  <a:lnTo>
                    <a:pt x="1268" y="1861"/>
                  </a:lnTo>
                  <a:lnTo>
                    <a:pt x="1271" y="1865"/>
                  </a:lnTo>
                  <a:lnTo>
                    <a:pt x="1275" y="1869"/>
                  </a:lnTo>
                  <a:lnTo>
                    <a:pt x="1279" y="1873"/>
                  </a:lnTo>
                  <a:lnTo>
                    <a:pt x="1284" y="1876"/>
                  </a:lnTo>
                  <a:lnTo>
                    <a:pt x="1289" y="1878"/>
                  </a:lnTo>
                  <a:lnTo>
                    <a:pt x="1296" y="1880"/>
                  </a:lnTo>
                  <a:lnTo>
                    <a:pt x="1301" y="1881"/>
                  </a:lnTo>
                  <a:lnTo>
                    <a:pt x="1308" y="1881"/>
                  </a:lnTo>
                  <a:lnTo>
                    <a:pt x="1315" y="1881"/>
                  </a:lnTo>
                  <a:lnTo>
                    <a:pt x="1320" y="1880"/>
                  </a:lnTo>
                  <a:lnTo>
                    <a:pt x="1327" y="1878"/>
                  </a:lnTo>
                  <a:lnTo>
                    <a:pt x="1332" y="1876"/>
                  </a:lnTo>
                  <a:lnTo>
                    <a:pt x="1337" y="1873"/>
                  </a:lnTo>
                  <a:lnTo>
                    <a:pt x="1341" y="1869"/>
                  </a:lnTo>
                  <a:lnTo>
                    <a:pt x="1345" y="1865"/>
                  </a:lnTo>
                  <a:lnTo>
                    <a:pt x="1349" y="1861"/>
                  </a:lnTo>
                  <a:lnTo>
                    <a:pt x="1355" y="1851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5"/>
                  </a:lnTo>
                  <a:lnTo>
                    <a:pt x="1362" y="1802"/>
                  </a:lnTo>
                  <a:lnTo>
                    <a:pt x="1359" y="1791"/>
                  </a:lnTo>
                  <a:lnTo>
                    <a:pt x="1355" y="1780"/>
                  </a:lnTo>
                  <a:lnTo>
                    <a:pt x="1349" y="1770"/>
                  </a:lnTo>
                  <a:lnTo>
                    <a:pt x="1345" y="1765"/>
                  </a:lnTo>
                  <a:lnTo>
                    <a:pt x="1341" y="1761"/>
                  </a:lnTo>
                  <a:lnTo>
                    <a:pt x="1337" y="1757"/>
                  </a:lnTo>
                  <a:lnTo>
                    <a:pt x="1332" y="1755"/>
                  </a:lnTo>
                  <a:lnTo>
                    <a:pt x="1327" y="1752"/>
                  </a:lnTo>
                  <a:lnTo>
                    <a:pt x="1320" y="1751"/>
                  </a:lnTo>
                  <a:lnTo>
                    <a:pt x="1315" y="1750"/>
                  </a:lnTo>
                  <a:lnTo>
                    <a:pt x="1308" y="1748"/>
                  </a:lnTo>
                  <a:lnTo>
                    <a:pt x="1301" y="1750"/>
                  </a:lnTo>
                  <a:lnTo>
                    <a:pt x="1296" y="1751"/>
                  </a:lnTo>
                  <a:lnTo>
                    <a:pt x="1289" y="1752"/>
                  </a:lnTo>
                  <a:lnTo>
                    <a:pt x="1284" y="1755"/>
                  </a:lnTo>
                  <a:lnTo>
                    <a:pt x="1279" y="1757"/>
                  </a:lnTo>
                  <a:lnTo>
                    <a:pt x="1275" y="1761"/>
                  </a:lnTo>
                  <a:lnTo>
                    <a:pt x="1271" y="1765"/>
                  </a:lnTo>
                  <a:lnTo>
                    <a:pt x="1268" y="1770"/>
                  </a:lnTo>
                  <a:lnTo>
                    <a:pt x="1261" y="1780"/>
                  </a:lnTo>
                  <a:lnTo>
                    <a:pt x="1257" y="1791"/>
                  </a:lnTo>
                  <a:lnTo>
                    <a:pt x="1255" y="1802"/>
                  </a:lnTo>
                  <a:lnTo>
                    <a:pt x="1254" y="1815"/>
                  </a:lnTo>
                  <a:close/>
                  <a:moveTo>
                    <a:pt x="1471" y="1753"/>
                  </a:moveTo>
                  <a:lnTo>
                    <a:pt x="1439" y="1753"/>
                  </a:lnTo>
                  <a:lnTo>
                    <a:pt x="1439" y="1893"/>
                  </a:lnTo>
                  <a:lnTo>
                    <a:pt x="1420" y="1893"/>
                  </a:lnTo>
                  <a:lnTo>
                    <a:pt x="1420" y="1753"/>
                  </a:lnTo>
                  <a:lnTo>
                    <a:pt x="1394" y="1753"/>
                  </a:lnTo>
                  <a:lnTo>
                    <a:pt x="1394" y="1738"/>
                  </a:lnTo>
                  <a:lnTo>
                    <a:pt x="1420" y="1738"/>
                  </a:lnTo>
                  <a:lnTo>
                    <a:pt x="1420" y="1724"/>
                  </a:lnTo>
                  <a:lnTo>
                    <a:pt x="1421" y="1714"/>
                  </a:lnTo>
                  <a:lnTo>
                    <a:pt x="1422" y="1704"/>
                  </a:lnTo>
                  <a:lnTo>
                    <a:pt x="1424" y="1697"/>
                  </a:lnTo>
                  <a:lnTo>
                    <a:pt x="1427" y="1690"/>
                  </a:lnTo>
                  <a:lnTo>
                    <a:pt x="1433" y="1685"/>
                  </a:lnTo>
                  <a:lnTo>
                    <a:pt x="1439" y="1680"/>
                  </a:lnTo>
                  <a:lnTo>
                    <a:pt x="1448" y="1678"/>
                  </a:lnTo>
                  <a:lnTo>
                    <a:pt x="1458" y="1677"/>
                  </a:lnTo>
                  <a:lnTo>
                    <a:pt x="1466" y="1678"/>
                  </a:lnTo>
                  <a:lnTo>
                    <a:pt x="1474" y="1678"/>
                  </a:lnTo>
                  <a:lnTo>
                    <a:pt x="1474" y="1696"/>
                  </a:lnTo>
                  <a:lnTo>
                    <a:pt x="1467" y="1694"/>
                  </a:lnTo>
                  <a:lnTo>
                    <a:pt x="1460" y="1693"/>
                  </a:lnTo>
                  <a:lnTo>
                    <a:pt x="1453" y="1694"/>
                  </a:lnTo>
                  <a:lnTo>
                    <a:pt x="1448" y="1696"/>
                  </a:lnTo>
                  <a:lnTo>
                    <a:pt x="1445" y="1699"/>
                  </a:lnTo>
                  <a:lnTo>
                    <a:pt x="1441" y="1702"/>
                  </a:lnTo>
                  <a:lnTo>
                    <a:pt x="1440" y="1707"/>
                  </a:lnTo>
                  <a:lnTo>
                    <a:pt x="1439" y="1712"/>
                  </a:lnTo>
                  <a:lnTo>
                    <a:pt x="1439" y="1718"/>
                  </a:lnTo>
                  <a:lnTo>
                    <a:pt x="1439" y="1724"/>
                  </a:lnTo>
                  <a:lnTo>
                    <a:pt x="1439" y="1738"/>
                  </a:lnTo>
                  <a:lnTo>
                    <a:pt x="1471" y="1738"/>
                  </a:lnTo>
                  <a:lnTo>
                    <a:pt x="1471" y="1753"/>
                  </a:lnTo>
                  <a:close/>
                  <a:moveTo>
                    <a:pt x="1585" y="1822"/>
                  </a:moveTo>
                  <a:lnTo>
                    <a:pt x="1585" y="1829"/>
                  </a:lnTo>
                  <a:lnTo>
                    <a:pt x="1586" y="1837"/>
                  </a:lnTo>
                  <a:lnTo>
                    <a:pt x="1588" y="1843"/>
                  </a:lnTo>
                  <a:lnTo>
                    <a:pt x="1590" y="1850"/>
                  </a:lnTo>
                  <a:lnTo>
                    <a:pt x="1594" y="1855"/>
                  </a:lnTo>
                  <a:lnTo>
                    <a:pt x="1597" y="1860"/>
                  </a:lnTo>
                  <a:lnTo>
                    <a:pt x="1601" y="1864"/>
                  </a:lnTo>
                  <a:lnTo>
                    <a:pt x="1606" y="1867"/>
                  </a:lnTo>
                  <a:lnTo>
                    <a:pt x="1610" y="1870"/>
                  </a:lnTo>
                  <a:lnTo>
                    <a:pt x="1615" y="1874"/>
                  </a:lnTo>
                  <a:lnTo>
                    <a:pt x="1622" y="1876"/>
                  </a:lnTo>
                  <a:lnTo>
                    <a:pt x="1628" y="1877"/>
                  </a:lnTo>
                  <a:lnTo>
                    <a:pt x="1641" y="1879"/>
                  </a:lnTo>
                  <a:lnTo>
                    <a:pt x="1655" y="1880"/>
                  </a:lnTo>
                  <a:lnTo>
                    <a:pt x="1665" y="1879"/>
                  </a:lnTo>
                  <a:lnTo>
                    <a:pt x="1674" y="1877"/>
                  </a:lnTo>
                  <a:lnTo>
                    <a:pt x="1683" y="1875"/>
                  </a:lnTo>
                  <a:lnTo>
                    <a:pt x="1693" y="1869"/>
                  </a:lnTo>
                  <a:lnTo>
                    <a:pt x="1696" y="1867"/>
                  </a:lnTo>
                  <a:lnTo>
                    <a:pt x="1701" y="1864"/>
                  </a:lnTo>
                  <a:lnTo>
                    <a:pt x="1704" y="1860"/>
                  </a:lnTo>
                  <a:lnTo>
                    <a:pt x="1707" y="1856"/>
                  </a:lnTo>
                  <a:lnTo>
                    <a:pt x="1709" y="1852"/>
                  </a:lnTo>
                  <a:lnTo>
                    <a:pt x="1711" y="1847"/>
                  </a:lnTo>
                  <a:lnTo>
                    <a:pt x="1713" y="1841"/>
                  </a:lnTo>
                  <a:lnTo>
                    <a:pt x="1713" y="1836"/>
                  </a:lnTo>
                  <a:lnTo>
                    <a:pt x="1713" y="1832"/>
                  </a:lnTo>
                  <a:lnTo>
                    <a:pt x="1711" y="1827"/>
                  </a:lnTo>
                  <a:lnTo>
                    <a:pt x="1710" y="1824"/>
                  </a:lnTo>
                  <a:lnTo>
                    <a:pt x="1708" y="1821"/>
                  </a:lnTo>
                  <a:lnTo>
                    <a:pt x="1704" y="1814"/>
                  </a:lnTo>
                  <a:lnTo>
                    <a:pt x="1698" y="1809"/>
                  </a:lnTo>
                  <a:lnTo>
                    <a:pt x="1691" y="1806"/>
                  </a:lnTo>
                  <a:lnTo>
                    <a:pt x="1683" y="1802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1" y="1785"/>
                  </a:lnTo>
                  <a:lnTo>
                    <a:pt x="1611" y="1783"/>
                  </a:lnTo>
                  <a:lnTo>
                    <a:pt x="1602" y="1780"/>
                  </a:lnTo>
                  <a:lnTo>
                    <a:pt x="1594" y="1775"/>
                  </a:lnTo>
                  <a:lnTo>
                    <a:pt x="1586" y="1770"/>
                  </a:lnTo>
                  <a:lnTo>
                    <a:pt x="1581" y="1764"/>
                  </a:lnTo>
                  <a:lnTo>
                    <a:pt x="1575" y="1755"/>
                  </a:lnTo>
                  <a:lnTo>
                    <a:pt x="1574" y="1751"/>
                  </a:lnTo>
                  <a:lnTo>
                    <a:pt x="1573" y="1745"/>
                  </a:lnTo>
                  <a:lnTo>
                    <a:pt x="1572" y="1740"/>
                  </a:lnTo>
                  <a:lnTo>
                    <a:pt x="1572" y="1733"/>
                  </a:lnTo>
                  <a:lnTo>
                    <a:pt x="1572" y="1725"/>
                  </a:lnTo>
                  <a:lnTo>
                    <a:pt x="1575" y="1715"/>
                  </a:lnTo>
                  <a:lnTo>
                    <a:pt x="1576" y="1711"/>
                  </a:lnTo>
                  <a:lnTo>
                    <a:pt x="1580" y="1705"/>
                  </a:lnTo>
                  <a:lnTo>
                    <a:pt x="1583" y="1700"/>
                  </a:lnTo>
                  <a:lnTo>
                    <a:pt x="1586" y="1696"/>
                  </a:lnTo>
                  <a:lnTo>
                    <a:pt x="1590" y="1691"/>
                  </a:lnTo>
                  <a:lnTo>
                    <a:pt x="1596" y="1687"/>
                  </a:lnTo>
                  <a:lnTo>
                    <a:pt x="1602" y="1683"/>
                  </a:lnTo>
                  <a:lnTo>
                    <a:pt x="1609" y="1679"/>
                  </a:lnTo>
                  <a:lnTo>
                    <a:pt x="1616" y="1677"/>
                  </a:lnTo>
                  <a:lnTo>
                    <a:pt x="1625" y="1675"/>
                  </a:lnTo>
                  <a:lnTo>
                    <a:pt x="1635" y="1674"/>
                  </a:lnTo>
                  <a:lnTo>
                    <a:pt x="1646" y="1673"/>
                  </a:lnTo>
                  <a:lnTo>
                    <a:pt x="1654" y="1673"/>
                  </a:lnTo>
                  <a:lnTo>
                    <a:pt x="1662" y="1674"/>
                  </a:lnTo>
                  <a:lnTo>
                    <a:pt x="1669" y="1675"/>
                  </a:lnTo>
                  <a:lnTo>
                    <a:pt x="1677" y="1677"/>
                  </a:lnTo>
                  <a:lnTo>
                    <a:pt x="1683" y="1679"/>
                  </a:lnTo>
                  <a:lnTo>
                    <a:pt x="1690" y="1683"/>
                  </a:lnTo>
                  <a:lnTo>
                    <a:pt x="1696" y="1686"/>
                  </a:lnTo>
                  <a:lnTo>
                    <a:pt x="1702" y="1690"/>
                  </a:lnTo>
                  <a:lnTo>
                    <a:pt x="1707" y="1694"/>
                  </a:lnTo>
                  <a:lnTo>
                    <a:pt x="1711" y="1700"/>
                  </a:lnTo>
                  <a:lnTo>
                    <a:pt x="1716" y="1705"/>
                  </a:lnTo>
                  <a:lnTo>
                    <a:pt x="1719" y="1711"/>
                  </a:lnTo>
                  <a:lnTo>
                    <a:pt x="1722" y="1717"/>
                  </a:lnTo>
                  <a:lnTo>
                    <a:pt x="1724" y="1725"/>
                  </a:lnTo>
                  <a:lnTo>
                    <a:pt x="1725" y="1732"/>
                  </a:lnTo>
                  <a:lnTo>
                    <a:pt x="1725" y="1740"/>
                  </a:lnTo>
                  <a:lnTo>
                    <a:pt x="1705" y="1740"/>
                  </a:lnTo>
                  <a:lnTo>
                    <a:pt x="1705" y="1734"/>
                  </a:lnTo>
                  <a:lnTo>
                    <a:pt x="1704" y="1729"/>
                  </a:lnTo>
                  <a:lnTo>
                    <a:pt x="1702" y="1724"/>
                  </a:lnTo>
                  <a:lnTo>
                    <a:pt x="1700" y="1718"/>
                  </a:lnTo>
                  <a:lnTo>
                    <a:pt x="1697" y="1714"/>
                  </a:lnTo>
                  <a:lnTo>
                    <a:pt x="1694" y="1710"/>
                  </a:lnTo>
                  <a:lnTo>
                    <a:pt x="1691" y="1706"/>
                  </a:lnTo>
                  <a:lnTo>
                    <a:pt x="1687" y="1703"/>
                  </a:lnTo>
                  <a:lnTo>
                    <a:pt x="1678" y="1698"/>
                  </a:lnTo>
                  <a:lnTo>
                    <a:pt x="1668" y="1693"/>
                  </a:lnTo>
                  <a:lnTo>
                    <a:pt x="1657" y="1691"/>
                  </a:lnTo>
                  <a:lnTo>
                    <a:pt x="1647" y="1690"/>
                  </a:lnTo>
                  <a:lnTo>
                    <a:pt x="1636" y="1691"/>
                  </a:lnTo>
                  <a:lnTo>
                    <a:pt x="1626" y="1692"/>
                  </a:lnTo>
                  <a:lnTo>
                    <a:pt x="1616" y="1696"/>
                  </a:lnTo>
                  <a:lnTo>
                    <a:pt x="1609" y="1700"/>
                  </a:lnTo>
                  <a:lnTo>
                    <a:pt x="1606" y="1703"/>
                  </a:lnTo>
                  <a:lnTo>
                    <a:pt x="1602" y="1706"/>
                  </a:lnTo>
                  <a:lnTo>
                    <a:pt x="1599" y="1710"/>
                  </a:lnTo>
                  <a:lnTo>
                    <a:pt x="1597" y="1713"/>
                  </a:lnTo>
                  <a:lnTo>
                    <a:pt x="1595" y="1717"/>
                  </a:lnTo>
                  <a:lnTo>
                    <a:pt x="1594" y="1723"/>
                  </a:lnTo>
                  <a:lnTo>
                    <a:pt x="1593" y="1728"/>
                  </a:lnTo>
                  <a:lnTo>
                    <a:pt x="1593" y="1733"/>
                  </a:lnTo>
                  <a:lnTo>
                    <a:pt x="1593" y="1741"/>
                  </a:lnTo>
                  <a:lnTo>
                    <a:pt x="1595" y="1746"/>
                  </a:lnTo>
                  <a:lnTo>
                    <a:pt x="1598" y="1752"/>
                  </a:lnTo>
                  <a:lnTo>
                    <a:pt x="1602" y="1756"/>
                  </a:lnTo>
                  <a:lnTo>
                    <a:pt x="1607" y="1759"/>
                  </a:lnTo>
                  <a:lnTo>
                    <a:pt x="1612" y="1763"/>
                  </a:lnTo>
                  <a:lnTo>
                    <a:pt x="1619" y="1765"/>
                  </a:lnTo>
                  <a:lnTo>
                    <a:pt x="1625" y="1766"/>
                  </a:lnTo>
                  <a:lnTo>
                    <a:pt x="1677" y="1779"/>
                  </a:lnTo>
                  <a:lnTo>
                    <a:pt x="1689" y="1783"/>
                  </a:lnTo>
                  <a:lnTo>
                    <a:pt x="1698" y="1786"/>
                  </a:lnTo>
                  <a:lnTo>
                    <a:pt x="1708" y="1792"/>
                  </a:lnTo>
                  <a:lnTo>
                    <a:pt x="1717" y="1797"/>
                  </a:lnTo>
                  <a:lnTo>
                    <a:pt x="1720" y="1801"/>
                  </a:lnTo>
                  <a:lnTo>
                    <a:pt x="1723" y="1805"/>
                  </a:lnTo>
                  <a:lnTo>
                    <a:pt x="1727" y="1809"/>
                  </a:lnTo>
                  <a:lnTo>
                    <a:pt x="1729" y="1813"/>
                  </a:lnTo>
                  <a:lnTo>
                    <a:pt x="1731" y="1819"/>
                  </a:lnTo>
                  <a:lnTo>
                    <a:pt x="1732" y="1824"/>
                  </a:lnTo>
                  <a:lnTo>
                    <a:pt x="1733" y="1829"/>
                  </a:lnTo>
                  <a:lnTo>
                    <a:pt x="1733" y="1836"/>
                  </a:lnTo>
                  <a:lnTo>
                    <a:pt x="1733" y="1842"/>
                  </a:lnTo>
                  <a:lnTo>
                    <a:pt x="1731" y="1852"/>
                  </a:lnTo>
                  <a:lnTo>
                    <a:pt x="1730" y="1856"/>
                  </a:lnTo>
                  <a:lnTo>
                    <a:pt x="1728" y="1862"/>
                  </a:lnTo>
                  <a:lnTo>
                    <a:pt x="1724" y="1867"/>
                  </a:lnTo>
                  <a:lnTo>
                    <a:pt x="1720" y="1873"/>
                  </a:lnTo>
                  <a:lnTo>
                    <a:pt x="1716" y="1877"/>
                  </a:lnTo>
                  <a:lnTo>
                    <a:pt x="1710" y="1882"/>
                  </a:lnTo>
                  <a:lnTo>
                    <a:pt x="1704" y="1886"/>
                  </a:lnTo>
                  <a:lnTo>
                    <a:pt x="1696" y="1890"/>
                  </a:lnTo>
                  <a:lnTo>
                    <a:pt x="1687" y="1893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1" y="1897"/>
                  </a:lnTo>
                  <a:lnTo>
                    <a:pt x="1641" y="1897"/>
                  </a:lnTo>
                  <a:lnTo>
                    <a:pt x="1633" y="1896"/>
                  </a:lnTo>
                  <a:lnTo>
                    <a:pt x="1624" y="1895"/>
                  </a:lnTo>
                  <a:lnTo>
                    <a:pt x="1615" y="1893"/>
                  </a:lnTo>
                  <a:lnTo>
                    <a:pt x="1608" y="1891"/>
                  </a:lnTo>
                  <a:lnTo>
                    <a:pt x="1600" y="1888"/>
                  </a:lnTo>
                  <a:lnTo>
                    <a:pt x="1594" y="1883"/>
                  </a:lnTo>
                  <a:lnTo>
                    <a:pt x="1588" y="1879"/>
                  </a:lnTo>
                  <a:lnTo>
                    <a:pt x="1583" y="1875"/>
                  </a:lnTo>
                  <a:lnTo>
                    <a:pt x="1578" y="1869"/>
                  </a:lnTo>
                  <a:lnTo>
                    <a:pt x="1573" y="1863"/>
                  </a:lnTo>
                  <a:lnTo>
                    <a:pt x="1570" y="1855"/>
                  </a:lnTo>
                  <a:lnTo>
                    <a:pt x="1568" y="1849"/>
                  </a:lnTo>
                  <a:lnTo>
                    <a:pt x="1566" y="1840"/>
                  </a:lnTo>
                  <a:lnTo>
                    <a:pt x="1565" y="1832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3"/>
                  </a:lnTo>
                  <a:lnTo>
                    <a:pt x="1762" y="1893"/>
                  </a:lnTo>
                  <a:lnTo>
                    <a:pt x="1762" y="1677"/>
                  </a:lnTo>
                  <a:close/>
                  <a:moveTo>
                    <a:pt x="1958" y="1815"/>
                  </a:moveTo>
                  <a:lnTo>
                    <a:pt x="1957" y="1823"/>
                  </a:lnTo>
                  <a:lnTo>
                    <a:pt x="1957" y="1832"/>
                  </a:lnTo>
                  <a:lnTo>
                    <a:pt x="1954" y="1839"/>
                  </a:lnTo>
                  <a:lnTo>
                    <a:pt x="1952" y="1847"/>
                  </a:lnTo>
                  <a:lnTo>
                    <a:pt x="1950" y="1854"/>
                  </a:lnTo>
                  <a:lnTo>
                    <a:pt x="1947" y="1861"/>
                  </a:lnTo>
                  <a:lnTo>
                    <a:pt x="1943" y="1867"/>
                  </a:lnTo>
                  <a:lnTo>
                    <a:pt x="1938" y="1873"/>
                  </a:lnTo>
                  <a:lnTo>
                    <a:pt x="1933" y="1878"/>
                  </a:lnTo>
                  <a:lnTo>
                    <a:pt x="1927" y="1883"/>
                  </a:lnTo>
                  <a:lnTo>
                    <a:pt x="1922" y="1888"/>
                  </a:lnTo>
                  <a:lnTo>
                    <a:pt x="1916" y="1891"/>
                  </a:lnTo>
                  <a:lnTo>
                    <a:pt x="1908" y="1893"/>
                  </a:lnTo>
                  <a:lnTo>
                    <a:pt x="1900" y="1895"/>
                  </a:lnTo>
                  <a:lnTo>
                    <a:pt x="1893" y="1897"/>
                  </a:lnTo>
                  <a:lnTo>
                    <a:pt x="1884" y="1897"/>
                  </a:lnTo>
                  <a:lnTo>
                    <a:pt x="1876" y="1897"/>
                  </a:lnTo>
                  <a:lnTo>
                    <a:pt x="1867" y="1895"/>
                  </a:lnTo>
                  <a:lnTo>
                    <a:pt x="1859" y="1893"/>
                  </a:lnTo>
                  <a:lnTo>
                    <a:pt x="1852" y="1891"/>
                  </a:lnTo>
                  <a:lnTo>
                    <a:pt x="1845" y="1888"/>
                  </a:lnTo>
                  <a:lnTo>
                    <a:pt x="1840" y="1883"/>
                  </a:lnTo>
                  <a:lnTo>
                    <a:pt x="1835" y="1878"/>
                  </a:lnTo>
                  <a:lnTo>
                    <a:pt x="1829" y="1873"/>
                  </a:lnTo>
                  <a:lnTo>
                    <a:pt x="1825" y="1867"/>
                  </a:lnTo>
                  <a:lnTo>
                    <a:pt x="1821" y="1861"/>
                  </a:lnTo>
                  <a:lnTo>
                    <a:pt x="1817" y="1854"/>
                  </a:lnTo>
                  <a:lnTo>
                    <a:pt x="1815" y="1847"/>
                  </a:lnTo>
                  <a:lnTo>
                    <a:pt x="1813" y="1839"/>
                  </a:lnTo>
                  <a:lnTo>
                    <a:pt x="1812" y="1832"/>
                  </a:lnTo>
                  <a:lnTo>
                    <a:pt x="1811" y="1823"/>
                  </a:lnTo>
                  <a:lnTo>
                    <a:pt x="1810" y="1815"/>
                  </a:lnTo>
                  <a:lnTo>
                    <a:pt x="1811" y="1807"/>
                  </a:lnTo>
                  <a:lnTo>
                    <a:pt x="1812" y="1799"/>
                  </a:lnTo>
                  <a:lnTo>
                    <a:pt x="1813" y="1791"/>
                  </a:lnTo>
                  <a:lnTo>
                    <a:pt x="1815" y="1783"/>
                  </a:lnTo>
                  <a:lnTo>
                    <a:pt x="1817" y="1777"/>
                  </a:lnTo>
                  <a:lnTo>
                    <a:pt x="1821" y="1769"/>
                  </a:lnTo>
                  <a:lnTo>
                    <a:pt x="1825" y="1764"/>
                  </a:lnTo>
                  <a:lnTo>
                    <a:pt x="1829" y="1757"/>
                  </a:lnTo>
                  <a:lnTo>
                    <a:pt x="1835" y="1752"/>
                  </a:lnTo>
                  <a:lnTo>
                    <a:pt x="1840" y="1747"/>
                  </a:lnTo>
                  <a:lnTo>
                    <a:pt x="1845" y="1743"/>
                  </a:lnTo>
                  <a:lnTo>
                    <a:pt x="1852" y="1740"/>
                  </a:lnTo>
                  <a:lnTo>
                    <a:pt x="1859" y="1737"/>
                  </a:lnTo>
                  <a:lnTo>
                    <a:pt x="1867" y="1734"/>
                  </a:lnTo>
                  <a:lnTo>
                    <a:pt x="1876" y="1733"/>
                  </a:lnTo>
                  <a:lnTo>
                    <a:pt x="1884" y="1732"/>
                  </a:lnTo>
                  <a:lnTo>
                    <a:pt x="1893" y="1733"/>
                  </a:lnTo>
                  <a:lnTo>
                    <a:pt x="1900" y="1734"/>
                  </a:lnTo>
                  <a:lnTo>
                    <a:pt x="1908" y="1737"/>
                  </a:lnTo>
                  <a:lnTo>
                    <a:pt x="1916" y="1740"/>
                  </a:lnTo>
                  <a:lnTo>
                    <a:pt x="1922" y="1743"/>
                  </a:lnTo>
                  <a:lnTo>
                    <a:pt x="1927" y="1747"/>
                  </a:lnTo>
                  <a:lnTo>
                    <a:pt x="1933" y="1752"/>
                  </a:lnTo>
                  <a:lnTo>
                    <a:pt x="1938" y="1757"/>
                  </a:lnTo>
                  <a:lnTo>
                    <a:pt x="1943" y="1764"/>
                  </a:lnTo>
                  <a:lnTo>
                    <a:pt x="1947" y="1769"/>
                  </a:lnTo>
                  <a:lnTo>
                    <a:pt x="1950" y="1777"/>
                  </a:lnTo>
                  <a:lnTo>
                    <a:pt x="1952" y="1783"/>
                  </a:lnTo>
                  <a:lnTo>
                    <a:pt x="1954" y="1791"/>
                  </a:lnTo>
                  <a:lnTo>
                    <a:pt x="1957" y="1799"/>
                  </a:lnTo>
                  <a:lnTo>
                    <a:pt x="1957" y="1807"/>
                  </a:lnTo>
                  <a:lnTo>
                    <a:pt x="1958" y="1815"/>
                  </a:lnTo>
                  <a:close/>
                  <a:moveTo>
                    <a:pt x="1829" y="1815"/>
                  </a:moveTo>
                  <a:lnTo>
                    <a:pt x="1830" y="1827"/>
                  </a:lnTo>
                  <a:lnTo>
                    <a:pt x="1832" y="1839"/>
                  </a:lnTo>
                  <a:lnTo>
                    <a:pt x="1837" y="1851"/>
                  </a:lnTo>
                  <a:lnTo>
                    <a:pt x="1843" y="1861"/>
                  </a:lnTo>
                  <a:lnTo>
                    <a:pt x="1846" y="1865"/>
                  </a:lnTo>
                  <a:lnTo>
                    <a:pt x="1851" y="1869"/>
                  </a:lnTo>
                  <a:lnTo>
                    <a:pt x="1855" y="1873"/>
                  </a:lnTo>
                  <a:lnTo>
                    <a:pt x="1860" y="1876"/>
                  </a:lnTo>
                  <a:lnTo>
                    <a:pt x="1865" y="1878"/>
                  </a:lnTo>
                  <a:lnTo>
                    <a:pt x="1871" y="1880"/>
                  </a:lnTo>
                  <a:lnTo>
                    <a:pt x="1878" y="1881"/>
                  </a:lnTo>
                  <a:lnTo>
                    <a:pt x="1884" y="1881"/>
                  </a:lnTo>
                  <a:lnTo>
                    <a:pt x="1891" y="1881"/>
                  </a:lnTo>
                  <a:lnTo>
                    <a:pt x="1896" y="1880"/>
                  </a:lnTo>
                  <a:lnTo>
                    <a:pt x="1903" y="1878"/>
                  </a:lnTo>
                  <a:lnTo>
                    <a:pt x="1908" y="1876"/>
                  </a:lnTo>
                  <a:lnTo>
                    <a:pt x="1912" y="1873"/>
                  </a:lnTo>
                  <a:lnTo>
                    <a:pt x="1917" y="1869"/>
                  </a:lnTo>
                  <a:lnTo>
                    <a:pt x="1921" y="1865"/>
                  </a:lnTo>
                  <a:lnTo>
                    <a:pt x="1924" y="1861"/>
                  </a:lnTo>
                  <a:lnTo>
                    <a:pt x="1931" y="1851"/>
                  </a:lnTo>
                  <a:lnTo>
                    <a:pt x="1935" y="1839"/>
                  </a:lnTo>
                  <a:lnTo>
                    <a:pt x="1937" y="1827"/>
                  </a:lnTo>
                  <a:lnTo>
                    <a:pt x="1938" y="1815"/>
                  </a:lnTo>
                  <a:lnTo>
                    <a:pt x="1937" y="1802"/>
                  </a:lnTo>
                  <a:lnTo>
                    <a:pt x="1935" y="1791"/>
                  </a:lnTo>
                  <a:lnTo>
                    <a:pt x="1931" y="1780"/>
                  </a:lnTo>
                  <a:lnTo>
                    <a:pt x="1924" y="1770"/>
                  </a:lnTo>
                  <a:lnTo>
                    <a:pt x="1921" y="1765"/>
                  </a:lnTo>
                  <a:lnTo>
                    <a:pt x="1917" y="1761"/>
                  </a:lnTo>
                  <a:lnTo>
                    <a:pt x="1912" y="1757"/>
                  </a:lnTo>
                  <a:lnTo>
                    <a:pt x="1908" y="1755"/>
                  </a:lnTo>
                  <a:lnTo>
                    <a:pt x="1903" y="1752"/>
                  </a:lnTo>
                  <a:lnTo>
                    <a:pt x="1896" y="1751"/>
                  </a:lnTo>
                  <a:lnTo>
                    <a:pt x="1891" y="1750"/>
                  </a:lnTo>
                  <a:lnTo>
                    <a:pt x="1884" y="1748"/>
                  </a:lnTo>
                  <a:lnTo>
                    <a:pt x="1878" y="1750"/>
                  </a:lnTo>
                  <a:lnTo>
                    <a:pt x="1871" y="1751"/>
                  </a:lnTo>
                  <a:lnTo>
                    <a:pt x="1865" y="1752"/>
                  </a:lnTo>
                  <a:lnTo>
                    <a:pt x="1860" y="1755"/>
                  </a:lnTo>
                  <a:lnTo>
                    <a:pt x="1855" y="1757"/>
                  </a:lnTo>
                  <a:lnTo>
                    <a:pt x="1851" y="1761"/>
                  </a:lnTo>
                  <a:lnTo>
                    <a:pt x="1846" y="1765"/>
                  </a:lnTo>
                  <a:lnTo>
                    <a:pt x="1843" y="1770"/>
                  </a:lnTo>
                  <a:lnTo>
                    <a:pt x="1837" y="1780"/>
                  </a:lnTo>
                  <a:lnTo>
                    <a:pt x="1832" y="1791"/>
                  </a:lnTo>
                  <a:lnTo>
                    <a:pt x="1830" y="1802"/>
                  </a:lnTo>
                  <a:lnTo>
                    <a:pt x="1829" y="1815"/>
                  </a:lnTo>
                  <a:close/>
                  <a:moveTo>
                    <a:pt x="1968" y="1738"/>
                  </a:moveTo>
                  <a:lnTo>
                    <a:pt x="1989" y="1738"/>
                  </a:lnTo>
                  <a:lnTo>
                    <a:pt x="2039" y="1874"/>
                  </a:lnTo>
                  <a:lnTo>
                    <a:pt x="2087" y="1738"/>
                  </a:lnTo>
                  <a:lnTo>
                    <a:pt x="2107" y="1738"/>
                  </a:lnTo>
                  <a:lnTo>
                    <a:pt x="2048" y="1893"/>
                  </a:lnTo>
                  <a:lnTo>
                    <a:pt x="2028" y="1893"/>
                  </a:lnTo>
                  <a:lnTo>
                    <a:pt x="1968" y="1738"/>
                  </a:lnTo>
                  <a:close/>
                  <a:moveTo>
                    <a:pt x="2137" y="1820"/>
                  </a:moveTo>
                  <a:lnTo>
                    <a:pt x="2137" y="1831"/>
                  </a:lnTo>
                  <a:lnTo>
                    <a:pt x="2139" y="1841"/>
                  </a:lnTo>
                  <a:lnTo>
                    <a:pt x="2143" y="1852"/>
                  </a:lnTo>
                  <a:lnTo>
                    <a:pt x="2149" y="1861"/>
                  </a:lnTo>
                  <a:lnTo>
                    <a:pt x="2152" y="1865"/>
                  </a:lnTo>
                  <a:lnTo>
                    <a:pt x="2155" y="1869"/>
                  </a:lnTo>
                  <a:lnTo>
                    <a:pt x="2160" y="1873"/>
                  </a:lnTo>
                  <a:lnTo>
                    <a:pt x="2165" y="1876"/>
                  </a:lnTo>
                  <a:lnTo>
                    <a:pt x="2169" y="1878"/>
                  </a:lnTo>
                  <a:lnTo>
                    <a:pt x="2176" y="1880"/>
                  </a:lnTo>
                  <a:lnTo>
                    <a:pt x="2181" y="1881"/>
                  </a:lnTo>
                  <a:lnTo>
                    <a:pt x="2188" y="1881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5"/>
                  </a:lnTo>
                  <a:lnTo>
                    <a:pt x="2220" y="1870"/>
                  </a:lnTo>
                  <a:lnTo>
                    <a:pt x="2226" y="1865"/>
                  </a:lnTo>
                  <a:lnTo>
                    <a:pt x="2231" y="1858"/>
                  </a:lnTo>
                  <a:lnTo>
                    <a:pt x="2234" y="1850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3" y="1854"/>
                  </a:lnTo>
                  <a:lnTo>
                    <a:pt x="2247" y="1865"/>
                  </a:lnTo>
                  <a:lnTo>
                    <a:pt x="2242" y="1875"/>
                  </a:lnTo>
                  <a:lnTo>
                    <a:pt x="2234" y="1882"/>
                  </a:lnTo>
                  <a:lnTo>
                    <a:pt x="2230" y="1886"/>
                  </a:lnTo>
                  <a:lnTo>
                    <a:pt x="2224" y="1889"/>
                  </a:lnTo>
                  <a:lnTo>
                    <a:pt x="2220" y="1892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7"/>
                  </a:lnTo>
                  <a:lnTo>
                    <a:pt x="2179" y="1897"/>
                  </a:lnTo>
                  <a:lnTo>
                    <a:pt x="2170" y="1895"/>
                  </a:lnTo>
                  <a:lnTo>
                    <a:pt x="2163" y="1893"/>
                  </a:lnTo>
                  <a:lnTo>
                    <a:pt x="2156" y="1891"/>
                  </a:lnTo>
                  <a:lnTo>
                    <a:pt x="2150" y="1888"/>
                  </a:lnTo>
                  <a:lnTo>
                    <a:pt x="2145" y="1883"/>
                  </a:lnTo>
                  <a:lnTo>
                    <a:pt x="2139" y="1878"/>
                  </a:lnTo>
                  <a:lnTo>
                    <a:pt x="2135" y="1873"/>
                  </a:lnTo>
                  <a:lnTo>
                    <a:pt x="2130" y="1867"/>
                  </a:lnTo>
                  <a:lnTo>
                    <a:pt x="2127" y="1861"/>
                  </a:lnTo>
                  <a:lnTo>
                    <a:pt x="2124" y="1854"/>
                  </a:lnTo>
                  <a:lnTo>
                    <a:pt x="2122" y="1847"/>
                  </a:lnTo>
                  <a:lnTo>
                    <a:pt x="2119" y="1832"/>
                  </a:lnTo>
                  <a:lnTo>
                    <a:pt x="2118" y="1815"/>
                  </a:lnTo>
                  <a:lnTo>
                    <a:pt x="2119" y="1800"/>
                  </a:lnTo>
                  <a:lnTo>
                    <a:pt x="2122" y="1785"/>
                  </a:lnTo>
                  <a:lnTo>
                    <a:pt x="2124" y="1778"/>
                  </a:lnTo>
                  <a:lnTo>
                    <a:pt x="2127" y="1771"/>
                  </a:lnTo>
                  <a:lnTo>
                    <a:pt x="2130" y="1765"/>
                  </a:lnTo>
                  <a:lnTo>
                    <a:pt x="2135" y="1758"/>
                  </a:lnTo>
                  <a:lnTo>
                    <a:pt x="2139" y="1753"/>
                  </a:lnTo>
                  <a:lnTo>
                    <a:pt x="2145" y="1748"/>
                  </a:lnTo>
                  <a:lnTo>
                    <a:pt x="2150" y="1744"/>
                  </a:lnTo>
                  <a:lnTo>
                    <a:pt x="2156" y="1740"/>
                  </a:lnTo>
                  <a:lnTo>
                    <a:pt x="2163" y="1737"/>
                  </a:lnTo>
                  <a:lnTo>
                    <a:pt x="2170" y="1734"/>
                  </a:lnTo>
                  <a:lnTo>
                    <a:pt x="2179" y="1733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7"/>
                  </a:lnTo>
                  <a:lnTo>
                    <a:pt x="2220" y="1740"/>
                  </a:lnTo>
                  <a:lnTo>
                    <a:pt x="2227" y="1744"/>
                  </a:lnTo>
                  <a:lnTo>
                    <a:pt x="2232" y="1748"/>
                  </a:lnTo>
                  <a:lnTo>
                    <a:pt x="2237" y="1754"/>
                  </a:lnTo>
                  <a:lnTo>
                    <a:pt x="2242" y="1760"/>
                  </a:lnTo>
                  <a:lnTo>
                    <a:pt x="2245" y="1767"/>
                  </a:lnTo>
                  <a:lnTo>
                    <a:pt x="2248" y="1773"/>
                  </a:lnTo>
                  <a:lnTo>
                    <a:pt x="2251" y="1781"/>
                  </a:lnTo>
                  <a:lnTo>
                    <a:pt x="2254" y="1788"/>
                  </a:lnTo>
                  <a:lnTo>
                    <a:pt x="2256" y="1804"/>
                  </a:lnTo>
                  <a:lnTo>
                    <a:pt x="2257" y="1820"/>
                  </a:lnTo>
                  <a:lnTo>
                    <a:pt x="2137" y="1820"/>
                  </a:lnTo>
                  <a:close/>
                  <a:moveTo>
                    <a:pt x="2237" y="1805"/>
                  </a:moveTo>
                  <a:lnTo>
                    <a:pt x="2236" y="1794"/>
                  </a:lnTo>
                  <a:lnTo>
                    <a:pt x="2234" y="1783"/>
                  </a:lnTo>
                  <a:lnTo>
                    <a:pt x="2230" y="1774"/>
                  </a:lnTo>
                  <a:lnTo>
                    <a:pt x="2223" y="1766"/>
                  </a:lnTo>
                  <a:lnTo>
                    <a:pt x="2217" y="1759"/>
                  </a:lnTo>
                  <a:lnTo>
                    <a:pt x="2208" y="1754"/>
                  </a:lnTo>
                  <a:lnTo>
                    <a:pt x="2204" y="1752"/>
                  </a:lnTo>
                  <a:lnTo>
                    <a:pt x="2199" y="1750"/>
                  </a:lnTo>
                  <a:lnTo>
                    <a:pt x="2193" y="1750"/>
                  </a:lnTo>
                  <a:lnTo>
                    <a:pt x="2188" y="1748"/>
                  </a:lnTo>
                  <a:lnTo>
                    <a:pt x="2182" y="1750"/>
                  </a:lnTo>
                  <a:lnTo>
                    <a:pt x="2177" y="1750"/>
                  </a:lnTo>
                  <a:lnTo>
                    <a:pt x="2172" y="1752"/>
                  </a:lnTo>
                  <a:lnTo>
                    <a:pt x="2167" y="1754"/>
                  </a:lnTo>
                  <a:lnTo>
                    <a:pt x="2159" y="1759"/>
                  </a:lnTo>
                  <a:lnTo>
                    <a:pt x="2152" y="1766"/>
                  </a:lnTo>
                  <a:lnTo>
                    <a:pt x="2146" y="1774"/>
                  </a:lnTo>
                  <a:lnTo>
                    <a:pt x="2141" y="1784"/>
                  </a:lnTo>
                  <a:lnTo>
                    <a:pt x="2139" y="1794"/>
                  </a:lnTo>
                  <a:lnTo>
                    <a:pt x="2137" y="1805"/>
                  </a:lnTo>
                  <a:lnTo>
                    <a:pt x="2237" y="1805"/>
                  </a:lnTo>
                  <a:close/>
                  <a:moveTo>
                    <a:pt x="2282" y="1738"/>
                  </a:moveTo>
                  <a:lnTo>
                    <a:pt x="2301" y="1738"/>
                  </a:lnTo>
                  <a:lnTo>
                    <a:pt x="2301" y="1764"/>
                  </a:lnTo>
                  <a:lnTo>
                    <a:pt x="2304" y="1757"/>
                  </a:lnTo>
                  <a:lnTo>
                    <a:pt x="2309" y="1752"/>
                  </a:lnTo>
                  <a:lnTo>
                    <a:pt x="2314" y="1746"/>
                  </a:lnTo>
                  <a:lnTo>
                    <a:pt x="2321" y="1742"/>
                  </a:lnTo>
                  <a:lnTo>
                    <a:pt x="2328" y="1738"/>
                  </a:lnTo>
                  <a:lnTo>
                    <a:pt x="2336" y="1736"/>
                  </a:lnTo>
                  <a:lnTo>
                    <a:pt x="2343" y="1733"/>
                  </a:lnTo>
                  <a:lnTo>
                    <a:pt x="2351" y="1732"/>
                  </a:lnTo>
                  <a:lnTo>
                    <a:pt x="2359" y="1733"/>
                  </a:lnTo>
                  <a:lnTo>
                    <a:pt x="2366" y="1733"/>
                  </a:lnTo>
                  <a:lnTo>
                    <a:pt x="2372" y="1736"/>
                  </a:lnTo>
                  <a:lnTo>
                    <a:pt x="2379" y="1737"/>
                  </a:lnTo>
                  <a:lnTo>
                    <a:pt x="2384" y="1739"/>
                  </a:lnTo>
                  <a:lnTo>
                    <a:pt x="2389" y="1742"/>
                  </a:lnTo>
                  <a:lnTo>
                    <a:pt x="2393" y="1745"/>
                  </a:lnTo>
                  <a:lnTo>
                    <a:pt x="2396" y="1748"/>
                  </a:lnTo>
                  <a:lnTo>
                    <a:pt x="2399" y="1753"/>
                  </a:lnTo>
                  <a:lnTo>
                    <a:pt x="2402" y="1757"/>
                  </a:lnTo>
                  <a:lnTo>
                    <a:pt x="2404" y="1763"/>
                  </a:lnTo>
                  <a:lnTo>
                    <a:pt x="2406" y="1768"/>
                  </a:lnTo>
                  <a:lnTo>
                    <a:pt x="2408" y="1780"/>
                  </a:lnTo>
                  <a:lnTo>
                    <a:pt x="2408" y="1793"/>
                  </a:lnTo>
                  <a:lnTo>
                    <a:pt x="2408" y="1893"/>
                  </a:lnTo>
                  <a:lnTo>
                    <a:pt x="2390" y="1893"/>
                  </a:lnTo>
                  <a:lnTo>
                    <a:pt x="2390" y="1796"/>
                  </a:lnTo>
                  <a:lnTo>
                    <a:pt x="2389" y="1786"/>
                  </a:lnTo>
                  <a:lnTo>
                    <a:pt x="2388" y="1778"/>
                  </a:lnTo>
                  <a:lnTo>
                    <a:pt x="2384" y="1769"/>
                  </a:lnTo>
                  <a:lnTo>
                    <a:pt x="2381" y="1763"/>
                  </a:lnTo>
                  <a:lnTo>
                    <a:pt x="2376" y="1757"/>
                  </a:lnTo>
                  <a:lnTo>
                    <a:pt x="2369" y="1753"/>
                  </a:lnTo>
                  <a:lnTo>
                    <a:pt x="2361" y="1750"/>
                  </a:lnTo>
                  <a:lnTo>
                    <a:pt x="2350" y="1748"/>
                  </a:lnTo>
                  <a:lnTo>
                    <a:pt x="2344" y="1750"/>
                  </a:lnTo>
                  <a:lnTo>
                    <a:pt x="2339" y="1750"/>
                  </a:lnTo>
                  <a:lnTo>
                    <a:pt x="2334" y="1751"/>
                  </a:lnTo>
                  <a:lnTo>
                    <a:pt x="2329" y="1753"/>
                  </a:lnTo>
                  <a:lnTo>
                    <a:pt x="2321" y="1757"/>
                  </a:lnTo>
                  <a:lnTo>
                    <a:pt x="2314" y="1764"/>
                  </a:lnTo>
                  <a:lnTo>
                    <a:pt x="2309" y="1772"/>
                  </a:lnTo>
                  <a:lnTo>
                    <a:pt x="2304" y="1781"/>
                  </a:lnTo>
                  <a:lnTo>
                    <a:pt x="2302" y="1791"/>
                  </a:lnTo>
                  <a:lnTo>
                    <a:pt x="2301" y="1802"/>
                  </a:lnTo>
                  <a:lnTo>
                    <a:pt x="2301" y="1893"/>
                  </a:lnTo>
                  <a:lnTo>
                    <a:pt x="2282" y="1893"/>
                  </a:lnTo>
                  <a:lnTo>
                    <a:pt x="2282" y="1738"/>
                  </a:lnTo>
                  <a:close/>
                  <a:moveTo>
                    <a:pt x="2445" y="1677"/>
                  </a:moveTo>
                  <a:lnTo>
                    <a:pt x="2463" y="1677"/>
                  </a:lnTo>
                  <a:lnTo>
                    <a:pt x="2463" y="1709"/>
                  </a:lnTo>
                  <a:lnTo>
                    <a:pt x="2445" y="1709"/>
                  </a:lnTo>
                  <a:lnTo>
                    <a:pt x="2445" y="1677"/>
                  </a:lnTo>
                  <a:close/>
                  <a:moveTo>
                    <a:pt x="2445" y="1738"/>
                  </a:moveTo>
                  <a:lnTo>
                    <a:pt x="2463" y="1738"/>
                  </a:lnTo>
                  <a:lnTo>
                    <a:pt x="2463" y="1893"/>
                  </a:lnTo>
                  <a:lnTo>
                    <a:pt x="2445" y="1893"/>
                  </a:lnTo>
                  <a:lnTo>
                    <a:pt x="2445" y="1738"/>
                  </a:lnTo>
                  <a:close/>
                  <a:moveTo>
                    <a:pt x="2498" y="1785"/>
                  </a:moveTo>
                  <a:lnTo>
                    <a:pt x="2499" y="1779"/>
                  </a:lnTo>
                  <a:lnTo>
                    <a:pt x="2500" y="1772"/>
                  </a:lnTo>
                  <a:lnTo>
                    <a:pt x="2502" y="1767"/>
                  </a:lnTo>
                  <a:lnTo>
                    <a:pt x="2504" y="1761"/>
                  </a:lnTo>
                  <a:lnTo>
                    <a:pt x="2506" y="1757"/>
                  </a:lnTo>
                  <a:lnTo>
                    <a:pt x="2510" y="1753"/>
                  </a:lnTo>
                  <a:lnTo>
                    <a:pt x="2513" y="1748"/>
                  </a:lnTo>
                  <a:lnTo>
                    <a:pt x="2517" y="1745"/>
                  </a:lnTo>
                  <a:lnTo>
                    <a:pt x="2526" y="1740"/>
                  </a:lnTo>
                  <a:lnTo>
                    <a:pt x="2537" y="1736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3"/>
                  </a:lnTo>
                  <a:lnTo>
                    <a:pt x="2582" y="1734"/>
                  </a:lnTo>
                  <a:lnTo>
                    <a:pt x="2592" y="1738"/>
                  </a:lnTo>
                  <a:lnTo>
                    <a:pt x="2600" y="1742"/>
                  </a:lnTo>
                  <a:lnTo>
                    <a:pt x="2605" y="1745"/>
                  </a:lnTo>
                  <a:lnTo>
                    <a:pt x="2608" y="1748"/>
                  </a:lnTo>
                  <a:lnTo>
                    <a:pt x="2611" y="1753"/>
                  </a:lnTo>
                  <a:lnTo>
                    <a:pt x="2613" y="1757"/>
                  </a:lnTo>
                  <a:lnTo>
                    <a:pt x="2615" y="1763"/>
                  </a:lnTo>
                  <a:lnTo>
                    <a:pt x="2618" y="1769"/>
                  </a:lnTo>
                  <a:lnTo>
                    <a:pt x="2619" y="1775"/>
                  </a:lnTo>
                  <a:lnTo>
                    <a:pt x="2619" y="1783"/>
                  </a:lnTo>
                  <a:lnTo>
                    <a:pt x="2619" y="1865"/>
                  </a:lnTo>
                  <a:lnTo>
                    <a:pt x="2620" y="1870"/>
                  </a:lnTo>
                  <a:lnTo>
                    <a:pt x="2621" y="1874"/>
                  </a:lnTo>
                  <a:lnTo>
                    <a:pt x="2625" y="1876"/>
                  </a:lnTo>
                  <a:lnTo>
                    <a:pt x="2629" y="1877"/>
                  </a:lnTo>
                  <a:lnTo>
                    <a:pt x="2633" y="1877"/>
                  </a:lnTo>
                  <a:lnTo>
                    <a:pt x="2636" y="1876"/>
                  </a:lnTo>
                  <a:lnTo>
                    <a:pt x="2636" y="1892"/>
                  </a:lnTo>
                  <a:lnTo>
                    <a:pt x="2629" y="1892"/>
                  </a:lnTo>
                  <a:lnTo>
                    <a:pt x="2623" y="1893"/>
                  </a:lnTo>
                  <a:lnTo>
                    <a:pt x="2616" y="1892"/>
                  </a:lnTo>
                  <a:lnTo>
                    <a:pt x="2612" y="1891"/>
                  </a:lnTo>
                  <a:lnTo>
                    <a:pt x="2608" y="1889"/>
                  </a:lnTo>
                  <a:lnTo>
                    <a:pt x="2605" y="1886"/>
                  </a:lnTo>
                  <a:lnTo>
                    <a:pt x="2604" y="1881"/>
                  </a:lnTo>
                  <a:lnTo>
                    <a:pt x="2601" y="1877"/>
                  </a:lnTo>
                  <a:lnTo>
                    <a:pt x="2601" y="1872"/>
                  </a:lnTo>
                  <a:lnTo>
                    <a:pt x="2601" y="1866"/>
                  </a:lnTo>
                  <a:lnTo>
                    <a:pt x="2600" y="1866"/>
                  </a:lnTo>
                  <a:lnTo>
                    <a:pt x="2595" y="1873"/>
                  </a:lnTo>
                  <a:lnTo>
                    <a:pt x="2591" y="1879"/>
                  </a:lnTo>
                  <a:lnTo>
                    <a:pt x="2584" y="1885"/>
                  </a:lnTo>
                  <a:lnTo>
                    <a:pt x="2579" y="1889"/>
                  </a:lnTo>
                  <a:lnTo>
                    <a:pt x="2571" y="1893"/>
                  </a:lnTo>
                  <a:lnTo>
                    <a:pt x="2564" y="1895"/>
                  </a:lnTo>
                  <a:lnTo>
                    <a:pt x="2554" y="1896"/>
                  </a:lnTo>
                  <a:lnTo>
                    <a:pt x="2544" y="1897"/>
                  </a:lnTo>
                  <a:lnTo>
                    <a:pt x="2533" y="1896"/>
                  </a:lnTo>
                  <a:lnTo>
                    <a:pt x="2524" y="1894"/>
                  </a:lnTo>
                  <a:lnTo>
                    <a:pt x="2515" y="1891"/>
                  </a:lnTo>
                  <a:lnTo>
                    <a:pt x="2506" y="1887"/>
                  </a:lnTo>
                  <a:lnTo>
                    <a:pt x="2503" y="1883"/>
                  </a:lnTo>
                  <a:lnTo>
                    <a:pt x="2501" y="1880"/>
                  </a:lnTo>
                  <a:lnTo>
                    <a:pt x="2498" y="1876"/>
                  </a:lnTo>
                  <a:lnTo>
                    <a:pt x="2496" y="1873"/>
                  </a:lnTo>
                  <a:lnTo>
                    <a:pt x="2494" y="1867"/>
                  </a:lnTo>
                  <a:lnTo>
                    <a:pt x="2492" y="1863"/>
                  </a:lnTo>
                  <a:lnTo>
                    <a:pt x="2492" y="1858"/>
                  </a:lnTo>
                  <a:lnTo>
                    <a:pt x="2491" y="1852"/>
                  </a:lnTo>
                  <a:lnTo>
                    <a:pt x="2492" y="1845"/>
                  </a:lnTo>
                  <a:lnTo>
                    <a:pt x="2493" y="1837"/>
                  </a:lnTo>
                  <a:lnTo>
                    <a:pt x="2496" y="1832"/>
                  </a:lnTo>
                  <a:lnTo>
                    <a:pt x="2499" y="1826"/>
                  </a:lnTo>
                  <a:lnTo>
                    <a:pt x="2503" y="1822"/>
                  </a:lnTo>
                  <a:lnTo>
                    <a:pt x="2507" y="1819"/>
                  </a:lnTo>
                  <a:lnTo>
                    <a:pt x="2513" y="1815"/>
                  </a:lnTo>
                  <a:lnTo>
                    <a:pt x="2518" y="1812"/>
                  </a:lnTo>
                  <a:lnTo>
                    <a:pt x="2531" y="1808"/>
                  </a:lnTo>
                  <a:lnTo>
                    <a:pt x="2545" y="1806"/>
                  </a:lnTo>
                  <a:lnTo>
                    <a:pt x="2559" y="1804"/>
                  </a:lnTo>
                  <a:lnTo>
                    <a:pt x="2575" y="1801"/>
                  </a:lnTo>
                  <a:lnTo>
                    <a:pt x="2581" y="1801"/>
                  </a:lnTo>
                  <a:lnTo>
                    <a:pt x="2585" y="1800"/>
                  </a:lnTo>
                  <a:lnTo>
                    <a:pt x="2589" y="1799"/>
                  </a:lnTo>
                  <a:lnTo>
                    <a:pt x="2593" y="1797"/>
                  </a:lnTo>
                  <a:lnTo>
                    <a:pt x="2596" y="1795"/>
                  </a:lnTo>
                  <a:lnTo>
                    <a:pt x="2598" y="1791"/>
                  </a:lnTo>
                  <a:lnTo>
                    <a:pt x="2599" y="1786"/>
                  </a:lnTo>
                  <a:lnTo>
                    <a:pt x="2599" y="1781"/>
                  </a:lnTo>
                  <a:lnTo>
                    <a:pt x="2599" y="1772"/>
                  </a:lnTo>
                  <a:lnTo>
                    <a:pt x="2596" y="1765"/>
                  </a:lnTo>
                  <a:lnTo>
                    <a:pt x="2593" y="1759"/>
                  </a:lnTo>
                  <a:lnTo>
                    <a:pt x="2587" y="1755"/>
                  </a:lnTo>
                  <a:lnTo>
                    <a:pt x="2582" y="1752"/>
                  </a:lnTo>
                  <a:lnTo>
                    <a:pt x="2574" y="1751"/>
                  </a:lnTo>
                  <a:lnTo>
                    <a:pt x="2567" y="1750"/>
                  </a:lnTo>
                  <a:lnTo>
                    <a:pt x="2559" y="1748"/>
                  </a:lnTo>
                  <a:lnTo>
                    <a:pt x="2551" y="1750"/>
                  </a:lnTo>
                  <a:lnTo>
                    <a:pt x="2542" y="1751"/>
                  </a:lnTo>
                  <a:lnTo>
                    <a:pt x="2535" y="1754"/>
                  </a:lnTo>
                  <a:lnTo>
                    <a:pt x="2529" y="1757"/>
                  </a:lnTo>
                  <a:lnTo>
                    <a:pt x="2525" y="1763"/>
                  </a:lnTo>
                  <a:lnTo>
                    <a:pt x="2520" y="1769"/>
                  </a:lnTo>
                  <a:lnTo>
                    <a:pt x="2518" y="1777"/>
                  </a:lnTo>
                  <a:lnTo>
                    <a:pt x="2517" y="1785"/>
                  </a:lnTo>
                  <a:lnTo>
                    <a:pt x="2498" y="1785"/>
                  </a:lnTo>
                  <a:close/>
                  <a:moveTo>
                    <a:pt x="2599" y="1808"/>
                  </a:moveTo>
                  <a:lnTo>
                    <a:pt x="2599" y="1808"/>
                  </a:lnTo>
                  <a:lnTo>
                    <a:pt x="2596" y="1811"/>
                  </a:lnTo>
                  <a:lnTo>
                    <a:pt x="2592" y="1812"/>
                  </a:lnTo>
                  <a:lnTo>
                    <a:pt x="2587" y="1814"/>
                  </a:lnTo>
                  <a:lnTo>
                    <a:pt x="2583" y="1814"/>
                  </a:lnTo>
                  <a:lnTo>
                    <a:pt x="2558" y="1819"/>
                  </a:lnTo>
                  <a:lnTo>
                    <a:pt x="2534" y="1824"/>
                  </a:lnTo>
                  <a:lnTo>
                    <a:pt x="2530" y="1825"/>
                  </a:lnTo>
                  <a:lnTo>
                    <a:pt x="2525" y="1827"/>
                  </a:lnTo>
                  <a:lnTo>
                    <a:pt x="2520" y="1831"/>
                  </a:lnTo>
                  <a:lnTo>
                    <a:pt x="2517" y="1833"/>
                  </a:lnTo>
                  <a:lnTo>
                    <a:pt x="2515" y="1837"/>
                  </a:lnTo>
                  <a:lnTo>
                    <a:pt x="2513" y="1840"/>
                  </a:lnTo>
                  <a:lnTo>
                    <a:pt x="2511" y="1846"/>
                  </a:lnTo>
                  <a:lnTo>
                    <a:pt x="2511" y="1851"/>
                  </a:lnTo>
                  <a:lnTo>
                    <a:pt x="2512" y="1858"/>
                  </a:lnTo>
                  <a:lnTo>
                    <a:pt x="2514" y="1864"/>
                  </a:lnTo>
                  <a:lnTo>
                    <a:pt x="2517" y="1868"/>
                  </a:lnTo>
                  <a:lnTo>
                    <a:pt x="2521" y="1873"/>
                  </a:lnTo>
                  <a:lnTo>
                    <a:pt x="2527" y="1877"/>
                  </a:lnTo>
                  <a:lnTo>
                    <a:pt x="2532" y="1879"/>
                  </a:lnTo>
                  <a:lnTo>
                    <a:pt x="2539" y="1881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4"/>
                  </a:lnTo>
                  <a:lnTo>
                    <a:pt x="2583" y="1868"/>
                  </a:lnTo>
                  <a:lnTo>
                    <a:pt x="2591" y="1862"/>
                  </a:lnTo>
                  <a:lnTo>
                    <a:pt x="2595" y="1853"/>
                  </a:lnTo>
                  <a:lnTo>
                    <a:pt x="2597" y="1849"/>
                  </a:lnTo>
                  <a:lnTo>
                    <a:pt x="2598" y="1843"/>
                  </a:lnTo>
                  <a:lnTo>
                    <a:pt x="2599" y="1838"/>
                  </a:lnTo>
                  <a:lnTo>
                    <a:pt x="2599" y="1833"/>
                  </a:lnTo>
                  <a:lnTo>
                    <a:pt x="2599" y="1808"/>
                  </a:lnTo>
                  <a:close/>
                  <a:moveTo>
                    <a:pt x="2222" y="182"/>
                  </a:moveTo>
                  <a:lnTo>
                    <a:pt x="2221" y="163"/>
                  </a:lnTo>
                  <a:lnTo>
                    <a:pt x="2219" y="145"/>
                  </a:lnTo>
                  <a:lnTo>
                    <a:pt x="2215" y="128"/>
                  </a:lnTo>
                  <a:lnTo>
                    <a:pt x="2208" y="112"/>
                  </a:lnTo>
                  <a:lnTo>
                    <a:pt x="2201" y="95"/>
                  </a:lnTo>
                  <a:lnTo>
                    <a:pt x="2191" y="80"/>
                  </a:lnTo>
                  <a:lnTo>
                    <a:pt x="2181" y="66"/>
                  </a:lnTo>
                  <a:lnTo>
                    <a:pt x="2169" y="54"/>
                  </a:lnTo>
                  <a:lnTo>
                    <a:pt x="2156" y="42"/>
                  </a:lnTo>
                  <a:lnTo>
                    <a:pt x="2142" y="32"/>
                  </a:lnTo>
                  <a:lnTo>
                    <a:pt x="2127" y="23"/>
                  </a:lnTo>
                  <a:lnTo>
                    <a:pt x="2112" y="15"/>
                  </a:lnTo>
                  <a:lnTo>
                    <a:pt x="2095" y="9"/>
                  </a:lnTo>
                  <a:lnTo>
                    <a:pt x="2078" y="5"/>
                  </a:lnTo>
                  <a:lnTo>
                    <a:pt x="2060" y="1"/>
                  </a:lnTo>
                  <a:lnTo>
                    <a:pt x="2041" y="0"/>
                  </a:lnTo>
                  <a:lnTo>
                    <a:pt x="2022" y="1"/>
                  </a:lnTo>
                  <a:lnTo>
                    <a:pt x="2005" y="5"/>
                  </a:lnTo>
                  <a:lnTo>
                    <a:pt x="1988" y="9"/>
                  </a:lnTo>
                  <a:lnTo>
                    <a:pt x="1971" y="15"/>
                  </a:lnTo>
                  <a:lnTo>
                    <a:pt x="1956" y="23"/>
                  </a:lnTo>
                  <a:lnTo>
                    <a:pt x="1940" y="32"/>
                  </a:lnTo>
                  <a:lnTo>
                    <a:pt x="1926" y="42"/>
                  </a:lnTo>
                  <a:lnTo>
                    <a:pt x="1913" y="54"/>
                  </a:lnTo>
                  <a:lnTo>
                    <a:pt x="1902" y="66"/>
                  </a:lnTo>
                  <a:lnTo>
                    <a:pt x="1892" y="80"/>
                  </a:lnTo>
                  <a:lnTo>
                    <a:pt x="1882" y="95"/>
                  </a:lnTo>
                  <a:lnTo>
                    <a:pt x="1875" y="112"/>
                  </a:lnTo>
                  <a:lnTo>
                    <a:pt x="1868" y="128"/>
                  </a:lnTo>
                  <a:lnTo>
                    <a:pt x="1864" y="145"/>
                  </a:lnTo>
                  <a:lnTo>
                    <a:pt x="1862" y="163"/>
                  </a:lnTo>
                  <a:lnTo>
                    <a:pt x="1860" y="182"/>
                  </a:lnTo>
                  <a:lnTo>
                    <a:pt x="1862" y="200"/>
                  </a:lnTo>
                  <a:lnTo>
                    <a:pt x="1864" y="218"/>
                  </a:lnTo>
                  <a:lnTo>
                    <a:pt x="1868" y="236"/>
                  </a:lnTo>
                  <a:lnTo>
                    <a:pt x="1875" y="252"/>
                  </a:lnTo>
                  <a:lnTo>
                    <a:pt x="1882" y="268"/>
                  </a:lnTo>
                  <a:lnTo>
                    <a:pt x="1892" y="283"/>
                  </a:lnTo>
                  <a:lnTo>
                    <a:pt x="1902" y="297"/>
                  </a:lnTo>
                  <a:lnTo>
                    <a:pt x="1913" y="309"/>
                  </a:lnTo>
                  <a:lnTo>
                    <a:pt x="1926" y="321"/>
                  </a:lnTo>
                  <a:lnTo>
                    <a:pt x="1940" y="332"/>
                  </a:lnTo>
                  <a:lnTo>
                    <a:pt x="1956" y="340"/>
                  </a:lnTo>
                  <a:lnTo>
                    <a:pt x="1971" y="348"/>
                  </a:lnTo>
                  <a:lnTo>
                    <a:pt x="1988" y="355"/>
                  </a:lnTo>
                  <a:lnTo>
                    <a:pt x="2005" y="359"/>
                  </a:lnTo>
                  <a:lnTo>
                    <a:pt x="2022" y="362"/>
                  </a:lnTo>
                  <a:lnTo>
                    <a:pt x="2041" y="362"/>
                  </a:lnTo>
                  <a:lnTo>
                    <a:pt x="2060" y="362"/>
                  </a:lnTo>
                  <a:lnTo>
                    <a:pt x="2078" y="359"/>
                  </a:lnTo>
                  <a:lnTo>
                    <a:pt x="2095" y="355"/>
                  </a:lnTo>
                  <a:lnTo>
                    <a:pt x="2112" y="348"/>
                  </a:lnTo>
                  <a:lnTo>
                    <a:pt x="2127" y="340"/>
                  </a:lnTo>
                  <a:lnTo>
                    <a:pt x="2142" y="332"/>
                  </a:lnTo>
                  <a:lnTo>
                    <a:pt x="2156" y="321"/>
                  </a:lnTo>
                  <a:lnTo>
                    <a:pt x="2169" y="309"/>
                  </a:lnTo>
                  <a:lnTo>
                    <a:pt x="2181" y="297"/>
                  </a:lnTo>
                  <a:lnTo>
                    <a:pt x="2191" y="283"/>
                  </a:lnTo>
                  <a:lnTo>
                    <a:pt x="2201" y="268"/>
                  </a:lnTo>
                  <a:lnTo>
                    <a:pt x="2208" y="252"/>
                  </a:lnTo>
                  <a:lnTo>
                    <a:pt x="2215" y="236"/>
                  </a:lnTo>
                  <a:lnTo>
                    <a:pt x="2219" y="218"/>
                  </a:lnTo>
                  <a:lnTo>
                    <a:pt x="2221" y="200"/>
                  </a:lnTo>
                  <a:lnTo>
                    <a:pt x="2222" y="182"/>
                  </a:lnTo>
                  <a:close/>
                  <a:moveTo>
                    <a:pt x="2647" y="785"/>
                  </a:moveTo>
                  <a:lnTo>
                    <a:pt x="2646" y="767"/>
                  </a:lnTo>
                  <a:lnTo>
                    <a:pt x="2642" y="749"/>
                  </a:lnTo>
                  <a:lnTo>
                    <a:pt x="2638" y="731"/>
                  </a:lnTo>
                  <a:lnTo>
                    <a:pt x="2632" y="715"/>
                  </a:lnTo>
                  <a:lnTo>
                    <a:pt x="2624" y="699"/>
                  </a:lnTo>
                  <a:lnTo>
                    <a:pt x="2615" y="684"/>
                  </a:lnTo>
                  <a:lnTo>
                    <a:pt x="2605" y="670"/>
                  </a:lnTo>
                  <a:lnTo>
                    <a:pt x="2594" y="657"/>
                  </a:lnTo>
                  <a:lnTo>
                    <a:pt x="2581" y="646"/>
                  </a:lnTo>
                  <a:lnTo>
                    <a:pt x="2567" y="635"/>
                  </a:lnTo>
                  <a:lnTo>
                    <a:pt x="2552" y="627"/>
                  </a:lnTo>
                  <a:lnTo>
                    <a:pt x="2535" y="619"/>
                  </a:lnTo>
                  <a:lnTo>
                    <a:pt x="2519" y="613"/>
                  </a:lnTo>
                  <a:lnTo>
                    <a:pt x="2502" y="608"/>
                  </a:lnTo>
                  <a:lnTo>
                    <a:pt x="2484" y="605"/>
                  </a:lnTo>
                  <a:lnTo>
                    <a:pt x="2465" y="604"/>
                  </a:lnTo>
                  <a:lnTo>
                    <a:pt x="2447" y="605"/>
                  </a:lnTo>
                  <a:lnTo>
                    <a:pt x="2429" y="608"/>
                  </a:lnTo>
                  <a:lnTo>
                    <a:pt x="2411" y="613"/>
                  </a:lnTo>
                  <a:lnTo>
                    <a:pt x="2395" y="619"/>
                  </a:lnTo>
                  <a:lnTo>
                    <a:pt x="2379" y="627"/>
                  </a:lnTo>
                  <a:lnTo>
                    <a:pt x="2364" y="635"/>
                  </a:lnTo>
                  <a:lnTo>
                    <a:pt x="2350" y="646"/>
                  </a:lnTo>
                  <a:lnTo>
                    <a:pt x="2338" y="657"/>
                  </a:lnTo>
                  <a:lnTo>
                    <a:pt x="2326" y="670"/>
                  </a:lnTo>
                  <a:lnTo>
                    <a:pt x="2315" y="684"/>
                  </a:lnTo>
                  <a:lnTo>
                    <a:pt x="2307" y="699"/>
                  </a:lnTo>
                  <a:lnTo>
                    <a:pt x="2299" y="715"/>
                  </a:lnTo>
                  <a:lnTo>
                    <a:pt x="2292" y="731"/>
                  </a:lnTo>
                  <a:lnTo>
                    <a:pt x="2288" y="749"/>
                  </a:lnTo>
                  <a:lnTo>
                    <a:pt x="2285" y="767"/>
                  </a:lnTo>
                  <a:lnTo>
                    <a:pt x="2285" y="785"/>
                  </a:lnTo>
                  <a:lnTo>
                    <a:pt x="2285" y="804"/>
                  </a:lnTo>
                  <a:lnTo>
                    <a:pt x="2288" y="822"/>
                  </a:lnTo>
                  <a:lnTo>
                    <a:pt x="2292" y="839"/>
                  </a:lnTo>
                  <a:lnTo>
                    <a:pt x="2299" y="856"/>
                  </a:lnTo>
                  <a:lnTo>
                    <a:pt x="2307" y="872"/>
                  </a:lnTo>
                  <a:lnTo>
                    <a:pt x="2315" y="887"/>
                  </a:lnTo>
                  <a:lnTo>
                    <a:pt x="2326" y="900"/>
                  </a:lnTo>
                  <a:lnTo>
                    <a:pt x="2338" y="913"/>
                  </a:lnTo>
                  <a:lnTo>
                    <a:pt x="2350" y="925"/>
                  </a:lnTo>
                  <a:lnTo>
                    <a:pt x="2364" y="935"/>
                  </a:lnTo>
                  <a:lnTo>
                    <a:pt x="2379" y="944"/>
                  </a:lnTo>
                  <a:lnTo>
                    <a:pt x="2395" y="952"/>
                  </a:lnTo>
                  <a:lnTo>
                    <a:pt x="2411" y="958"/>
                  </a:lnTo>
                  <a:lnTo>
                    <a:pt x="2429" y="962"/>
                  </a:lnTo>
                  <a:lnTo>
                    <a:pt x="2447" y="966"/>
                  </a:lnTo>
                  <a:lnTo>
                    <a:pt x="2465" y="966"/>
                  </a:lnTo>
                  <a:lnTo>
                    <a:pt x="2484" y="966"/>
                  </a:lnTo>
                  <a:lnTo>
                    <a:pt x="2502" y="962"/>
                  </a:lnTo>
                  <a:lnTo>
                    <a:pt x="2519" y="958"/>
                  </a:lnTo>
                  <a:lnTo>
                    <a:pt x="2535" y="952"/>
                  </a:lnTo>
                  <a:lnTo>
                    <a:pt x="2552" y="944"/>
                  </a:lnTo>
                  <a:lnTo>
                    <a:pt x="2567" y="935"/>
                  </a:lnTo>
                  <a:lnTo>
                    <a:pt x="2581" y="925"/>
                  </a:lnTo>
                  <a:lnTo>
                    <a:pt x="2594" y="913"/>
                  </a:lnTo>
                  <a:lnTo>
                    <a:pt x="2605" y="900"/>
                  </a:lnTo>
                  <a:lnTo>
                    <a:pt x="2615" y="887"/>
                  </a:lnTo>
                  <a:lnTo>
                    <a:pt x="2624" y="872"/>
                  </a:lnTo>
                  <a:lnTo>
                    <a:pt x="2632" y="856"/>
                  </a:lnTo>
                  <a:lnTo>
                    <a:pt x="2638" y="839"/>
                  </a:lnTo>
                  <a:lnTo>
                    <a:pt x="2642" y="822"/>
                  </a:lnTo>
                  <a:lnTo>
                    <a:pt x="2646" y="804"/>
                  </a:lnTo>
                  <a:lnTo>
                    <a:pt x="2647" y="785"/>
                  </a:lnTo>
                  <a:close/>
                  <a:moveTo>
                    <a:pt x="2275" y="64"/>
                  </a:moveTo>
                  <a:lnTo>
                    <a:pt x="2276" y="68"/>
                  </a:lnTo>
                  <a:lnTo>
                    <a:pt x="2280" y="81"/>
                  </a:lnTo>
                  <a:lnTo>
                    <a:pt x="2283" y="102"/>
                  </a:lnTo>
                  <a:lnTo>
                    <a:pt x="2285" y="129"/>
                  </a:lnTo>
                  <a:lnTo>
                    <a:pt x="2286" y="144"/>
                  </a:lnTo>
                  <a:lnTo>
                    <a:pt x="2285" y="161"/>
                  </a:lnTo>
                  <a:lnTo>
                    <a:pt x="2284" y="179"/>
                  </a:lnTo>
                  <a:lnTo>
                    <a:pt x="2282" y="198"/>
                  </a:lnTo>
                  <a:lnTo>
                    <a:pt x="2277" y="217"/>
                  </a:lnTo>
                  <a:lnTo>
                    <a:pt x="2272" y="238"/>
                  </a:lnTo>
                  <a:lnTo>
                    <a:pt x="2265" y="258"/>
                  </a:lnTo>
                  <a:lnTo>
                    <a:pt x="2256" y="280"/>
                  </a:lnTo>
                  <a:lnTo>
                    <a:pt x="2251" y="291"/>
                  </a:lnTo>
                  <a:lnTo>
                    <a:pt x="2246" y="301"/>
                  </a:lnTo>
                  <a:lnTo>
                    <a:pt x="2240" y="310"/>
                  </a:lnTo>
                  <a:lnTo>
                    <a:pt x="2234" y="319"/>
                  </a:lnTo>
                  <a:lnTo>
                    <a:pt x="2221" y="334"/>
                  </a:lnTo>
                  <a:lnTo>
                    <a:pt x="2208" y="348"/>
                  </a:lnTo>
                  <a:lnTo>
                    <a:pt x="2194" y="360"/>
                  </a:lnTo>
                  <a:lnTo>
                    <a:pt x="2179" y="371"/>
                  </a:lnTo>
                  <a:lnTo>
                    <a:pt x="2163" y="380"/>
                  </a:lnTo>
                  <a:lnTo>
                    <a:pt x="2147" y="389"/>
                  </a:lnTo>
                  <a:lnTo>
                    <a:pt x="2112" y="405"/>
                  </a:lnTo>
                  <a:lnTo>
                    <a:pt x="2075" y="421"/>
                  </a:lnTo>
                  <a:lnTo>
                    <a:pt x="2056" y="430"/>
                  </a:lnTo>
                  <a:lnTo>
                    <a:pt x="2038" y="440"/>
                  </a:lnTo>
                  <a:lnTo>
                    <a:pt x="2018" y="451"/>
                  </a:lnTo>
                  <a:lnTo>
                    <a:pt x="1999" y="462"/>
                  </a:lnTo>
                  <a:lnTo>
                    <a:pt x="1988" y="470"/>
                  </a:lnTo>
                  <a:lnTo>
                    <a:pt x="1978" y="479"/>
                  </a:lnTo>
                  <a:lnTo>
                    <a:pt x="1970" y="489"/>
                  </a:lnTo>
                  <a:lnTo>
                    <a:pt x="1960" y="500"/>
                  </a:lnTo>
                  <a:lnTo>
                    <a:pt x="1952" y="512"/>
                  </a:lnTo>
                  <a:lnTo>
                    <a:pt x="1944" y="525"/>
                  </a:lnTo>
                  <a:lnTo>
                    <a:pt x="1936" y="539"/>
                  </a:lnTo>
                  <a:lnTo>
                    <a:pt x="1929" y="553"/>
                  </a:lnTo>
                  <a:lnTo>
                    <a:pt x="1914" y="583"/>
                  </a:lnTo>
                  <a:lnTo>
                    <a:pt x="1903" y="615"/>
                  </a:lnTo>
                  <a:lnTo>
                    <a:pt x="1891" y="647"/>
                  </a:lnTo>
                  <a:lnTo>
                    <a:pt x="1881" y="680"/>
                  </a:lnTo>
                  <a:lnTo>
                    <a:pt x="1873" y="711"/>
                  </a:lnTo>
                  <a:lnTo>
                    <a:pt x="1866" y="740"/>
                  </a:lnTo>
                  <a:lnTo>
                    <a:pt x="1859" y="768"/>
                  </a:lnTo>
                  <a:lnTo>
                    <a:pt x="1855" y="792"/>
                  </a:lnTo>
                  <a:lnTo>
                    <a:pt x="1849" y="827"/>
                  </a:lnTo>
                  <a:lnTo>
                    <a:pt x="1846" y="840"/>
                  </a:lnTo>
                  <a:lnTo>
                    <a:pt x="2213" y="906"/>
                  </a:lnTo>
                  <a:lnTo>
                    <a:pt x="2211" y="899"/>
                  </a:lnTo>
                  <a:lnTo>
                    <a:pt x="2209" y="877"/>
                  </a:lnTo>
                  <a:lnTo>
                    <a:pt x="2208" y="863"/>
                  </a:lnTo>
                  <a:lnTo>
                    <a:pt x="2207" y="846"/>
                  </a:lnTo>
                  <a:lnTo>
                    <a:pt x="2207" y="826"/>
                  </a:lnTo>
                  <a:lnTo>
                    <a:pt x="2208" y="806"/>
                  </a:lnTo>
                  <a:lnTo>
                    <a:pt x="2209" y="784"/>
                  </a:lnTo>
                  <a:lnTo>
                    <a:pt x="2213" y="763"/>
                  </a:lnTo>
                  <a:lnTo>
                    <a:pt x="2217" y="740"/>
                  </a:lnTo>
                  <a:lnTo>
                    <a:pt x="2222" y="717"/>
                  </a:lnTo>
                  <a:lnTo>
                    <a:pt x="2226" y="707"/>
                  </a:lnTo>
                  <a:lnTo>
                    <a:pt x="2230" y="696"/>
                  </a:lnTo>
                  <a:lnTo>
                    <a:pt x="2234" y="685"/>
                  </a:lnTo>
                  <a:lnTo>
                    <a:pt x="2240" y="675"/>
                  </a:lnTo>
                  <a:lnTo>
                    <a:pt x="2245" y="664"/>
                  </a:lnTo>
                  <a:lnTo>
                    <a:pt x="2251" y="655"/>
                  </a:lnTo>
                  <a:lnTo>
                    <a:pt x="2258" y="646"/>
                  </a:lnTo>
                  <a:lnTo>
                    <a:pt x="2265" y="636"/>
                  </a:lnTo>
                  <a:lnTo>
                    <a:pt x="2282" y="621"/>
                  </a:lnTo>
                  <a:lnTo>
                    <a:pt x="2298" y="607"/>
                  </a:lnTo>
                  <a:lnTo>
                    <a:pt x="2314" y="596"/>
                  </a:lnTo>
                  <a:lnTo>
                    <a:pt x="2330" y="587"/>
                  </a:lnTo>
                  <a:lnTo>
                    <a:pt x="2348" y="578"/>
                  </a:lnTo>
                  <a:lnTo>
                    <a:pt x="2364" y="570"/>
                  </a:lnTo>
                  <a:lnTo>
                    <a:pt x="2381" y="564"/>
                  </a:lnTo>
                  <a:lnTo>
                    <a:pt x="2397" y="559"/>
                  </a:lnTo>
                  <a:lnTo>
                    <a:pt x="2415" y="552"/>
                  </a:lnTo>
                  <a:lnTo>
                    <a:pt x="2431" y="546"/>
                  </a:lnTo>
                  <a:lnTo>
                    <a:pt x="2447" y="539"/>
                  </a:lnTo>
                  <a:lnTo>
                    <a:pt x="2464" y="532"/>
                  </a:lnTo>
                  <a:lnTo>
                    <a:pt x="2480" y="522"/>
                  </a:lnTo>
                  <a:lnTo>
                    <a:pt x="2497" y="511"/>
                  </a:lnTo>
                  <a:lnTo>
                    <a:pt x="2512" y="499"/>
                  </a:lnTo>
                  <a:lnTo>
                    <a:pt x="2528" y="484"/>
                  </a:lnTo>
                  <a:lnTo>
                    <a:pt x="2535" y="475"/>
                  </a:lnTo>
                  <a:lnTo>
                    <a:pt x="2542" y="466"/>
                  </a:lnTo>
                  <a:lnTo>
                    <a:pt x="2550" y="456"/>
                  </a:lnTo>
                  <a:lnTo>
                    <a:pt x="2556" y="445"/>
                  </a:lnTo>
                  <a:lnTo>
                    <a:pt x="2568" y="420"/>
                  </a:lnTo>
                  <a:lnTo>
                    <a:pt x="2580" y="393"/>
                  </a:lnTo>
                  <a:lnTo>
                    <a:pt x="2591" y="365"/>
                  </a:lnTo>
                  <a:lnTo>
                    <a:pt x="2599" y="336"/>
                  </a:lnTo>
                  <a:lnTo>
                    <a:pt x="2608" y="307"/>
                  </a:lnTo>
                  <a:lnTo>
                    <a:pt x="2615" y="278"/>
                  </a:lnTo>
                  <a:lnTo>
                    <a:pt x="2627" y="223"/>
                  </a:lnTo>
                  <a:lnTo>
                    <a:pt x="2636" y="177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5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2" name="Freeform 1112"/>
            <p:cNvSpPr>
              <a:spLocks noEditPoints="1"/>
            </p:cNvSpPr>
            <p:nvPr userDrawn="1"/>
          </p:nvSpPr>
          <p:spPr bwMode="auto">
            <a:xfrm>
              <a:off x="606" y="1532"/>
              <a:ext cx="882" cy="632"/>
            </a:xfrm>
            <a:custGeom>
              <a:avLst/>
              <a:gdLst>
                <a:gd name="T0" fmla="*/ 0 w 2647"/>
                <a:gd name="T1" fmla="*/ 0 h 1896"/>
                <a:gd name="T2" fmla="*/ 0 w 2647"/>
                <a:gd name="T3" fmla="*/ 0 h 1896"/>
                <a:gd name="T4" fmla="*/ 0 w 2647"/>
                <a:gd name="T5" fmla="*/ 0 h 1896"/>
                <a:gd name="T6" fmla="*/ 0 w 2647"/>
                <a:gd name="T7" fmla="*/ 0 h 1896"/>
                <a:gd name="T8" fmla="*/ 0 w 2647"/>
                <a:gd name="T9" fmla="*/ 0 h 1896"/>
                <a:gd name="T10" fmla="*/ 0 w 2647"/>
                <a:gd name="T11" fmla="*/ 0 h 1896"/>
                <a:gd name="T12" fmla="*/ 0 w 2647"/>
                <a:gd name="T13" fmla="*/ 0 h 1896"/>
                <a:gd name="T14" fmla="*/ 0 w 2647"/>
                <a:gd name="T15" fmla="*/ 0 h 1896"/>
                <a:gd name="T16" fmla="*/ 0 w 2647"/>
                <a:gd name="T17" fmla="*/ 0 h 1896"/>
                <a:gd name="T18" fmla="*/ 0 w 2647"/>
                <a:gd name="T19" fmla="*/ 0 h 1896"/>
                <a:gd name="T20" fmla="*/ 0 w 2647"/>
                <a:gd name="T21" fmla="*/ 0 h 1896"/>
                <a:gd name="T22" fmla="*/ 0 w 2647"/>
                <a:gd name="T23" fmla="*/ 0 h 1896"/>
                <a:gd name="T24" fmla="*/ 0 w 2647"/>
                <a:gd name="T25" fmla="*/ 0 h 1896"/>
                <a:gd name="T26" fmla="*/ 0 w 2647"/>
                <a:gd name="T27" fmla="*/ 0 h 1896"/>
                <a:gd name="T28" fmla="*/ 0 w 2647"/>
                <a:gd name="T29" fmla="*/ 0 h 1896"/>
                <a:gd name="T30" fmla="*/ 0 w 2647"/>
                <a:gd name="T31" fmla="*/ 0 h 1896"/>
                <a:gd name="T32" fmla="*/ 0 w 2647"/>
                <a:gd name="T33" fmla="*/ 0 h 1896"/>
                <a:gd name="T34" fmla="*/ 0 w 2647"/>
                <a:gd name="T35" fmla="*/ 0 h 1896"/>
                <a:gd name="T36" fmla="*/ 0 w 2647"/>
                <a:gd name="T37" fmla="*/ 0 h 1896"/>
                <a:gd name="T38" fmla="*/ 0 w 2647"/>
                <a:gd name="T39" fmla="*/ 0 h 1896"/>
                <a:gd name="T40" fmla="*/ 0 w 2647"/>
                <a:gd name="T41" fmla="*/ 0 h 1896"/>
                <a:gd name="T42" fmla="*/ 0 w 2647"/>
                <a:gd name="T43" fmla="*/ 0 h 1896"/>
                <a:gd name="T44" fmla="*/ 0 w 2647"/>
                <a:gd name="T45" fmla="*/ 0 h 1896"/>
                <a:gd name="T46" fmla="*/ 0 w 2647"/>
                <a:gd name="T47" fmla="*/ 0 h 1896"/>
                <a:gd name="T48" fmla="*/ 0 w 2647"/>
                <a:gd name="T49" fmla="*/ 0 h 1896"/>
                <a:gd name="T50" fmla="*/ 0 w 2647"/>
                <a:gd name="T51" fmla="*/ 0 h 1896"/>
                <a:gd name="T52" fmla="*/ 0 w 2647"/>
                <a:gd name="T53" fmla="*/ 0 h 1896"/>
                <a:gd name="T54" fmla="*/ 0 w 2647"/>
                <a:gd name="T55" fmla="*/ 0 h 1896"/>
                <a:gd name="T56" fmla="*/ 0 w 2647"/>
                <a:gd name="T57" fmla="*/ 0 h 1896"/>
                <a:gd name="T58" fmla="*/ 0 w 2647"/>
                <a:gd name="T59" fmla="*/ 0 h 1896"/>
                <a:gd name="T60" fmla="*/ 0 w 2647"/>
                <a:gd name="T61" fmla="*/ 0 h 1896"/>
                <a:gd name="T62" fmla="*/ 0 w 2647"/>
                <a:gd name="T63" fmla="*/ 0 h 1896"/>
                <a:gd name="T64" fmla="*/ 0 w 2647"/>
                <a:gd name="T65" fmla="*/ 0 h 1896"/>
                <a:gd name="T66" fmla="*/ 0 w 2647"/>
                <a:gd name="T67" fmla="*/ 0 h 1896"/>
                <a:gd name="T68" fmla="*/ 0 w 2647"/>
                <a:gd name="T69" fmla="*/ 0 h 1896"/>
                <a:gd name="T70" fmla="*/ 0 w 2647"/>
                <a:gd name="T71" fmla="*/ 0 h 1896"/>
                <a:gd name="T72" fmla="*/ 0 w 2647"/>
                <a:gd name="T73" fmla="*/ 0 h 1896"/>
                <a:gd name="T74" fmla="*/ 0 w 2647"/>
                <a:gd name="T75" fmla="*/ 0 h 1896"/>
                <a:gd name="T76" fmla="*/ 0 w 2647"/>
                <a:gd name="T77" fmla="*/ 0 h 1896"/>
                <a:gd name="T78" fmla="*/ 0 w 2647"/>
                <a:gd name="T79" fmla="*/ 0 h 1896"/>
                <a:gd name="T80" fmla="*/ 0 w 2647"/>
                <a:gd name="T81" fmla="*/ 0 h 1896"/>
                <a:gd name="T82" fmla="*/ 0 w 2647"/>
                <a:gd name="T83" fmla="*/ 0 h 1896"/>
                <a:gd name="T84" fmla="*/ 0 w 2647"/>
                <a:gd name="T85" fmla="*/ 0 h 1896"/>
                <a:gd name="T86" fmla="*/ 0 w 2647"/>
                <a:gd name="T87" fmla="*/ 0 h 1896"/>
                <a:gd name="T88" fmla="*/ 0 w 2647"/>
                <a:gd name="T89" fmla="*/ 0 h 1896"/>
                <a:gd name="T90" fmla="*/ 0 w 2647"/>
                <a:gd name="T91" fmla="*/ 0 h 1896"/>
                <a:gd name="T92" fmla="*/ 0 w 2647"/>
                <a:gd name="T93" fmla="*/ 0 h 1896"/>
                <a:gd name="T94" fmla="*/ 0 w 2647"/>
                <a:gd name="T95" fmla="*/ 0 h 1896"/>
                <a:gd name="T96" fmla="*/ 0 w 2647"/>
                <a:gd name="T97" fmla="*/ 0 h 1896"/>
                <a:gd name="T98" fmla="*/ 0 w 2647"/>
                <a:gd name="T99" fmla="*/ 0 h 1896"/>
                <a:gd name="T100" fmla="*/ 0 w 2647"/>
                <a:gd name="T101" fmla="*/ 0 h 1896"/>
                <a:gd name="T102" fmla="*/ 0 w 2647"/>
                <a:gd name="T103" fmla="*/ 0 h 1896"/>
                <a:gd name="T104" fmla="*/ 0 w 2647"/>
                <a:gd name="T105" fmla="*/ 0 h 1896"/>
                <a:gd name="T106" fmla="*/ 0 w 2647"/>
                <a:gd name="T107" fmla="*/ 0 h 1896"/>
                <a:gd name="T108" fmla="*/ 0 w 2647"/>
                <a:gd name="T109" fmla="*/ 0 h 1896"/>
                <a:gd name="T110" fmla="*/ 0 w 2647"/>
                <a:gd name="T111" fmla="*/ 0 h 1896"/>
                <a:gd name="T112" fmla="*/ 0 w 2647"/>
                <a:gd name="T113" fmla="*/ 0 h 1896"/>
                <a:gd name="T114" fmla="*/ 0 w 2647"/>
                <a:gd name="T115" fmla="*/ 0 h 1896"/>
                <a:gd name="T116" fmla="*/ 0 w 2647"/>
                <a:gd name="T117" fmla="*/ 0 h 1896"/>
                <a:gd name="T118" fmla="*/ 0 w 2647"/>
                <a:gd name="T119" fmla="*/ 0 h 1896"/>
                <a:gd name="T120" fmla="*/ 0 w 2647"/>
                <a:gd name="T121" fmla="*/ 0 h 1896"/>
                <a:gd name="T122" fmla="*/ 0 w 2647"/>
                <a:gd name="T123" fmla="*/ 0 h 18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7" h="1896">
                  <a:moveTo>
                    <a:pt x="0" y="1316"/>
                  </a:moveTo>
                  <a:lnTo>
                    <a:pt x="149" y="1316"/>
                  </a:lnTo>
                  <a:lnTo>
                    <a:pt x="149" y="1333"/>
                  </a:lnTo>
                  <a:lnTo>
                    <a:pt x="20" y="1333"/>
                  </a:lnTo>
                  <a:lnTo>
                    <a:pt x="20" y="1411"/>
                  </a:lnTo>
                  <a:lnTo>
                    <a:pt x="140" y="1411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6"/>
                  </a:lnTo>
                  <a:close/>
                  <a:moveTo>
                    <a:pt x="175" y="1375"/>
                  </a:moveTo>
                  <a:lnTo>
                    <a:pt x="193" y="1375"/>
                  </a:lnTo>
                  <a:lnTo>
                    <a:pt x="193" y="1401"/>
                  </a:lnTo>
                  <a:lnTo>
                    <a:pt x="197" y="1394"/>
                  </a:lnTo>
                  <a:lnTo>
                    <a:pt x="202" y="1388"/>
                  </a:lnTo>
                  <a:lnTo>
                    <a:pt x="207" y="1382"/>
                  </a:lnTo>
                  <a:lnTo>
                    <a:pt x="213" y="1378"/>
                  </a:lnTo>
                  <a:lnTo>
                    <a:pt x="220" y="1375"/>
                  </a:lnTo>
                  <a:lnTo>
                    <a:pt x="228" y="1373"/>
                  </a:lnTo>
                  <a:lnTo>
                    <a:pt x="235" y="1371"/>
                  </a:lnTo>
                  <a:lnTo>
                    <a:pt x="245" y="1371"/>
                  </a:lnTo>
                  <a:lnTo>
                    <a:pt x="252" y="1371"/>
                  </a:lnTo>
                  <a:lnTo>
                    <a:pt x="259" y="1372"/>
                  </a:lnTo>
                  <a:lnTo>
                    <a:pt x="266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3" y="1388"/>
                  </a:lnTo>
                  <a:lnTo>
                    <a:pt x="286" y="1393"/>
                  </a:lnTo>
                  <a:lnTo>
                    <a:pt x="289" y="1401"/>
                  </a:lnTo>
                  <a:lnTo>
                    <a:pt x="293" y="1393"/>
                  </a:lnTo>
                  <a:lnTo>
                    <a:pt x="298" y="1388"/>
                  </a:lnTo>
                  <a:lnTo>
                    <a:pt x="303" y="1382"/>
                  </a:lnTo>
                  <a:lnTo>
                    <a:pt x="310" y="1378"/>
                  </a:lnTo>
                  <a:lnTo>
                    <a:pt x="316" y="1375"/>
                  </a:lnTo>
                  <a:lnTo>
                    <a:pt x="324" y="1372"/>
                  </a:lnTo>
                  <a:lnTo>
                    <a:pt x="331" y="1371"/>
                  </a:lnTo>
                  <a:lnTo>
                    <a:pt x="339" y="1371"/>
                  </a:lnTo>
                  <a:lnTo>
                    <a:pt x="351" y="1371"/>
                  </a:lnTo>
                  <a:lnTo>
                    <a:pt x="361" y="1374"/>
                  </a:lnTo>
                  <a:lnTo>
                    <a:pt x="366" y="1376"/>
                  </a:lnTo>
                  <a:lnTo>
                    <a:pt x="370" y="1378"/>
                  </a:lnTo>
                  <a:lnTo>
                    <a:pt x="373" y="1380"/>
                  </a:lnTo>
                  <a:lnTo>
                    <a:pt x="377" y="1384"/>
                  </a:lnTo>
                  <a:lnTo>
                    <a:pt x="380" y="1388"/>
                  </a:lnTo>
                  <a:lnTo>
                    <a:pt x="383" y="1391"/>
                  </a:lnTo>
                  <a:lnTo>
                    <a:pt x="385" y="1397"/>
                  </a:lnTo>
                  <a:lnTo>
                    <a:pt x="386" y="1401"/>
                  </a:lnTo>
                  <a:lnTo>
                    <a:pt x="390" y="1412"/>
                  </a:lnTo>
                  <a:lnTo>
                    <a:pt x="390" y="1425"/>
                  </a:lnTo>
                  <a:lnTo>
                    <a:pt x="390" y="1530"/>
                  </a:lnTo>
                  <a:lnTo>
                    <a:pt x="371" y="1530"/>
                  </a:lnTo>
                  <a:lnTo>
                    <a:pt x="371" y="1426"/>
                  </a:lnTo>
                  <a:lnTo>
                    <a:pt x="370" y="1417"/>
                  </a:lnTo>
                  <a:lnTo>
                    <a:pt x="369" y="1408"/>
                  </a:lnTo>
                  <a:lnTo>
                    <a:pt x="367" y="1402"/>
                  </a:lnTo>
                  <a:lnTo>
                    <a:pt x="363" y="1397"/>
                  </a:lnTo>
                  <a:lnTo>
                    <a:pt x="358" y="1392"/>
                  </a:lnTo>
                  <a:lnTo>
                    <a:pt x="352" y="1389"/>
                  </a:lnTo>
                  <a:lnTo>
                    <a:pt x="344" y="1387"/>
                  </a:lnTo>
                  <a:lnTo>
                    <a:pt x="334" y="1387"/>
                  </a:lnTo>
                  <a:lnTo>
                    <a:pt x="328" y="1387"/>
                  </a:lnTo>
                  <a:lnTo>
                    <a:pt x="323" y="1388"/>
                  </a:lnTo>
                  <a:lnTo>
                    <a:pt x="318" y="1389"/>
                  </a:lnTo>
                  <a:lnTo>
                    <a:pt x="314" y="1391"/>
                  </a:lnTo>
                  <a:lnTo>
                    <a:pt x="310" y="1393"/>
                  </a:lnTo>
                  <a:lnTo>
                    <a:pt x="306" y="1397"/>
                  </a:lnTo>
                  <a:lnTo>
                    <a:pt x="303" y="1400"/>
                  </a:lnTo>
                  <a:lnTo>
                    <a:pt x="301" y="1403"/>
                  </a:lnTo>
                  <a:lnTo>
                    <a:pt x="297" y="1412"/>
                  </a:lnTo>
                  <a:lnTo>
                    <a:pt x="293" y="1421"/>
                  </a:lnTo>
                  <a:lnTo>
                    <a:pt x="292" y="1432"/>
                  </a:lnTo>
                  <a:lnTo>
                    <a:pt x="292" y="1442"/>
                  </a:lnTo>
                  <a:lnTo>
                    <a:pt x="292" y="1530"/>
                  </a:lnTo>
                  <a:lnTo>
                    <a:pt x="273" y="1530"/>
                  </a:lnTo>
                  <a:lnTo>
                    <a:pt x="273" y="1425"/>
                  </a:lnTo>
                  <a:lnTo>
                    <a:pt x="273" y="1417"/>
                  </a:lnTo>
                  <a:lnTo>
                    <a:pt x="272" y="1409"/>
                  </a:lnTo>
                  <a:lnTo>
                    <a:pt x="269" y="1403"/>
                  </a:lnTo>
                  <a:lnTo>
                    <a:pt x="265" y="1398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9" y="1387"/>
                  </a:lnTo>
                  <a:lnTo>
                    <a:pt x="240" y="1387"/>
                  </a:lnTo>
                  <a:lnTo>
                    <a:pt x="234" y="1387"/>
                  </a:lnTo>
                  <a:lnTo>
                    <a:pt x="229" y="1388"/>
                  </a:lnTo>
                  <a:lnTo>
                    <a:pt x="224" y="1389"/>
                  </a:lnTo>
                  <a:lnTo>
                    <a:pt x="219" y="1391"/>
                  </a:lnTo>
                  <a:lnTo>
                    <a:pt x="216" y="1393"/>
                  </a:lnTo>
                  <a:lnTo>
                    <a:pt x="211" y="1395"/>
                  </a:lnTo>
                  <a:lnTo>
                    <a:pt x="208" y="1399"/>
                  </a:lnTo>
                  <a:lnTo>
                    <a:pt x="205" y="1403"/>
                  </a:lnTo>
                  <a:lnTo>
                    <a:pt x="201" y="1412"/>
                  </a:lnTo>
                  <a:lnTo>
                    <a:pt x="196" y="1421"/>
                  </a:lnTo>
                  <a:lnTo>
                    <a:pt x="195" y="1432"/>
                  </a:lnTo>
                  <a:lnTo>
                    <a:pt x="194" y="1444"/>
                  </a:lnTo>
                  <a:lnTo>
                    <a:pt x="194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4"/>
                  </a:lnTo>
                  <a:lnTo>
                    <a:pt x="445" y="1404"/>
                  </a:lnTo>
                  <a:lnTo>
                    <a:pt x="448" y="1397"/>
                  </a:lnTo>
                  <a:lnTo>
                    <a:pt x="453" y="1390"/>
                  </a:lnTo>
                  <a:lnTo>
                    <a:pt x="459" y="1385"/>
                  </a:lnTo>
                  <a:lnTo>
                    <a:pt x="466" y="1379"/>
                  </a:lnTo>
                  <a:lnTo>
                    <a:pt x="474" y="1375"/>
                  </a:lnTo>
                  <a:lnTo>
                    <a:pt x="481" y="1373"/>
                  </a:lnTo>
                  <a:lnTo>
                    <a:pt x="491" y="1371"/>
                  </a:lnTo>
                  <a:lnTo>
                    <a:pt x="500" y="1371"/>
                  </a:lnTo>
                  <a:lnTo>
                    <a:pt x="508" y="1371"/>
                  </a:lnTo>
                  <a:lnTo>
                    <a:pt x="517" y="1372"/>
                  </a:lnTo>
                  <a:lnTo>
                    <a:pt x="523" y="1374"/>
                  </a:lnTo>
                  <a:lnTo>
                    <a:pt x="531" y="1377"/>
                  </a:lnTo>
                  <a:lnTo>
                    <a:pt x="537" y="1380"/>
                  </a:lnTo>
                  <a:lnTo>
                    <a:pt x="543" y="1385"/>
                  </a:lnTo>
                  <a:lnTo>
                    <a:pt x="548" y="1389"/>
                  </a:lnTo>
                  <a:lnTo>
                    <a:pt x="553" y="1394"/>
                  </a:lnTo>
                  <a:lnTo>
                    <a:pt x="557" y="1401"/>
                  </a:lnTo>
                  <a:lnTo>
                    <a:pt x="560" y="1407"/>
                  </a:lnTo>
                  <a:lnTo>
                    <a:pt x="563" y="1414"/>
                  </a:lnTo>
                  <a:lnTo>
                    <a:pt x="566" y="1421"/>
                  </a:lnTo>
                  <a:lnTo>
                    <a:pt x="568" y="1429"/>
                  </a:lnTo>
                  <a:lnTo>
                    <a:pt x="569" y="1436"/>
                  </a:lnTo>
                  <a:lnTo>
                    <a:pt x="570" y="1444"/>
                  </a:lnTo>
                  <a:lnTo>
                    <a:pt x="570" y="1453"/>
                  </a:lnTo>
                  <a:lnTo>
                    <a:pt x="570" y="1461"/>
                  </a:lnTo>
                  <a:lnTo>
                    <a:pt x="569" y="1469"/>
                  </a:lnTo>
                  <a:lnTo>
                    <a:pt x="568" y="1476"/>
                  </a:lnTo>
                  <a:lnTo>
                    <a:pt x="566" y="1484"/>
                  </a:lnTo>
                  <a:lnTo>
                    <a:pt x="563" y="1492"/>
                  </a:lnTo>
                  <a:lnTo>
                    <a:pt x="560" y="1498"/>
                  </a:lnTo>
                  <a:lnTo>
                    <a:pt x="557" y="1505"/>
                  </a:lnTo>
                  <a:lnTo>
                    <a:pt x="553" y="1510"/>
                  </a:lnTo>
                  <a:lnTo>
                    <a:pt x="548" y="1515"/>
                  </a:lnTo>
                  <a:lnTo>
                    <a:pt x="543" y="1521"/>
                  </a:lnTo>
                  <a:lnTo>
                    <a:pt x="537" y="1525"/>
                  </a:lnTo>
                  <a:lnTo>
                    <a:pt x="531" y="1528"/>
                  </a:lnTo>
                  <a:lnTo>
                    <a:pt x="523" y="1532"/>
                  </a:lnTo>
                  <a:lnTo>
                    <a:pt x="517" y="1534"/>
                  </a:lnTo>
                  <a:lnTo>
                    <a:pt x="508" y="1535"/>
                  </a:lnTo>
                  <a:lnTo>
                    <a:pt x="500" y="1535"/>
                  </a:lnTo>
                  <a:lnTo>
                    <a:pt x="491" y="1535"/>
                  </a:lnTo>
                  <a:lnTo>
                    <a:pt x="483" y="1533"/>
                  </a:lnTo>
                  <a:lnTo>
                    <a:pt x="475" y="1530"/>
                  </a:lnTo>
                  <a:lnTo>
                    <a:pt x="467" y="1526"/>
                  </a:lnTo>
                  <a:lnTo>
                    <a:pt x="461" y="1522"/>
                  </a:lnTo>
                  <a:lnTo>
                    <a:pt x="454" y="1515"/>
                  </a:lnTo>
                  <a:lnTo>
                    <a:pt x="450" y="1509"/>
                  </a:lnTo>
                  <a:lnTo>
                    <a:pt x="446" y="1501"/>
                  </a:lnTo>
                  <a:lnTo>
                    <a:pt x="446" y="1588"/>
                  </a:lnTo>
                  <a:lnTo>
                    <a:pt x="426" y="1588"/>
                  </a:lnTo>
                  <a:lnTo>
                    <a:pt x="426" y="1375"/>
                  </a:lnTo>
                  <a:close/>
                  <a:moveTo>
                    <a:pt x="500" y="1387"/>
                  </a:moveTo>
                  <a:lnTo>
                    <a:pt x="492" y="1387"/>
                  </a:lnTo>
                  <a:lnTo>
                    <a:pt x="486" y="1388"/>
                  </a:lnTo>
                  <a:lnTo>
                    <a:pt x="479" y="1389"/>
                  </a:lnTo>
                  <a:lnTo>
                    <a:pt x="474" y="1392"/>
                  </a:lnTo>
                  <a:lnTo>
                    <a:pt x="468" y="1394"/>
                  </a:lnTo>
                  <a:lnTo>
                    <a:pt x="464" y="1398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6"/>
                  </a:lnTo>
                  <a:lnTo>
                    <a:pt x="448" y="1428"/>
                  </a:lnTo>
                  <a:lnTo>
                    <a:pt x="446" y="1440"/>
                  </a:lnTo>
                  <a:lnTo>
                    <a:pt x="446" y="1453"/>
                  </a:lnTo>
                  <a:lnTo>
                    <a:pt x="446" y="1465"/>
                  </a:lnTo>
                  <a:lnTo>
                    <a:pt x="448" y="1476"/>
                  </a:lnTo>
                  <a:lnTo>
                    <a:pt x="452" y="1487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5" y="1507"/>
                  </a:lnTo>
                  <a:lnTo>
                    <a:pt x="469" y="1510"/>
                  </a:lnTo>
                  <a:lnTo>
                    <a:pt x="475" y="1513"/>
                  </a:lnTo>
                  <a:lnTo>
                    <a:pt x="480" y="1515"/>
                  </a:lnTo>
                  <a:lnTo>
                    <a:pt x="486" y="1517"/>
                  </a:lnTo>
                  <a:lnTo>
                    <a:pt x="493" y="1519"/>
                  </a:lnTo>
                  <a:lnTo>
                    <a:pt x="500" y="1519"/>
                  </a:lnTo>
                  <a:lnTo>
                    <a:pt x="506" y="1519"/>
                  </a:lnTo>
                  <a:lnTo>
                    <a:pt x="513" y="1517"/>
                  </a:lnTo>
                  <a:lnTo>
                    <a:pt x="518" y="1515"/>
                  </a:lnTo>
                  <a:lnTo>
                    <a:pt x="523" y="1513"/>
                  </a:lnTo>
                  <a:lnTo>
                    <a:pt x="528" y="1510"/>
                  </a:lnTo>
                  <a:lnTo>
                    <a:pt x="532" y="1507"/>
                  </a:lnTo>
                  <a:lnTo>
                    <a:pt x="535" y="1502"/>
                  </a:lnTo>
                  <a:lnTo>
                    <a:pt x="539" y="1498"/>
                  </a:lnTo>
                  <a:lnTo>
                    <a:pt x="544" y="1487"/>
                  </a:lnTo>
                  <a:lnTo>
                    <a:pt x="548" y="1476"/>
                  </a:lnTo>
                  <a:lnTo>
                    <a:pt x="550" y="1465"/>
                  </a:lnTo>
                  <a:lnTo>
                    <a:pt x="550" y="1453"/>
                  </a:lnTo>
                  <a:lnTo>
                    <a:pt x="550" y="1441"/>
                  </a:lnTo>
                  <a:lnTo>
                    <a:pt x="548" y="1429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5" y="1403"/>
                  </a:lnTo>
                  <a:lnTo>
                    <a:pt x="532" y="1399"/>
                  </a:lnTo>
                  <a:lnTo>
                    <a:pt x="528" y="1395"/>
                  </a:lnTo>
                  <a:lnTo>
                    <a:pt x="523" y="1392"/>
                  </a:lnTo>
                  <a:lnTo>
                    <a:pt x="518" y="1390"/>
                  </a:lnTo>
                  <a:lnTo>
                    <a:pt x="513" y="1388"/>
                  </a:lnTo>
                  <a:lnTo>
                    <a:pt x="506" y="1387"/>
                  </a:lnTo>
                  <a:lnTo>
                    <a:pt x="500" y="1387"/>
                  </a:lnTo>
                  <a:close/>
                  <a:moveTo>
                    <a:pt x="600" y="1316"/>
                  </a:moveTo>
                  <a:lnTo>
                    <a:pt x="618" y="1316"/>
                  </a:lnTo>
                  <a:lnTo>
                    <a:pt x="618" y="1530"/>
                  </a:lnTo>
                  <a:lnTo>
                    <a:pt x="600" y="1530"/>
                  </a:lnTo>
                  <a:lnTo>
                    <a:pt x="600" y="1316"/>
                  </a:lnTo>
                  <a:close/>
                  <a:moveTo>
                    <a:pt x="795" y="1453"/>
                  </a:moveTo>
                  <a:lnTo>
                    <a:pt x="795" y="1461"/>
                  </a:lnTo>
                  <a:lnTo>
                    <a:pt x="793" y="1469"/>
                  </a:lnTo>
                  <a:lnTo>
                    <a:pt x="792" y="1476"/>
                  </a:lnTo>
                  <a:lnTo>
                    <a:pt x="790" y="1484"/>
                  </a:lnTo>
                  <a:lnTo>
                    <a:pt x="787" y="1492"/>
                  </a:lnTo>
                  <a:lnTo>
                    <a:pt x="784" y="1498"/>
                  </a:lnTo>
                  <a:lnTo>
                    <a:pt x="780" y="1505"/>
                  </a:lnTo>
                  <a:lnTo>
                    <a:pt x="776" y="1511"/>
                  </a:lnTo>
                  <a:lnTo>
                    <a:pt x="771" y="1516"/>
                  </a:lnTo>
                  <a:lnTo>
                    <a:pt x="765" y="1521"/>
                  </a:lnTo>
                  <a:lnTo>
                    <a:pt x="759" y="1525"/>
                  </a:lnTo>
                  <a:lnTo>
                    <a:pt x="752" y="1528"/>
                  </a:lnTo>
                  <a:lnTo>
                    <a:pt x="746" y="1532"/>
                  </a:lnTo>
                  <a:lnTo>
                    <a:pt x="738" y="1534"/>
                  </a:lnTo>
                  <a:lnTo>
                    <a:pt x="730" y="1535"/>
                  </a:lnTo>
                  <a:lnTo>
                    <a:pt x="721" y="1535"/>
                  </a:lnTo>
                  <a:lnTo>
                    <a:pt x="712" y="1535"/>
                  </a:lnTo>
                  <a:lnTo>
                    <a:pt x="705" y="1534"/>
                  </a:lnTo>
                  <a:lnTo>
                    <a:pt x="696" y="1532"/>
                  </a:lnTo>
                  <a:lnTo>
                    <a:pt x="690" y="1528"/>
                  </a:lnTo>
                  <a:lnTo>
                    <a:pt x="683" y="1525"/>
                  </a:lnTo>
                  <a:lnTo>
                    <a:pt x="677" y="1521"/>
                  </a:lnTo>
                  <a:lnTo>
                    <a:pt x="671" y="1516"/>
                  </a:lnTo>
                  <a:lnTo>
                    <a:pt x="667" y="1511"/>
                  </a:lnTo>
                  <a:lnTo>
                    <a:pt x="662" y="1505"/>
                  </a:lnTo>
                  <a:lnTo>
                    <a:pt x="658" y="1498"/>
                  </a:lnTo>
                  <a:lnTo>
                    <a:pt x="655" y="1492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9"/>
                  </a:lnTo>
                  <a:lnTo>
                    <a:pt x="648" y="1461"/>
                  </a:lnTo>
                  <a:lnTo>
                    <a:pt x="648" y="1453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5" y="1414"/>
                  </a:lnTo>
                  <a:lnTo>
                    <a:pt x="658" y="1407"/>
                  </a:lnTo>
                  <a:lnTo>
                    <a:pt x="662" y="1401"/>
                  </a:lnTo>
                  <a:lnTo>
                    <a:pt x="667" y="1394"/>
                  </a:lnTo>
                  <a:lnTo>
                    <a:pt x="671" y="1389"/>
                  </a:lnTo>
                  <a:lnTo>
                    <a:pt x="677" y="1385"/>
                  </a:lnTo>
                  <a:lnTo>
                    <a:pt x="683" y="1380"/>
                  </a:lnTo>
                  <a:lnTo>
                    <a:pt x="690" y="1377"/>
                  </a:lnTo>
                  <a:lnTo>
                    <a:pt x="696" y="1374"/>
                  </a:lnTo>
                  <a:lnTo>
                    <a:pt x="705" y="1372"/>
                  </a:lnTo>
                  <a:lnTo>
                    <a:pt x="712" y="1371"/>
                  </a:lnTo>
                  <a:lnTo>
                    <a:pt x="721" y="1371"/>
                  </a:lnTo>
                  <a:lnTo>
                    <a:pt x="730" y="1371"/>
                  </a:lnTo>
                  <a:lnTo>
                    <a:pt x="738" y="1372"/>
                  </a:lnTo>
                  <a:lnTo>
                    <a:pt x="746" y="1374"/>
                  </a:lnTo>
                  <a:lnTo>
                    <a:pt x="752" y="1377"/>
                  </a:lnTo>
                  <a:lnTo>
                    <a:pt x="759" y="1380"/>
                  </a:lnTo>
                  <a:lnTo>
                    <a:pt x="765" y="1385"/>
                  </a:lnTo>
                  <a:lnTo>
                    <a:pt x="771" y="1389"/>
                  </a:lnTo>
                  <a:lnTo>
                    <a:pt x="776" y="1394"/>
                  </a:lnTo>
                  <a:lnTo>
                    <a:pt x="780" y="1401"/>
                  </a:lnTo>
                  <a:lnTo>
                    <a:pt x="784" y="1407"/>
                  </a:lnTo>
                  <a:lnTo>
                    <a:pt x="787" y="1414"/>
                  </a:lnTo>
                  <a:lnTo>
                    <a:pt x="790" y="1421"/>
                  </a:lnTo>
                  <a:lnTo>
                    <a:pt x="792" y="1429"/>
                  </a:lnTo>
                  <a:lnTo>
                    <a:pt x="793" y="1436"/>
                  </a:lnTo>
                  <a:lnTo>
                    <a:pt x="795" y="1444"/>
                  </a:lnTo>
                  <a:lnTo>
                    <a:pt x="795" y="1453"/>
                  </a:lnTo>
                  <a:close/>
                  <a:moveTo>
                    <a:pt x="667" y="1453"/>
                  </a:moveTo>
                  <a:lnTo>
                    <a:pt x="667" y="1465"/>
                  </a:lnTo>
                  <a:lnTo>
                    <a:pt x="670" y="1476"/>
                  </a:lnTo>
                  <a:lnTo>
                    <a:pt x="675" y="1488"/>
                  </a:lnTo>
                  <a:lnTo>
                    <a:pt x="680" y="1498"/>
                  </a:lnTo>
                  <a:lnTo>
                    <a:pt x="684" y="1502"/>
                  </a:lnTo>
                  <a:lnTo>
                    <a:pt x="688" y="1507"/>
                  </a:lnTo>
                  <a:lnTo>
                    <a:pt x="692" y="1510"/>
                  </a:lnTo>
                  <a:lnTo>
                    <a:pt x="697" y="1513"/>
                  </a:lnTo>
                  <a:lnTo>
                    <a:pt x="703" y="1515"/>
                  </a:lnTo>
                  <a:lnTo>
                    <a:pt x="708" y="1517"/>
                  </a:lnTo>
                  <a:lnTo>
                    <a:pt x="715" y="1519"/>
                  </a:lnTo>
                  <a:lnTo>
                    <a:pt x="721" y="1519"/>
                  </a:lnTo>
                  <a:lnTo>
                    <a:pt x="728" y="1519"/>
                  </a:lnTo>
                  <a:lnTo>
                    <a:pt x="734" y="1517"/>
                  </a:lnTo>
                  <a:lnTo>
                    <a:pt x="739" y="1515"/>
                  </a:lnTo>
                  <a:lnTo>
                    <a:pt x="745" y="1513"/>
                  </a:lnTo>
                  <a:lnTo>
                    <a:pt x="750" y="1510"/>
                  </a:lnTo>
                  <a:lnTo>
                    <a:pt x="755" y="1507"/>
                  </a:lnTo>
                  <a:lnTo>
                    <a:pt x="758" y="1502"/>
                  </a:lnTo>
                  <a:lnTo>
                    <a:pt x="762" y="1498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5" y="1465"/>
                  </a:lnTo>
                  <a:lnTo>
                    <a:pt x="776" y="1453"/>
                  </a:lnTo>
                  <a:lnTo>
                    <a:pt x="775" y="1441"/>
                  </a:lnTo>
                  <a:lnTo>
                    <a:pt x="772" y="1429"/>
                  </a:lnTo>
                  <a:lnTo>
                    <a:pt x="768" y="1417"/>
                  </a:lnTo>
                  <a:lnTo>
                    <a:pt x="762" y="1407"/>
                  </a:lnTo>
                  <a:lnTo>
                    <a:pt x="758" y="1403"/>
                  </a:lnTo>
                  <a:lnTo>
                    <a:pt x="755" y="1399"/>
                  </a:lnTo>
                  <a:lnTo>
                    <a:pt x="750" y="1395"/>
                  </a:lnTo>
                  <a:lnTo>
                    <a:pt x="745" y="1392"/>
                  </a:lnTo>
                  <a:lnTo>
                    <a:pt x="739" y="1390"/>
                  </a:lnTo>
                  <a:lnTo>
                    <a:pt x="734" y="1388"/>
                  </a:lnTo>
                  <a:lnTo>
                    <a:pt x="728" y="1387"/>
                  </a:lnTo>
                  <a:lnTo>
                    <a:pt x="721" y="1387"/>
                  </a:lnTo>
                  <a:lnTo>
                    <a:pt x="715" y="1387"/>
                  </a:lnTo>
                  <a:lnTo>
                    <a:pt x="708" y="1388"/>
                  </a:lnTo>
                  <a:lnTo>
                    <a:pt x="703" y="1390"/>
                  </a:lnTo>
                  <a:lnTo>
                    <a:pt x="697" y="1392"/>
                  </a:lnTo>
                  <a:lnTo>
                    <a:pt x="692" y="1395"/>
                  </a:lnTo>
                  <a:lnTo>
                    <a:pt x="688" y="1399"/>
                  </a:lnTo>
                  <a:lnTo>
                    <a:pt x="684" y="1403"/>
                  </a:lnTo>
                  <a:lnTo>
                    <a:pt x="680" y="1407"/>
                  </a:lnTo>
                  <a:lnTo>
                    <a:pt x="675" y="1417"/>
                  </a:lnTo>
                  <a:lnTo>
                    <a:pt x="670" y="1429"/>
                  </a:lnTo>
                  <a:lnTo>
                    <a:pt x="667" y="1441"/>
                  </a:lnTo>
                  <a:lnTo>
                    <a:pt x="667" y="1453"/>
                  </a:lnTo>
                  <a:close/>
                  <a:moveTo>
                    <a:pt x="805" y="1375"/>
                  </a:moveTo>
                  <a:lnTo>
                    <a:pt x="826" y="1375"/>
                  </a:lnTo>
                  <a:lnTo>
                    <a:pt x="878" y="1508"/>
                  </a:lnTo>
                  <a:lnTo>
                    <a:pt x="925" y="1375"/>
                  </a:lnTo>
                  <a:lnTo>
                    <a:pt x="944" y="1375"/>
                  </a:lnTo>
                  <a:lnTo>
                    <a:pt x="877" y="1554"/>
                  </a:lnTo>
                  <a:lnTo>
                    <a:pt x="872" y="1563"/>
                  </a:lnTo>
                  <a:lnTo>
                    <a:pt x="869" y="1570"/>
                  </a:lnTo>
                  <a:lnTo>
                    <a:pt x="865" y="1577"/>
                  </a:lnTo>
                  <a:lnTo>
                    <a:pt x="860" y="1581"/>
                  </a:lnTo>
                  <a:lnTo>
                    <a:pt x="856" y="1584"/>
                  </a:lnTo>
                  <a:lnTo>
                    <a:pt x="851" y="1587"/>
                  </a:lnTo>
                  <a:lnTo>
                    <a:pt x="844" y="1588"/>
                  </a:lnTo>
                  <a:lnTo>
                    <a:pt x="836" y="1588"/>
                  </a:lnTo>
                  <a:lnTo>
                    <a:pt x="827" y="1588"/>
                  </a:lnTo>
                  <a:lnTo>
                    <a:pt x="822" y="1587"/>
                  </a:lnTo>
                  <a:lnTo>
                    <a:pt x="822" y="1570"/>
                  </a:lnTo>
                  <a:lnTo>
                    <a:pt x="828" y="1571"/>
                  </a:lnTo>
                  <a:lnTo>
                    <a:pt x="834" y="1571"/>
                  </a:lnTo>
                  <a:lnTo>
                    <a:pt x="840" y="1571"/>
                  </a:lnTo>
                  <a:lnTo>
                    <a:pt x="844" y="1570"/>
                  </a:lnTo>
                  <a:lnTo>
                    <a:pt x="849" y="1568"/>
                  </a:lnTo>
                  <a:lnTo>
                    <a:pt x="852" y="1565"/>
                  </a:lnTo>
                  <a:lnTo>
                    <a:pt x="857" y="1557"/>
                  </a:lnTo>
                  <a:lnTo>
                    <a:pt x="861" y="1548"/>
                  </a:lnTo>
                  <a:lnTo>
                    <a:pt x="868" y="1529"/>
                  </a:lnTo>
                  <a:lnTo>
                    <a:pt x="805" y="1375"/>
                  </a:lnTo>
                  <a:close/>
                  <a:moveTo>
                    <a:pt x="963" y="1375"/>
                  </a:moveTo>
                  <a:lnTo>
                    <a:pt x="980" y="1375"/>
                  </a:lnTo>
                  <a:lnTo>
                    <a:pt x="980" y="1401"/>
                  </a:lnTo>
                  <a:lnTo>
                    <a:pt x="981" y="1401"/>
                  </a:lnTo>
                  <a:lnTo>
                    <a:pt x="986" y="1394"/>
                  </a:lnTo>
                  <a:lnTo>
                    <a:pt x="990" y="1388"/>
                  </a:lnTo>
                  <a:lnTo>
                    <a:pt x="995" y="1382"/>
                  </a:lnTo>
                  <a:lnTo>
                    <a:pt x="1001" y="1378"/>
                  </a:lnTo>
                  <a:lnTo>
                    <a:pt x="1007" y="1375"/>
                  </a:lnTo>
                  <a:lnTo>
                    <a:pt x="1015" y="1373"/>
                  </a:lnTo>
                  <a:lnTo>
                    <a:pt x="1023" y="1371"/>
                  </a:lnTo>
                  <a:lnTo>
                    <a:pt x="1032" y="1371"/>
                  </a:lnTo>
                  <a:lnTo>
                    <a:pt x="1040" y="1371"/>
                  </a:lnTo>
                  <a:lnTo>
                    <a:pt x="1047" y="1372"/>
                  </a:lnTo>
                  <a:lnTo>
                    <a:pt x="1054" y="1375"/>
                  </a:lnTo>
                  <a:lnTo>
                    <a:pt x="1060" y="1378"/>
                  </a:lnTo>
                  <a:lnTo>
                    <a:pt x="1066" y="1382"/>
                  </a:lnTo>
                  <a:lnTo>
                    <a:pt x="1070" y="1388"/>
                  </a:lnTo>
                  <a:lnTo>
                    <a:pt x="1074" y="1393"/>
                  </a:lnTo>
                  <a:lnTo>
                    <a:pt x="1076" y="1401"/>
                  </a:lnTo>
                  <a:lnTo>
                    <a:pt x="1081" y="1393"/>
                  </a:lnTo>
                  <a:lnTo>
                    <a:pt x="1086" y="1388"/>
                  </a:lnTo>
                  <a:lnTo>
                    <a:pt x="1092" y="1382"/>
                  </a:lnTo>
                  <a:lnTo>
                    <a:pt x="1097" y="1378"/>
                  </a:lnTo>
                  <a:lnTo>
                    <a:pt x="1104" y="1375"/>
                  </a:lnTo>
                  <a:lnTo>
                    <a:pt x="1111" y="1372"/>
                  </a:lnTo>
                  <a:lnTo>
                    <a:pt x="1119" y="1371"/>
                  </a:lnTo>
                  <a:lnTo>
                    <a:pt x="1126" y="1371"/>
                  </a:lnTo>
                  <a:lnTo>
                    <a:pt x="1138" y="1371"/>
                  </a:lnTo>
                  <a:lnTo>
                    <a:pt x="1149" y="1374"/>
                  </a:lnTo>
                  <a:lnTo>
                    <a:pt x="1153" y="1376"/>
                  </a:lnTo>
                  <a:lnTo>
                    <a:pt x="1157" y="1378"/>
                  </a:lnTo>
                  <a:lnTo>
                    <a:pt x="1162" y="1380"/>
                  </a:lnTo>
                  <a:lnTo>
                    <a:pt x="1165" y="1384"/>
                  </a:lnTo>
                  <a:lnTo>
                    <a:pt x="1168" y="1388"/>
                  </a:lnTo>
                  <a:lnTo>
                    <a:pt x="1170" y="1391"/>
                  </a:lnTo>
                  <a:lnTo>
                    <a:pt x="1173" y="1397"/>
                  </a:lnTo>
                  <a:lnTo>
                    <a:pt x="1175" y="1401"/>
                  </a:lnTo>
                  <a:lnTo>
                    <a:pt x="1177" y="1412"/>
                  </a:lnTo>
                  <a:lnTo>
                    <a:pt x="1178" y="1425"/>
                  </a:lnTo>
                  <a:lnTo>
                    <a:pt x="1178" y="1530"/>
                  </a:lnTo>
                  <a:lnTo>
                    <a:pt x="1158" y="1530"/>
                  </a:lnTo>
                  <a:lnTo>
                    <a:pt x="1158" y="1426"/>
                  </a:lnTo>
                  <a:lnTo>
                    <a:pt x="1158" y="1417"/>
                  </a:lnTo>
                  <a:lnTo>
                    <a:pt x="1157" y="1408"/>
                  </a:lnTo>
                  <a:lnTo>
                    <a:pt x="1154" y="1402"/>
                  </a:lnTo>
                  <a:lnTo>
                    <a:pt x="1151" y="1397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1" y="1387"/>
                  </a:lnTo>
                  <a:lnTo>
                    <a:pt x="1122" y="1387"/>
                  </a:lnTo>
                  <a:lnTo>
                    <a:pt x="1116" y="1387"/>
                  </a:lnTo>
                  <a:lnTo>
                    <a:pt x="1111" y="1388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8" y="1393"/>
                  </a:lnTo>
                  <a:lnTo>
                    <a:pt x="1095" y="1397"/>
                  </a:lnTo>
                  <a:lnTo>
                    <a:pt x="1092" y="1400"/>
                  </a:lnTo>
                  <a:lnTo>
                    <a:pt x="1088" y="1403"/>
                  </a:lnTo>
                  <a:lnTo>
                    <a:pt x="1085" y="1412"/>
                  </a:lnTo>
                  <a:lnTo>
                    <a:pt x="1082" y="1421"/>
                  </a:lnTo>
                  <a:lnTo>
                    <a:pt x="1081" y="1432"/>
                  </a:lnTo>
                  <a:lnTo>
                    <a:pt x="1080" y="1442"/>
                  </a:lnTo>
                  <a:lnTo>
                    <a:pt x="1080" y="1530"/>
                  </a:lnTo>
                  <a:lnTo>
                    <a:pt x="1061" y="1530"/>
                  </a:lnTo>
                  <a:lnTo>
                    <a:pt x="1061" y="1425"/>
                  </a:lnTo>
                  <a:lnTo>
                    <a:pt x="1060" y="1417"/>
                  </a:lnTo>
                  <a:lnTo>
                    <a:pt x="1059" y="1409"/>
                  </a:lnTo>
                  <a:lnTo>
                    <a:pt x="1057" y="1403"/>
                  </a:lnTo>
                  <a:lnTo>
                    <a:pt x="1054" y="1398"/>
                  </a:lnTo>
                  <a:lnTo>
                    <a:pt x="1049" y="1393"/>
                  </a:lnTo>
                  <a:lnTo>
                    <a:pt x="1044" y="1389"/>
                  </a:lnTo>
                  <a:lnTo>
                    <a:pt x="1036" y="1387"/>
                  </a:lnTo>
                  <a:lnTo>
                    <a:pt x="1028" y="1387"/>
                  </a:lnTo>
                  <a:lnTo>
                    <a:pt x="1022" y="1387"/>
                  </a:lnTo>
                  <a:lnTo>
                    <a:pt x="1017" y="1388"/>
                  </a:lnTo>
                  <a:lnTo>
                    <a:pt x="1012" y="1389"/>
                  </a:lnTo>
                  <a:lnTo>
                    <a:pt x="1007" y="1391"/>
                  </a:lnTo>
                  <a:lnTo>
                    <a:pt x="1003" y="1393"/>
                  </a:lnTo>
                  <a:lnTo>
                    <a:pt x="1000" y="1395"/>
                  </a:lnTo>
                  <a:lnTo>
                    <a:pt x="995" y="1399"/>
                  </a:lnTo>
                  <a:lnTo>
                    <a:pt x="993" y="1403"/>
                  </a:lnTo>
                  <a:lnTo>
                    <a:pt x="988" y="1412"/>
                  </a:lnTo>
                  <a:lnTo>
                    <a:pt x="985" y="1421"/>
                  </a:lnTo>
                  <a:lnTo>
                    <a:pt x="982" y="1432"/>
                  </a:lnTo>
                  <a:lnTo>
                    <a:pt x="981" y="1444"/>
                  </a:lnTo>
                  <a:lnTo>
                    <a:pt x="981" y="1530"/>
                  </a:lnTo>
                  <a:lnTo>
                    <a:pt x="963" y="1530"/>
                  </a:lnTo>
                  <a:lnTo>
                    <a:pt x="963" y="1375"/>
                  </a:lnTo>
                  <a:close/>
                  <a:moveTo>
                    <a:pt x="1225" y="1458"/>
                  </a:moveTo>
                  <a:lnTo>
                    <a:pt x="1227" y="1469"/>
                  </a:lnTo>
                  <a:lnTo>
                    <a:pt x="1229" y="1479"/>
                  </a:lnTo>
                  <a:lnTo>
                    <a:pt x="1232" y="1489"/>
                  </a:lnTo>
                  <a:lnTo>
                    <a:pt x="1237" y="1499"/>
                  </a:lnTo>
                  <a:lnTo>
                    <a:pt x="1241" y="1503"/>
                  </a:lnTo>
                  <a:lnTo>
                    <a:pt x="1245" y="1507"/>
                  </a:lnTo>
                  <a:lnTo>
                    <a:pt x="1249" y="1510"/>
                  </a:lnTo>
                  <a:lnTo>
                    <a:pt x="1254" y="1513"/>
                  </a:lnTo>
                  <a:lnTo>
                    <a:pt x="1259" y="1515"/>
                  </a:lnTo>
                  <a:lnTo>
                    <a:pt x="1264" y="1517"/>
                  </a:lnTo>
                  <a:lnTo>
                    <a:pt x="1270" y="1519"/>
                  </a:lnTo>
                  <a:lnTo>
                    <a:pt x="1276" y="1519"/>
                  </a:lnTo>
                  <a:lnTo>
                    <a:pt x="1287" y="1519"/>
                  </a:lnTo>
                  <a:lnTo>
                    <a:pt x="1296" y="1516"/>
                  </a:lnTo>
                  <a:lnTo>
                    <a:pt x="1303" y="1513"/>
                  </a:lnTo>
                  <a:lnTo>
                    <a:pt x="1310" y="1508"/>
                  </a:lnTo>
                  <a:lnTo>
                    <a:pt x="1315" y="1502"/>
                  </a:lnTo>
                  <a:lnTo>
                    <a:pt x="1319" y="1496"/>
                  </a:lnTo>
                  <a:lnTo>
                    <a:pt x="1323" y="1487"/>
                  </a:lnTo>
                  <a:lnTo>
                    <a:pt x="1326" y="1479"/>
                  </a:lnTo>
                  <a:lnTo>
                    <a:pt x="1344" y="1479"/>
                  </a:lnTo>
                  <a:lnTo>
                    <a:pt x="1341" y="1492"/>
                  </a:lnTo>
                  <a:lnTo>
                    <a:pt x="1336" y="1502"/>
                  </a:lnTo>
                  <a:lnTo>
                    <a:pt x="1330" y="1512"/>
                  </a:lnTo>
                  <a:lnTo>
                    <a:pt x="1323" y="1521"/>
                  </a:lnTo>
                  <a:lnTo>
                    <a:pt x="1318" y="1524"/>
                  </a:lnTo>
                  <a:lnTo>
                    <a:pt x="1313" y="1526"/>
                  </a:lnTo>
                  <a:lnTo>
                    <a:pt x="1309" y="1529"/>
                  </a:lnTo>
                  <a:lnTo>
                    <a:pt x="1303" y="1532"/>
                  </a:lnTo>
                  <a:lnTo>
                    <a:pt x="1290" y="1534"/>
                  </a:lnTo>
                  <a:lnTo>
                    <a:pt x="1276" y="1535"/>
                  </a:lnTo>
                  <a:lnTo>
                    <a:pt x="1268" y="1535"/>
                  </a:lnTo>
                  <a:lnTo>
                    <a:pt x="1259" y="1534"/>
                  </a:lnTo>
                  <a:lnTo>
                    <a:pt x="1251" y="1532"/>
                  </a:lnTo>
                  <a:lnTo>
                    <a:pt x="1245" y="1528"/>
                  </a:lnTo>
                  <a:lnTo>
                    <a:pt x="1238" y="1525"/>
                  </a:lnTo>
                  <a:lnTo>
                    <a:pt x="1233" y="1521"/>
                  </a:lnTo>
                  <a:lnTo>
                    <a:pt x="1228" y="1515"/>
                  </a:lnTo>
                  <a:lnTo>
                    <a:pt x="1223" y="1510"/>
                  </a:lnTo>
                  <a:lnTo>
                    <a:pt x="1219" y="1505"/>
                  </a:lnTo>
                  <a:lnTo>
                    <a:pt x="1216" y="1498"/>
                  </a:lnTo>
                  <a:lnTo>
                    <a:pt x="1212" y="1492"/>
                  </a:lnTo>
                  <a:lnTo>
                    <a:pt x="1210" y="1484"/>
                  </a:lnTo>
                  <a:lnTo>
                    <a:pt x="1207" y="1469"/>
                  </a:lnTo>
                  <a:lnTo>
                    <a:pt x="1206" y="1453"/>
                  </a:lnTo>
                  <a:lnTo>
                    <a:pt x="1207" y="1438"/>
                  </a:lnTo>
                  <a:lnTo>
                    <a:pt x="1210" y="1422"/>
                  </a:lnTo>
                  <a:lnTo>
                    <a:pt x="1212" y="1415"/>
                  </a:lnTo>
                  <a:lnTo>
                    <a:pt x="1216" y="1408"/>
                  </a:lnTo>
                  <a:lnTo>
                    <a:pt x="1219" y="1402"/>
                  </a:lnTo>
                  <a:lnTo>
                    <a:pt x="1223" y="1397"/>
                  </a:lnTo>
                  <a:lnTo>
                    <a:pt x="1228" y="1390"/>
                  </a:lnTo>
                  <a:lnTo>
                    <a:pt x="1233" y="1386"/>
                  </a:lnTo>
                  <a:lnTo>
                    <a:pt x="1238" y="1381"/>
                  </a:lnTo>
                  <a:lnTo>
                    <a:pt x="1245" y="1377"/>
                  </a:lnTo>
                  <a:lnTo>
                    <a:pt x="1251" y="1374"/>
                  </a:lnTo>
                  <a:lnTo>
                    <a:pt x="1259" y="1372"/>
                  </a:lnTo>
                  <a:lnTo>
                    <a:pt x="1268" y="1371"/>
                  </a:lnTo>
                  <a:lnTo>
                    <a:pt x="1276" y="1371"/>
                  </a:lnTo>
                  <a:lnTo>
                    <a:pt x="1286" y="1371"/>
                  </a:lnTo>
                  <a:lnTo>
                    <a:pt x="1293" y="1373"/>
                  </a:lnTo>
                  <a:lnTo>
                    <a:pt x="1302" y="1375"/>
                  </a:lnTo>
                  <a:lnTo>
                    <a:pt x="1309" y="1378"/>
                  </a:lnTo>
                  <a:lnTo>
                    <a:pt x="1315" y="1381"/>
                  </a:lnTo>
                  <a:lnTo>
                    <a:pt x="1320" y="1387"/>
                  </a:lnTo>
                  <a:lnTo>
                    <a:pt x="1326" y="1392"/>
                  </a:lnTo>
                  <a:lnTo>
                    <a:pt x="1330" y="1398"/>
                  </a:lnTo>
                  <a:lnTo>
                    <a:pt x="1333" y="1404"/>
                  </a:lnTo>
                  <a:lnTo>
                    <a:pt x="1338" y="1411"/>
                  </a:lnTo>
                  <a:lnTo>
                    <a:pt x="1340" y="1418"/>
                  </a:lnTo>
                  <a:lnTo>
                    <a:pt x="1342" y="1426"/>
                  </a:lnTo>
                  <a:lnTo>
                    <a:pt x="1344" y="1442"/>
                  </a:lnTo>
                  <a:lnTo>
                    <a:pt x="1345" y="1458"/>
                  </a:lnTo>
                  <a:lnTo>
                    <a:pt x="1225" y="1458"/>
                  </a:lnTo>
                  <a:close/>
                  <a:moveTo>
                    <a:pt x="1326" y="1442"/>
                  </a:moveTo>
                  <a:lnTo>
                    <a:pt x="1325" y="1431"/>
                  </a:lnTo>
                  <a:lnTo>
                    <a:pt x="1323" y="1421"/>
                  </a:lnTo>
                  <a:lnTo>
                    <a:pt x="1318" y="1412"/>
                  </a:lnTo>
                  <a:lnTo>
                    <a:pt x="1313" y="1403"/>
                  </a:lnTo>
                  <a:lnTo>
                    <a:pt x="1305" y="1397"/>
                  </a:lnTo>
                  <a:lnTo>
                    <a:pt x="1297" y="1391"/>
                  </a:lnTo>
                  <a:lnTo>
                    <a:pt x="1292" y="1389"/>
                  </a:lnTo>
                  <a:lnTo>
                    <a:pt x="1287" y="1388"/>
                  </a:lnTo>
                  <a:lnTo>
                    <a:pt x="1283" y="1387"/>
                  </a:lnTo>
                  <a:lnTo>
                    <a:pt x="1276" y="1387"/>
                  </a:lnTo>
                  <a:lnTo>
                    <a:pt x="1271" y="1387"/>
                  </a:lnTo>
                  <a:lnTo>
                    <a:pt x="1265" y="1388"/>
                  </a:lnTo>
                  <a:lnTo>
                    <a:pt x="1261" y="1389"/>
                  </a:lnTo>
                  <a:lnTo>
                    <a:pt x="1256" y="1391"/>
                  </a:lnTo>
                  <a:lnTo>
                    <a:pt x="1247" y="1397"/>
                  </a:lnTo>
                  <a:lnTo>
                    <a:pt x="1241" y="1403"/>
                  </a:lnTo>
                  <a:lnTo>
                    <a:pt x="1235" y="1412"/>
                  </a:lnTo>
                  <a:lnTo>
                    <a:pt x="1231" y="1421"/>
                  </a:lnTo>
                  <a:lnTo>
                    <a:pt x="1228" y="1431"/>
                  </a:lnTo>
                  <a:lnTo>
                    <a:pt x="1225" y="1442"/>
                  </a:lnTo>
                  <a:lnTo>
                    <a:pt x="1326" y="1442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1" y="1402"/>
                  </a:lnTo>
                  <a:lnTo>
                    <a:pt x="1394" y="1395"/>
                  </a:lnTo>
                  <a:lnTo>
                    <a:pt x="1398" y="1389"/>
                  </a:lnTo>
                  <a:lnTo>
                    <a:pt x="1404" y="1384"/>
                  </a:lnTo>
                  <a:lnTo>
                    <a:pt x="1409" y="1379"/>
                  </a:lnTo>
                  <a:lnTo>
                    <a:pt x="1417" y="1375"/>
                  </a:lnTo>
                  <a:lnTo>
                    <a:pt x="1424" y="1373"/>
                  </a:lnTo>
                  <a:lnTo>
                    <a:pt x="1432" y="1371"/>
                  </a:lnTo>
                  <a:lnTo>
                    <a:pt x="1440" y="1371"/>
                  </a:lnTo>
                  <a:lnTo>
                    <a:pt x="1448" y="1371"/>
                  </a:lnTo>
                  <a:lnTo>
                    <a:pt x="1455" y="1372"/>
                  </a:lnTo>
                  <a:lnTo>
                    <a:pt x="1462" y="1373"/>
                  </a:lnTo>
                  <a:lnTo>
                    <a:pt x="1467" y="1375"/>
                  </a:lnTo>
                  <a:lnTo>
                    <a:pt x="1473" y="1377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7"/>
                  </a:lnTo>
                  <a:lnTo>
                    <a:pt x="1488" y="1390"/>
                  </a:lnTo>
                  <a:lnTo>
                    <a:pt x="1490" y="1395"/>
                  </a:lnTo>
                  <a:lnTo>
                    <a:pt x="1492" y="1400"/>
                  </a:lnTo>
                  <a:lnTo>
                    <a:pt x="1494" y="1405"/>
                  </a:lnTo>
                  <a:lnTo>
                    <a:pt x="1497" y="1417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8" y="1530"/>
                  </a:lnTo>
                  <a:lnTo>
                    <a:pt x="1478" y="1433"/>
                  </a:lnTo>
                  <a:lnTo>
                    <a:pt x="1477" y="1424"/>
                  </a:lnTo>
                  <a:lnTo>
                    <a:pt x="1476" y="1415"/>
                  </a:lnTo>
                  <a:lnTo>
                    <a:pt x="1474" y="1406"/>
                  </a:lnTo>
                  <a:lnTo>
                    <a:pt x="1470" y="1400"/>
                  </a:lnTo>
                  <a:lnTo>
                    <a:pt x="1464" y="1394"/>
                  </a:lnTo>
                  <a:lnTo>
                    <a:pt x="1458" y="1390"/>
                  </a:lnTo>
                  <a:lnTo>
                    <a:pt x="1449" y="1387"/>
                  </a:lnTo>
                  <a:lnTo>
                    <a:pt x="1438" y="1387"/>
                  </a:lnTo>
                  <a:lnTo>
                    <a:pt x="1433" y="1387"/>
                  </a:lnTo>
                  <a:lnTo>
                    <a:pt x="1427" y="1387"/>
                  </a:lnTo>
                  <a:lnTo>
                    <a:pt x="1423" y="1389"/>
                  </a:lnTo>
                  <a:lnTo>
                    <a:pt x="1418" y="1390"/>
                  </a:lnTo>
                  <a:lnTo>
                    <a:pt x="1410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8"/>
                  </a:lnTo>
                  <a:lnTo>
                    <a:pt x="1391" y="1429"/>
                  </a:lnTo>
                  <a:lnTo>
                    <a:pt x="1390" y="1440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3" y="1375"/>
                  </a:moveTo>
                  <a:lnTo>
                    <a:pt x="1595" y="1375"/>
                  </a:lnTo>
                  <a:lnTo>
                    <a:pt x="1595" y="1391"/>
                  </a:lnTo>
                  <a:lnTo>
                    <a:pt x="1563" y="1391"/>
                  </a:lnTo>
                  <a:lnTo>
                    <a:pt x="1563" y="1496"/>
                  </a:lnTo>
                  <a:lnTo>
                    <a:pt x="1563" y="1505"/>
                  </a:lnTo>
                  <a:lnTo>
                    <a:pt x="1566" y="1510"/>
                  </a:lnTo>
                  <a:lnTo>
                    <a:pt x="1568" y="1512"/>
                  </a:lnTo>
                  <a:lnTo>
                    <a:pt x="1570" y="1514"/>
                  </a:lnTo>
                  <a:lnTo>
                    <a:pt x="1574" y="1515"/>
                  </a:lnTo>
                  <a:lnTo>
                    <a:pt x="1579" y="1516"/>
                  </a:lnTo>
                  <a:lnTo>
                    <a:pt x="1586" y="1516"/>
                  </a:lnTo>
                  <a:lnTo>
                    <a:pt x="1595" y="1515"/>
                  </a:lnTo>
                  <a:lnTo>
                    <a:pt x="1595" y="1532"/>
                  </a:lnTo>
                  <a:lnTo>
                    <a:pt x="1586" y="1532"/>
                  </a:lnTo>
                  <a:lnTo>
                    <a:pt x="1578" y="1533"/>
                  </a:lnTo>
                  <a:lnTo>
                    <a:pt x="1569" y="1532"/>
                  </a:lnTo>
                  <a:lnTo>
                    <a:pt x="1561" y="1530"/>
                  </a:lnTo>
                  <a:lnTo>
                    <a:pt x="1556" y="1528"/>
                  </a:lnTo>
                  <a:lnTo>
                    <a:pt x="1552" y="1525"/>
                  </a:lnTo>
                  <a:lnTo>
                    <a:pt x="1548" y="1520"/>
                  </a:lnTo>
                  <a:lnTo>
                    <a:pt x="1545" y="1514"/>
                  </a:lnTo>
                  <a:lnTo>
                    <a:pt x="1544" y="1507"/>
                  </a:lnTo>
                  <a:lnTo>
                    <a:pt x="1544" y="1497"/>
                  </a:lnTo>
                  <a:lnTo>
                    <a:pt x="1544" y="1391"/>
                  </a:lnTo>
                  <a:lnTo>
                    <a:pt x="1517" y="1391"/>
                  </a:lnTo>
                  <a:lnTo>
                    <a:pt x="1517" y="1375"/>
                  </a:lnTo>
                  <a:lnTo>
                    <a:pt x="1544" y="1375"/>
                  </a:lnTo>
                  <a:lnTo>
                    <a:pt x="1544" y="1329"/>
                  </a:lnTo>
                  <a:lnTo>
                    <a:pt x="1563" y="1329"/>
                  </a:lnTo>
                  <a:lnTo>
                    <a:pt x="1563" y="1375"/>
                  </a:lnTo>
                  <a:close/>
                  <a:moveTo>
                    <a:pt x="1719" y="1459"/>
                  </a:moveTo>
                  <a:lnTo>
                    <a:pt x="1720" y="1468"/>
                  </a:lnTo>
                  <a:lnTo>
                    <a:pt x="1720" y="1474"/>
                  </a:lnTo>
                  <a:lnTo>
                    <a:pt x="1722" y="1482"/>
                  </a:lnTo>
                  <a:lnTo>
                    <a:pt x="1724" y="1487"/>
                  </a:lnTo>
                  <a:lnTo>
                    <a:pt x="1728" y="1493"/>
                  </a:lnTo>
                  <a:lnTo>
                    <a:pt x="1731" y="1497"/>
                  </a:lnTo>
                  <a:lnTo>
                    <a:pt x="1735" y="1501"/>
                  </a:lnTo>
                  <a:lnTo>
                    <a:pt x="1740" y="1506"/>
                  </a:lnTo>
                  <a:lnTo>
                    <a:pt x="1744" y="1508"/>
                  </a:lnTo>
                  <a:lnTo>
                    <a:pt x="1750" y="1511"/>
                  </a:lnTo>
                  <a:lnTo>
                    <a:pt x="1756" y="1513"/>
                  </a:lnTo>
                  <a:lnTo>
                    <a:pt x="1762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9" y="1516"/>
                  </a:lnTo>
                  <a:lnTo>
                    <a:pt x="1808" y="1515"/>
                  </a:lnTo>
                  <a:lnTo>
                    <a:pt x="1817" y="1512"/>
                  </a:lnTo>
                  <a:lnTo>
                    <a:pt x="1827" y="1508"/>
                  </a:lnTo>
                  <a:lnTo>
                    <a:pt x="1830" y="1505"/>
                  </a:lnTo>
                  <a:lnTo>
                    <a:pt x="1835" y="1501"/>
                  </a:lnTo>
                  <a:lnTo>
                    <a:pt x="1838" y="1498"/>
                  </a:lnTo>
                  <a:lnTo>
                    <a:pt x="1841" y="1494"/>
                  </a:lnTo>
                  <a:lnTo>
                    <a:pt x="1843" y="1489"/>
                  </a:lnTo>
                  <a:lnTo>
                    <a:pt x="1845" y="1485"/>
                  </a:lnTo>
                  <a:lnTo>
                    <a:pt x="1846" y="1480"/>
                  </a:lnTo>
                  <a:lnTo>
                    <a:pt x="1846" y="1473"/>
                  </a:lnTo>
                  <a:lnTo>
                    <a:pt x="1846" y="1469"/>
                  </a:lnTo>
                  <a:lnTo>
                    <a:pt x="1845" y="1466"/>
                  </a:lnTo>
                  <a:lnTo>
                    <a:pt x="1844" y="1461"/>
                  </a:lnTo>
                  <a:lnTo>
                    <a:pt x="1842" y="1458"/>
                  </a:lnTo>
                  <a:lnTo>
                    <a:pt x="1838" y="1452"/>
                  </a:lnTo>
                  <a:lnTo>
                    <a:pt x="1832" y="1447"/>
                  </a:lnTo>
                  <a:lnTo>
                    <a:pt x="1825" y="1443"/>
                  </a:lnTo>
                  <a:lnTo>
                    <a:pt x="1817" y="1440"/>
                  </a:lnTo>
                  <a:lnTo>
                    <a:pt x="1810" y="1436"/>
                  </a:lnTo>
                  <a:lnTo>
                    <a:pt x="1802" y="1434"/>
                  </a:lnTo>
                  <a:lnTo>
                    <a:pt x="1755" y="1424"/>
                  </a:lnTo>
                  <a:lnTo>
                    <a:pt x="1745" y="1420"/>
                  </a:lnTo>
                  <a:lnTo>
                    <a:pt x="1736" y="1417"/>
                  </a:lnTo>
                  <a:lnTo>
                    <a:pt x="1728" y="1413"/>
                  </a:lnTo>
                  <a:lnTo>
                    <a:pt x="1720" y="1407"/>
                  </a:lnTo>
                  <a:lnTo>
                    <a:pt x="1715" y="1401"/>
                  </a:lnTo>
                  <a:lnTo>
                    <a:pt x="1710" y="1392"/>
                  </a:lnTo>
                  <a:lnTo>
                    <a:pt x="1708" y="1388"/>
                  </a:lnTo>
                  <a:lnTo>
                    <a:pt x="1707" y="1382"/>
                  </a:lnTo>
                  <a:lnTo>
                    <a:pt x="1706" y="1377"/>
                  </a:lnTo>
                  <a:lnTo>
                    <a:pt x="1706" y="1372"/>
                  </a:lnTo>
                  <a:lnTo>
                    <a:pt x="1706" y="1363"/>
                  </a:lnTo>
                  <a:lnTo>
                    <a:pt x="1709" y="1353"/>
                  </a:lnTo>
                  <a:lnTo>
                    <a:pt x="1710" y="1348"/>
                  </a:lnTo>
                  <a:lnTo>
                    <a:pt x="1714" y="1343"/>
                  </a:lnTo>
                  <a:lnTo>
                    <a:pt x="1717" y="1338"/>
                  </a:lnTo>
                  <a:lnTo>
                    <a:pt x="1720" y="1333"/>
                  </a:lnTo>
                  <a:lnTo>
                    <a:pt x="1724" y="1329"/>
                  </a:lnTo>
                  <a:lnTo>
                    <a:pt x="1730" y="1324"/>
                  </a:lnTo>
                  <a:lnTo>
                    <a:pt x="1736" y="1321"/>
                  </a:lnTo>
                  <a:lnTo>
                    <a:pt x="1743" y="1317"/>
                  </a:lnTo>
                  <a:lnTo>
                    <a:pt x="1750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79" y="1310"/>
                  </a:lnTo>
                  <a:lnTo>
                    <a:pt x="1788" y="1311"/>
                  </a:lnTo>
                  <a:lnTo>
                    <a:pt x="1796" y="1311"/>
                  </a:lnTo>
                  <a:lnTo>
                    <a:pt x="1803" y="1313"/>
                  </a:lnTo>
                  <a:lnTo>
                    <a:pt x="1811" y="1314"/>
                  </a:lnTo>
                  <a:lnTo>
                    <a:pt x="1817" y="1318"/>
                  </a:lnTo>
                  <a:lnTo>
                    <a:pt x="1824" y="1320"/>
                  </a:lnTo>
                  <a:lnTo>
                    <a:pt x="1830" y="1323"/>
                  </a:lnTo>
                  <a:lnTo>
                    <a:pt x="1836" y="1327"/>
                  </a:lnTo>
                  <a:lnTo>
                    <a:pt x="1841" y="1332"/>
                  </a:lnTo>
                  <a:lnTo>
                    <a:pt x="1845" y="1337"/>
                  </a:lnTo>
                  <a:lnTo>
                    <a:pt x="1850" y="1343"/>
                  </a:lnTo>
                  <a:lnTo>
                    <a:pt x="1853" y="1348"/>
                  </a:lnTo>
                  <a:lnTo>
                    <a:pt x="1856" y="1354"/>
                  </a:lnTo>
                  <a:lnTo>
                    <a:pt x="1858" y="1362"/>
                  </a:lnTo>
                  <a:lnTo>
                    <a:pt x="1859" y="1370"/>
                  </a:lnTo>
                  <a:lnTo>
                    <a:pt x="1859" y="1377"/>
                  </a:lnTo>
                  <a:lnTo>
                    <a:pt x="1839" y="1377"/>
                  </a:lnTo>
                  <a:lnTo>
                    <a:pt x="1839" y="1372"/>
                  </a:lnTo>
                  <a:lnTo>
                    <a:pt x="1838" y="1366"/>
                  </a:lnTo>
                  <a:lnTo>
                    <a:pt x="1836" y="1361"/>
                  </a:lnTo>
                  <a:lnTo>
                    <a:pt x="1833" y="1357"/>
                  </a:lnTo>
                  <a:lnTo>
                    <a:pt x="1831" y="1351"/>
                  </a:lnTo>
                  <a:lnTo>
                    <a:pt x="1828" y="1348"/>
                  </a:lnTo>
                  <a:lnTo>
                    <a:pt x="1825" y="1344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2"/>
                  </a:lnTo>
                  <a:lnTo>
                    <a:pt x="1791" y="1329"/>
                  </a:lnTo>
                  <a:lnTo>
                    <a:pt x="1781" y="1329"/>
                  </a:lnTo>
                  <a:lnTo>
                    <a:pt x="1770" y="1329"/>
                  </a:lnTo>
                  <a:lnTo>
                    <a:pt x="1760" y="1331"/>
                  </a:lnTo>
                  <a:lnTo>
                    <a:pt x="1751" y="1333"/>
                  </a:lnTo>
                  <a:lnTo>
                    <a:pt x="1743" y="1337"/>
                  </a:lnTo>
                  <a:lnTo>
                    <a:pt x="1740" y="1340"/>
                  </a:lnTo>
                  <a:lnTo>
                    <a:pt x="1736" y="1344"/>
                  </a:lnTo>
                  <a:lnTo>
                    <a:pt x="1733" y="1347"/>
                  </a:lnTo>
                  <a:lnTo>
                    <a:pt x="1731" y="1351"/>
                  </a:lnTo>
                  <a:lnTo>
                    <a:pt x="1729" y="1356"/>
                  </a:lnTo>
                  <a:lnTo>
                    <a:pt x="1728" y="1360"/>
                  </a:lnTo>
                  <a:lnTo>
                    <a:pt x="1727" y="1365"/>
                  </a:lnTo>
                  <a:lnTo>
                    <a:pt x="1727" y="1371"/>
                  </a:lnTo>
                  <a:lnTo>
                    <a:pt x="1727" y="1378"/>
                  </a:lnTo>
                  <a:lnTo>
                    <a:pt x="1729" y="1384"/>
                  </a:lnTo>
                  <a:lnTo>
                    <a:pt x="1732" y="1389"/>
                  </a:lnTo>
                  <a:lnTo>
                    <a:pt x="1736" y="1393"/>
                  </a:lnTo>
                  <a:lnTo>
                    <a:pt x="1741" y="1397"/>
                  </a:lnTo>
                  <a:lnTo>
                    <a:pt x="1746" y="1400"/>
                  </a:lnTo>
                  <a:lnTo>
                    <a:pt x="1752" y="1402"/>
                  </a:lnTo>
                  <a:lnTo>
                    <a:pt x="1759" y="1404"/>
                  </a:lnTo>
                  <a:lnTo>
                    <a:pt x="1812" y="1417"/>
                  </a:lnTo>
                  <a:lnTo>
                    <a:pt x="1823" y="1420"/>
                  </a:lnTo>
                  <a:lnTo>
                    <a:pt x="1832" y="1425"/>
                  </a:lnTo>
                  <a:lnTo>
                    <a:pt x="1842" y="1429"/>
                  </a:lnTo>
                  <a:lnTo>
                    <a:pt x="1851" y="1435"/>
                  </a:lnTo>
                  <a:lnTo>
                    <a:pt x="1854" y="1439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1"/>
                  </a:lnTo>
                  <a:lnTo>
                    <a:pt x="1865" y="1456"/>
                  </a:lnTo>
                  <a:lnTo>
                    <a:pt x="1866" y="1461"/>
                  </a:lnTo>
                  <a:lnTo>
                    <a:pt x="1867" y="1467"/>
                  </a:lnTo>
                  <a:lnTo>
                    <a:pt x="1867" y="1473"/>
                  </a:lnTo>
                  <a:lnTo>
                    <a:pt x="1867" y="1481"/>
                  </a:lnTo>
                  <a:lnTo>
                    <a:pt x="1865" y="1489"/>
                  </a:lnTo>
                  <a:lnTo>
                    <a:pt x="1864" y="1494"/>
                  </a:lnTo>
                  <a:lnTo>
                    <a:pt x="1862" y="1499"/>
                  </a:lnTo>
                  <a:lnTo>
                    <a:pt x="1858" y="1505"/>
                  </a:lnTo>
                  <a:lnTo>
                    <a:pt x="1855" y="1510"/>
                  </a:lnTo>
                  <a:lnTo>
                    <a:pt x="1850" y="1514"/>
                  </a:lnTo>
                  <a:lnTo>
                    <a:pt x="1844" y="1520"/>
                  </a:lnTo>
                  <a:lnTo>
                    <a:pt x="1838" y="1524"/>
                  </a:lnTo>
                  <a:lnTo>
                    <a:pt x="1830" y="1527"/>
                  </a:lnTo>
                  <a:lnTo>
                    <a:pt x="1821" y="1530"/>
                  </a:lnTo>
                  <a:lnTo>
                    <a:pt x="1810" y="1533"/>
                  </a:lnTo>
                  <a:lnTo>
                    <a:pt x="1798" y="1535"/>
                  </a:lnTo>
                  <a:lnTo>
                    <a:pt x="1785" y="1535"/>
                  </a:lnTo>
                  <a:lnTo>
                    <a:pt x="1775" y="1535"/>
                  </a:lnTo>
                  <a:lnTo>
                    <a:pt x="1767" y="1534"/>
                  </a:lnTo>
                  <a:lnTo>
                    <a:pt x="1758" y="1533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1"/>
                  </a:lnTo>
                  <a:lnTo>
                    <a:pt x="1722" y="1516"/>
                  </a:lnTo>
                  <a:lnTo>
                    <a:pt x="1717" y="1512"/>
                  </a:lnTo>
                  <a:lnTo>
                    <a:pt x="1711" y="1507"/>
                  </a:lnTo>
                  <a:lnTo>
                    <a:pt x="1707" y="1500"/>
                  </a:lnTo>
                  <a:lnTo>
                    <a:pt x="1704" y="1494"/>
                  </a:lnTo>
                  <a:lnTo>
                    <a:pt x="1702" y="1486"/>
                  </a:lnTo>
                  <a:lnTo>
                    <a:pt x="1700" y="1478"/>
                  </a:lnTo>
                  <a:lnTo>
                    <a:pt x="1698" y="1469"/>
                  </a:lnTo>
                  <a:lnTo>
                    <a:pt x="1698" y="1459"/>
                  </a:lnTo>
                  <a:lnTo>
                    <a:pt x="1719" y="1459"/>
                  </a:lnTo>
                  <a:close/>
                  <a:moveTo>
                    <a:pt x="1907" y="1458"/>
                  </a:moveTo>
                  <a:lnTo>
                    <a:pt x="1908" y="1469"/>
                  </a:lnTo>
                  <a:lnTo>
                    <a:pt x="1910" y="1479"/>
                  </a:lnTo>
                  <a:lnTo>
                    <a:pt x="1914" y="1489"/>
                  </a:lnTo>
                  <a:lnTo>
                    <a:pt x="1920" y="1499"/>
                  </a:lnTo>
                  <a:lnTo>
                    <a:pt x="1923" y="1503"/>
                  </a:lnTo>
                  <a:lnTo>
                    <a:pt x="1926" y="1507"/>
                  </a:lnTo>
                  <a:lnTo>
                    <a:pt x="1931" y="1510"/>
                  </a:lnTo>
                  <a:lnTo>
                    <a:pt x="1935" y="1513"/>
                  </a:lnTo>
                  <a:lnTo>
                    <a:pt x="1940" y="1515"/>
                  </a:lnTo>
                  <a:lnTo>
                    <a:pt x="1946" y="1517"/>
                  </a:lnTo>
                  <a:lnTo>
                    <a:pt x="1952" y="1519"/>
                  </a:lnTo>
                  <a:lnTo>
                    <a:pt x="1959" y="1519"/>
                  </a:lnTo>
                  <a:lnTo>
                    <a:pt x="1968" y="1519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8"/>
                  </a:lnTo>
                  <a:lnTo>
                    <a:pt x="1997" y="1502"/>
                  </a:lnTo>
                  <a:lnTo>
                    <a:pt x="2001" y="1496"/>
                  </a:lnTo>
                  <a:lnTo>
                    <a:pt x="2005" y="1487"/>
                  </a:lnTo>
                  <a:lnTo>
                    <a:pt x="2007" y="1479"/>
                  </a:lnTo>
                  <a:lnTo>
                    <a:pt x="2027" y="1479"/>
                  </a:lnTo>
                  <a:lnTo>
                    <a:pt x="2022" y="1492"/>
                  </a:lnTo>
                  <a:lnTo>
                    <a:pt x="2018" y="1502"/>
                  </a:lnTo>
                  <a:lnTo>
                    <a:pt x="2012" y="1512"/>
                  </a:lnTo>
                  <a:lnTo>
                    <a:pt x="2004" y="1521"/>
                  </a:lnTo>
                  <a:lnTo>
                    <a:pt x="2000" y="1524"/>
                  </a:lnTo>
                  <a:lnTo>
                    <a:pt x="1995" y="1526"/>
                  </a:lnTo>
                  <a:lnTo>
                    <a:pt x="1990" y="1529"/>
                  </a:lnTo>
                  <a:lnTo>
                    <a:pt x="1985" y="1532"/>
                  </a:lnTo>
                  <a:lnTo>
                    <a:pt x="1973" y="1534"/>
                  </a:lnTo>
                  <a:lnTo>
                    <a:pt x="1959" y="1535"/>
                  </a:lnTo>
                  <a:lnTo>
                    <a:pt x="1950" y="1535"/>
                  </a:lnTo>
                  <a:lnTo>
                    <a:pt x="1941" y="1534"/>
                  </a:lnTo>
                  <a:lnTo>
                    <a:pt x="1934" y="1532"/>
                  </a:lnTo>
                  <a:lnTo>
                    <a:pt x="1926" y="1528"/>
                  </a:lnTo>
                  <a:lnTo>
                    <a:pt x="1921" y="1525"/>
                  </a:lnTo>
                  <a:lnTo>
                    <a:pt x="1914" y="1521"/>
                  </a:lnTo>
                  <a:lnTo>
                    <a:pt x="1909" y="1515"/>
                  </a:lnTo>
                  <a:lnTo>
                    <a:pt x="1905" y="1510"/>
                  </a:lnTo>
                  <a:lnTo>
                    <a:pt x="1902" y="1505"/>
                  </a:lnTo>
                  <a:lnTo>
                    <a:pt x="1897" y="1498"/>
                  </a:lnTo>
                  <a:lnTo>
                    <a:pt x="1895" y="1492"/>
                  </a:lnTo>
                  <a:lnTo>
                    <a:pt x="1893" y="1484"/>
                  </a:lnTo>
                  <a:lnTo>
                    <a:pt x="1890" y="1469"/>
                  </a:lnTo>
                  <a:lnTo>
                    <a:pt x="1889" y="1453"/>
                  </a:lnTo>
                  <a:lnTo>
                    <a:pt x="1890" y="1438"/>
                  </a:lnTo>
                  <a:lnTo>
                    <a:pt x="1893" y="1422"/>
                  </a:lnTo>
                  <a:lnTo>
                    <a:pt x="1895" y="1415"/>
                  </a:lnTo>
                  <a:lnTo>
                    <a:pt x="1897" y="1408"/>
                  </a:lnTo>
                  <a:lnTo>
                    <a:pt x="1902" y="1402"/>
                  </a:lnTo>
                  <a:lnTo>
                    <a:pt x="1905" y="1397"/>
                  </a:lnTo>
                  <a:lnTo>
                    <a:pt x="1909" y="1390"/>
                  </a:lnTo>
                  <a:lnTo>
                    <a:pt x="1914" y="1386"/>
                  </a:lnTo>
                  <a:lnTo>
                    <a:pt x="1921" y="1381"/>
                  </a:lnTo>
                  <a:lnTo>
                    <a:pt x="1926" y="1377"/>
                  </a:lnTo>
                  <a:lnTo>
                    <a:pt x="1934" y="1374"/>
                  </a:lnTo>
                  <a:lnTo>
                    <a:pt x="1941" y="1372"/>
                  </a:lnTo>
                  <a:lnTo>
                    <a:pt x="1950" y="1371"/>
                  </a:lnTo>
                  <a:lnTo>
                    <a:pt x="1959" y="1371"/>
                  </a:lnTo>
                  <a:lnTo>
                    <a:pt x="1967" y="1371"/>
                  </a:lnTo>
                  <a:lnTo>
                    <a:pt x="1976" y="1373"/>
                  </a:lnTo>
                  <a:lnTo>
                    <a:pt x="1984" y="1375"/>
                  </a:lnTo>
                  <a:lnTo>
                    <a:pt x="1990" y="1378"/>
                  </a:lnTo>
                  <a:lnTo>
                    <a:pt x="1997" y="1381"/>
                  </a:lnTo>
                  <a:lnTo>
                    <a:pt x="2003" y="1387"/>
                  </a:lnTo>
                  <a:lnTo>
                    <a:pt x="2007" y="1392"/>
                  </a:lnTo>
                  <a:lnTo>
                    <a:pt x="2012" y="1398"/>
                  </a:lnTo>
                  <a:lnTo>
                    <a:pt x="2016" y="1404"/>
                  </a:lnTo>
                  <a:lnTo>
                    <a:pt x="2019" y="1411"/>
                  </a:lnTo>
                  <a:lnTo>
                    <a:pt x="2021" y="1418"/>
                  </a:lnTo>
                  <a:lnTo>
                    <a:pt x="2024" y="1426"/>
                  </a:lnTo>
                  <a:lnTo>
                    <a:pt x="2027" y="1442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8" y="1442"/>
                  </a:moveTo>
                  <a:lnTo>
                    <a:pt x="2007" y="1431"/>
                  </a:lnTo>
                  <a:lnTo>
                    <a:pt x="2004" y="1421"/>
                  </a:lnTo>
                  <a:lnTo>
                    <a:pt x="2000" y="1412"/>
                  </a:lnTo>
                  <a:lnTo>
                    <a:pt x="1994" y="1403"/>
                  </a:lnTo>
                  <a:lnTo>
                    <a:pt x="1988" y="1397"/>
                  </a:lnTo>
                  <a:lnTo>
                    <a:pt x="1979" y="1391"/>
                  </a:lnTo>
                  <a:lnTo>
                    <a:pt x="1975" y="1389"/>
                  </a:lnTo>
                  <a:lnTo>
                    <a:pt x="1970" y="1388"/>
                  </a:lnTo>
                  <a:lnTo>
                    <a:pt x="1964" y="1387"/>
                  </a:lnTo>
                  <a:lnTo>
                    <a:pt x="1959" y="1387"/>
                  </a:lnTo>
                  <a:lnTo>
                    <a:pt x="1953" y="1387"/>
                  </a:lnTo>
                  <a:lnTo>
                    <a:pt x="1948" y="1388"/>
                  </a:lnTo>
                  <a:lnTo>
                    <a:pt x="1943" y="1389"/>
                  </a:lnTo>
                  <a:lnTo>
                    <a:pt x="1938" y="1391"/>
                  </a:lnTo>
                  <a:lnTo>
                    <a:pt x="1930" y="1397"/>
                  </a:lnTo>
                  <a:lnTo>
                    <a:pt x="1922" y="1403"/>
                  </a:lnTo>
                  <a:lnTo>
                    <a:pt x="1917" y="1412"/>
                  </a:lnTo>
                  <a:lnTo>
                    <a:pt x="1912" y="1421"/>
                  </a:lnTo>
                  <a:lnTo>
                    <a:pt x="1909" y="1431"/>
                  </a:lnTo>
                  <a:lnTo>
                    <a:pt x="1907" y="1442"/>
                  </a:lnTo>
                  <a:lnTo>
                    <a:pt x="2008" y="1442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2"/>
                  </a:lnTo>
                  <a:lnTo>
                    <a:pt x="2071" y="1412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8"/>
                  </a:lnTo>
                  <a:lnTo>
                    <a:pt x="2094" y="1382"/>
                  </a:lnTo>
                  <a:lnTo>
                    <a:pt x="2101" y="1378"/>
                  </a:lnTo>
                  <a:lnTo>
                    <a:pt x="2110" y="1375"/>
                  </a:lnTo>
                  <a:lnTo>
                    <a:pt x="2120" y="1373"/>
                  </a:lnTo>
                  <a:lnTo>
                    <a:pt x="2129" y="1373"/>
                  </a:lnTo>
                  <a:lnTo>
                    <a:pt x="2129" y="1392"/>
                  </a:lnTo>
                  <a:lnTo>
                    <a:pt x="2123" y="1392"/>
                  </a:lnTo>
                  <a:lnTo>
                    <a:pt x="2118" y="1392"/>
                  </a:lnTo>
                  <a:lnTo>
                    <a:pt x="2112" y="1393"/>
                  </a:lnTo>
                  <a:lnTo>
                    <a:pt x="2107" y="1395"/>
                  </a:lnTo>
                  <a:lnTo>
                    <a:pt x="2101" y="1398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7"/>
                  </a:lnTo>
                  <a:lnTo>
                    <a:pt x="2084" y="1411"/>
                  </a:lnTo>
                  <a:lnTo>
                    <a:pt x="2081" y="1415"/>
                  </a:lnTo>
                  <a:lnTo>
                    <a:pt x="2079" y="1420"/>
                  </a:lnTo>
                  <a:lnTo>
                    <a:pt x="2076" y="1425"/>
                  </a:lnTo>
                  <a:lnTo>
                    <a:pt x="2074" y="1430"/>
                  </a:lnTo>
                  <a:lnTo>
                    <a:pt x="2073" y="1435"/>
                  </a:lnTo>
                  <a:lnTo>
                    <a:pt x="2072" y="1442"/>
                  </a:lnTo>
                  <a:lnTo>
                    <a:pt x="2072" y="1447"/>
                  </a:lnTo>
                  <a:lnTo>
                    <a:pt x="2072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2" y="1375"/>
                  </a:lnTo>
                  <a:lnTo>
                    <a:pt x="2201" y="1511"/>
                  </a:lnTo>
                  <a:lnTo>
                    <a:pt x="2249" y="1375"/>
                  </a:lnTo>
                  <a:lnTo>
                    <a:pt x="2269" y="1375"/>
                  </a:lnTo>
                  <a:lnTo>
                    <a:pt x="2210" y="1530"/>
                  </a:lnTo>
                  <a:lnTo>
                    <a:pt x="2191" y="1530"/>
                  </a:lnTo>
                  <a:lnTo>
                    <a:pt x="2130" y="1375"/>
                  </a:lnTo>
                  <a:close/>
                  <a:moveTo>
                    <a:pt x="2288" y="1316"/>
                  </a:moveTo>
                  <a:lnTo>
                    <a:pt x="2307" y="1316"/>
                  </a:lnTo>
                  <a:lnTo>
                    <a:pt x="2307" y="1346"/>
                  </a:lnTo>
                  <a:lnTo>
                    <a:pt x="2288" y="1346"/>
                  </a:lnTo>
                  <a:lnTo>
                    <a:pt x="2288" y="1316"/>
                  </a:lnTo>
                  <a:close/>
                  <a:moveTo>
                    <a:pt x="2288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8" y="1530"/>
                  </a:lnTo>
                  <a:lnTo>
                    <a:pt x="2288" y="1375"/>
                  </a:lnTo>
                  <a:close/>
                  <a:moveTo>
                    <a:pt x="2453" y="1424"/>
                  </a:moveTo>
                  <a:lnTo>
                    <a:pt x="2451" y="1415"/>
                  </a:lnTo>
                  <a:lnTo>
                    <a:pt x="2448" y="1408"/>
                  </a:lnTo>
                  <a:lnTo>
                    <a:pt x="2444" y="1402"/>
                  </a:lnTo>
                  <a:lnTo>
                    <a:pt x="2438" y="1397"/>
                  </a:lnTo>
                  <a:lnTo>
                    <a:pt x="2433" y="1392"/>
                  </a:lnTo>
                  <a:lnTo>
                    <a:pt x="2426" y="1389"/>
                  </a:lnTo>
                  <a:lnTo>
                    <a:pt x="2418" y="1387"/>
                  </a:lnTo>
                  <a:lnTo>
                    <a:pt x="2409" y="1387"/>
                  </a:lnTo>
                  <a:lnTo>
                    <a:pt x="2403" y="1387"/>
                  </a:lnTo>
                  <a:lnTo>
                    <a:pt x="2396" y="1388"/>
                  </a:lnTo>
                  <a:lnTo>
                    <a:pt x="2391" y="1390"/>
                  </a:lnTo>
                  <a:lnTo>
                    <a:pt x="2385" y="1392"/>
                  </a:lnTo>
                  <a:lnTo>
                    <a:pt x="2380" y="1395"/>
                  </a:lnTo>
                  <a:lnTo>
                    <a:pt x="2376" y="1399"/>
                  </a:lnTo>
                  <a:lnTo>
                    <a:pt x="2372" y="1403"/>
                  </a:lnTo>
                  <a:lnTo>
                    <a:pt x="2368" y="1407"/>
                  </a:lnTo>
                  <a:lnTo>
                    <a:pt x="2363" y="1417"/>
                  </a:lnTo>
                  <a:lnTo>
                    <a:pt x="2358" y="1429"/>
                  </a:lnTo>
                  <a:lnTo>
                    <a:pt x="2355" y="1441"/>
                  </a:lnTo>
                  <a:lnTo>
                    <a:pt x="2354" y="1453"/>
                  </a:lnTo>
                  <a:lnTo>
                    <a:pt x="2355" y="1465"/>
                  </a:lnTo>
                  <a:lnTo>
                    <a:pt x="2358" y="1476"/>
                  </a:lnTo>
                  <a:lnTo>
                    <a:pt x="2363" y="1488"/>
                  </a:lnTo>
                  <a:lnTo>
                    <a:pt x="2368" y="1498"/>
                  </a:lnTo>
                  <a:lnTo>
                    <a:pt x="2372" y="1502"/>
                  </a:lnTo>
                  <a:lnTo>
                    <a:pt x="2376" y="1507"/>
                  </a:lnTo>
                  <a:lnTo>
                    <a:pt x="2380" y="1510"/>
                  </a:lnTo>
                  <a:lnTo>
                    <a:pt x="2385" y="1513"/>
                  </a:lnTo>
                  <a:lnTo>
                    <a:pt x="2391" y="1515"/>
                  </a:lnTo>
                  <a:lnTo>
                    <a:pt x="2396" y="1517"/>
                  </a:lnTo>
                  <a:lnTo>
                    <a:pt x="2403" y="1519"/>
                  </a:lnTo>
                  <a:lnTo>
                    <a:pt x="2409" y="1519"/>
                  </a:lnTo>
                  <a:lnTo>
                    <a:pt x="2418" y="1519"/>
                  </a:lnTo>
                  <a:lnTo>
                    <a:pt x="2425" y="1515"/>
                  </a:lnTo>
                  <a:lnTo>
                    <a:pt x="2433" y="1512"/>
                  </a:lnTo>
                  <a:lnTo>
                    <a:pt x="2439" y="1507"/>
                  </a:lnTo>
                  <a:lnTo>
                    <a:pt x="2445" y="1500"/>
                  </a:lnTo>
                  <a:lnTo>
                    <a:pt x="2449" y="1493"/>
                  </a:lnTo>
                  <a:lnTo>
                    <a:pt x="2452" y="1484"/>
                  </a:lnTo>
                  <a:lnTo>
                    <a:pt x="2454" y="1474"/>
                  </a:lnTo>
                  <a:lnTo>
                    <a:pt x="2474" y="1474"/>
                  </a:lnTo>
                  <a:lnTo>
                    <a:pt x="2471" y="1488"/>
                  </a:lnTo>
                  <a:lnTo>
                    <a:pt x="2466" y="1500"/>
                  </a:lnTo>
                  <a:lnTo>
                    <a:pt x="2463" y="1506"/>
                  </a:lnTo>
                  <a:lnTo>
                    <a:pt x="2460" y="1510"/>
                  </a:lnTo>
                  <a:lnTo>
                    <a:pt x="2457" y="1515"/>
                  </a:lnTo>
                  <a:lnTo>
                    <a:pt x="2452" y="1519"/>
                  </a:lnTo>
                  <a:lnTo>
                    <a:pt x="2448" y="1523"/>
                  </a:lnTo>
                  <a:lnTo>
                    <a:pt x="2444" y="1526"/>
                  </a:lnTo>
                  <a:lnTo>
                    <a:pt x="2438" y="1528"/>
                  </a:lnTo>
                  <a:lnTo>
                    <a:pt x="2433" y="1530"/>
                  </a:lnTo>
                  <a:lnTo>
                    <a:pt x="2427" y="1533"/>
                  </a:lnTo>
                  <a:lnTo>
                    <a:pt x="2422" y="1534"/>
                  </a:lnTo>
                  <a:lnTo>
                    <a:pt x="2416" y="1535"/>
                  </a:lnTo>
                  <a:lnTo>
                    <a:pt x="2409" y="1535"/>
                  </a:lnTo>
                  <a:lnTo>
                    <a:pt x="2400" y="1535"/>
                  </a:lnTo>
                  <a:lnTo>
                    <a:pt x="2393" y="1534"/>
                  </a:lnTo>
                  <a:lnTo>
                    <a:pt x="2384" y="1532"/>
                  </a:lnTo>
                  <a:lnTo>
                    <a:pt x="2378" y="1528"/>
                  </a:lnTo>
                  <a:lnTo>
                    <a:pt x="2371" y="1525"/>
                  </a:lnTo>
                  <a:lnTo>
                    <a:pt x="2365" y="1521"/>
                  </a:lnTo>
                  <a:lnTo>
                    <a:pt x="2359" y="1516"/>
                  </a:lnTo>
                  <a:lnTo>
                    <a:pt x="2355" y="1511"/>
                  </a:lnTo>
                  <a:lnTo>
                    <a:pt x="2350" y="1505"/>
                  </a:lnTo>
                  <a:lnTo>
                    <a:pt x="2346" y="1498"/>
                  </a:lnTo>
                  <a:lnTo>
                    <a:pt x="2343" y="1492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9"/>
                  </a:lnTo>
                  <a:lnTo>
                    <a:pt x="2336" y="1461"/>
                  </a:lnTo>
                  <a:lnTo>
                    <a:pt x="2336" y="1453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3" y="1414"/>
                  </a:lnTo>
                  <a:lnTo>
                    <a:pt x="2346" y="1407"/>
                  </a:lnTo>
                  <a:lnTo>
                    <a:pt x="2350" y="1401"/>
                  </a:lnTo>
                  <a:lnTo>
                    <a:pt x="2355" y="1394"/>
                  </a:lnTo>
                  <a:lnTo>
                    <a:pt x="2359" y="1389"/>
                  </a:lnTo>
                  <a:lnTo>
                    <a:pt x="2365" y="1385"/>
                  </a:lnTo>
                  <a:lnTo>
                    <a:pt x="2371" y="1380"/>
                  </a:lnTo>
                  <a:lnTo>
                    <a:pt x="2378" y="1377"/>
                  </a:lnTo>
                  <a:lnTo>
                    <a:pt x="2384" y="1374"/>
                  </a:lnTo>
                  <a:lnTo>
                    <a:pt x="2393" y="1372"/>
                  </a:lnTo>
                  <a:lnTo>
                    <a:pt x="2400" y="1371"/>
                  </a:lnTo>
                  <a:lnTo>
                    <a:pt x="2409" y="1371"/>
                  </a:lnTo>
                  <a:lnTo>
                    <a:pt x="2421" y="1371"/>
                  </a:lnTo>
                  <a:lnTo>
                    <a:pt x="2433" y="1374"/>
                  </a:lnTo>
                  <a:lnTo>
                    <a:pt x="2443" y="1378"/>
                  </a:lnTo>
                  <a:lnTo>
                    <a:pt x="2451" y="1384"/>
                  </a:lnTo>
                  <a:lnTo>
                    <a:pt x="2456" y="1387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5" y="1400"/>
                  </a:lnTo>
                  <a:lnTo>
                    <a:pt x="2467" y="1405"/>
                  </a:lnTo>
                  <a:lnTo>
                    <a:pt x="2470" y="1411"/>
                  </a:lnTo>
                  <a:lnTo>
                    <a:pt x="2471" y="1417"/>
                  </a:lnTo>
                  <a:lnTo>
                    <a:pt x="2472" y="1424"/>
                  </a:lnTo>
                  <a:lnTo>
                    <a:pt x="2453" y="1424"/>
                  </a:lnTo>
                  <a:close/>
                  <a:moveTo>
                    <a:pt x="2512" y="1458"/>
                  </a:moveTo>
                  <a:lnTo>
                    <a:pt x="2512" y="1469"/>
                  </a:lnTo>
                  <a:lnTo>
                    <a:pt x="2514" y="1479"/>
                  </a:lnTo>
                  <a:lnTo>
                    <a:pt x="2518" y="1489"/>
                  </a:lnTo>
                  <a:lnTo>
                    <a:pt x="2524" y="1499"/>
                  </a:lnTo>
                  <a:lnTo>
                    <a:pt x="2527" y="1503"/>
                  </a:lnTo>
                  <a:lnTo>
                    <a:pt x="2530" y="1507"/>
                  </a:lnTo>
                  <a:lnTo>
                    <a:pt x="2534" y="1510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6" y="1519"/>
                  </a:lnTo>
                  <a:lnTo>
                    <a:pt x="2562" y="1519"/>
                  </a:lnTo>
                  <a:lnTo>
                    <a:pt x="2572" y="1519"/>
                  </a:lnTo>
                  <a:lnTo>
                    <a:pt x="2581" y="1516"/>
                  </a:lnTo>
                  <a:lnTo>
                    <a:pt x="2588" y="1513"/>
                  </a:lnTo>
                  <a:lnTo>
                    <a:pt x="2595" y="1508"/>
                  </a:lnTo>
                  <a:lnTo>
                    <a:pt x="2600" y="1502"/>
                  </a:lnTo>
                  <a:lnTo>
                    <a:pt x="2605" y="1496"/>
                  </a:lnTo>
                  <a:lnTo>
                    <a:pt x="2609" y="1487"/>
                  </a:lnTo>
                  <a:lnTo>
                    <a:pt x="2611" y="1479"/>
                  </a:lnTo>
                  <a:lnTo>
                    <a:pt x="2631" y="1479"/>
                  </a:lnTo>
                  <a:lnTo>
                    <a:pt x="2626" y="1492"/>
                  </a:lnTo>
                  <a:lnTo>
                    <a:pt x="2622" y="1502"/>
                  </a:lnTo>
                  <a:lnTo>
                    <a:pt x="2615" y="1512"/>
                  </a:lnTo>
                  <a:lnTo>
                    <a:pt x="2608" y="1521"/>
                  </a:lnTo>
                  <a:lnTo>
                    <a:pt x="2604" y="1524"/>
                  </a:lnTo>
                  <a:lnTo>
                    <a:pt x="2599" y="1526"/>
                  </a:lnTo>
                  <a:lnTo>
                    <a:pt x="2594" y="1529"/>
                  </a:lnTo>
                  <a:lnTo>
                    <a:pt x="2588" y="1532"/>
                  </a:lnTo>
                  <a:lnTo>
                    <a:pt x="2577" y="1534"/>
                  </a:lnTo>
                  <a:lnTo>
                    <a:pt x="2562" y="1535"/>
                  </a:lnTo>
                  <a:lnTo>
                    <a:pt x="2554" y="1535"/>
                  </a:lnTo>
                  <a:lnTo>
                    <a:pt x="2545" y="1534"/>
                  </a:lnTo>
                  <a:lnTo>
                    <a:pt x="2538" y="1532"/>
                  </a:lnTo>
                  <a:lnTo>
                    <a:pt x="2531" y="1528"/>
                  </a:lnTo>
                  <a:lnTo>
                    <a:pt x="2525" y="1525"/>
                  </a:lnTo>
                  <a:lnTo>
                    <a:pt x="2518" y="1521"/>
                  </a:lnTo>
                  <a:lnTo>
                    <a:pt x="2514" y="1515"/>
                  </a:lnTo>
                  <a:lnTo>
                    <a:pt x="2508" y="1510"/>
                  </a:lnTo>
                  <a:lnTo>
                    <a:pt x="2505" y="1505"/>
                  </a:lnTo>
                  <a:lnTo>
                    <a:pt x="2501" y="1498"/>
                  </a:lnTo>
                  <a:lnTo>
                    <a:pt x="2499" y="1492"/>
                  </a:lnTo>
                  <a:lnTo>
                    <a:pt x="2497" y="1484"/>
                  </a:lnTo>
                  <a:lnTo>
                    <a:pt x="2493" y="1469"/>
                  </a:lnTo>
                  <a:lnTo>
                    <a:pt x="2492" y="1453"/>
                  </a:lnTo>
                  <a:lnTo>
                    <a:pt x="2493" y="1438"/>
                  </a:lnTo>
                  <a:lnTo>
                    <a:pt x="2497" y="1422"/>
                  </a:lnTo>
                  <a:lnTo>
                    <a:pt x="2499" y="1415"/>
                  </a:lnTo>
                  <a:lnTo>
                    <a:pt x="2501" y="1408"/>
                  </a:lnTo>
                  <a:lnTo>
                    <a:pt x="2505" y="1402"/>
                  </a:lnTo>
                  <a:lnTo>
                    <a:pt x="2508" y="1397"/>
                  </a:lnTo>
                  <a:lnTo>
                    <a:pt x="2514" y="1390"/>
                  </a:lnTo>
                  <a:lnTo>
                    <a:pt x="2518" y="1386"/>
                  </a:lnTo>
                  <a:lnTo>
                    <a:pt x="2525" y="1381"/>
                  </a:lnTo>
                  <a:lnTo>
                    <a:pt x="2531" y="1377"/>
                  </a:lnTo>
                  <a:lnTo>
                    <a:pt x="2538" y="1374"/>
                  </a:lnTo>
                  <a:lnTo>
                    <a:pt x="2545" y="1372"/>
                  </a:lnTo>
                  <a:lnTo>
                    <a:pt x="2554" y="1371"/>
                  </a:lnTo>
                  <a:lnTo>
                    <a:pt x="2562" y="1371"/>
                  </a:lnTo>
                  <a:lnTo>
                    <a:pt x="2571" y="1371"/>
                  </a:lnTo>
                  <a:lnTo>
                    <a:pt x="2580" y="1373"/>
                  </a:lnTo>
                  <a:lnTo>
                    <a:pt x="2587" y="1375"/>
                  </a:lnTo>
                  <a:lnTo>
                    <a:pt x="2595" y="1378"/>
                  </a:lnTo>
                  <a:lnTo>
                    <a:pt x="2600" y="1381"/>
                  </a:lnTo>
                  <a:lnTo>
                    <a:pt x="2607" y="1387"/>
                  </a:lnTo>
                  <a:lnTo>
                    <a:pt x="2611" y="1392"/>
                  </a:lnTo>
                  <a:lnTo>
                    <a:pt x="2615" y="1398"/>
                  </a:lnTo>
                  <a:lnTo>
                    <a:pt x="2620" y="1404"/>
                  </a:lnTo>
                  <a:lnTo>
                    <a:pt x="2623" y="1411"/>
                  </a:lnTo>
                  <a:lnTo>
                    <a:pt x="2626" y="1418"/>
                  </a:lnTo>
                  <a:lnTo>
                    <a:pt x="2628" y="1426"/>
                  </a:lnTo>
                  <a:lnTo>
                    <a:pt x="2629" y="1433"/>
                  </a:lnTo>
                  <a:lnTo>
                    <a:pt x="2631" y="1442"/>
                  </a:lnTo>
                  <a:lnTo>
                    <a:pt x="2631" y="1449"/>
                  </a:lnTo>
                  <a:lnTo>
                    <a:pt x="2631" y="1458"/>
                  </a:lnTo>
                  <a:lnTo>
                    <a:pt x="2512" y="1458"/>
                  </a:lnTo>
                  <a:close/>
                  <a:moveTo>
                    <a:pt x="2612" y="1442"/>
                  </a:moveTo>
                  <a:lnTo>
                    <a:pt x="2611" y="1431"/>
                  </a:lnTo>
                  <a:lnTo>
                    <a:pt x="2608" y="1421"/>
                  </a:lnTo>
                  <a:lnTo>
                    <a:pt x="2604" y="1412"/>
                  </a:lnTo>
                  <a:lnTo>
                    <a:pt x="2598" y="1403"/>
                  </a:lnTo>
                  <a:lnTo>
                    <a:pt x="2592" y="1397"/>
                  </a:lnTo>
                  <a:lnTo>
                    <a:pt x="2583" y="1391"/>
                  </a:lnTo>
                  <a:lnTo>
                    <a:pt x="2579" y="1389"/>
                  </a:lnTo>
                  <a:lnTo>
                    <a:pt x="2573" y="1388"/>
                  </a:lnTo>
                  <a:lnTo>
                    <a:pt x="2568" y="1387"/>
                  </a:lnTo>
                  <a:lnTo>
                    <a:pt x="2562" y="1387"/>
                  </a:lnTo>
                  <a:lnTo>
                    <a:pt x="2557" y="1387"/>
                  </a:lnTo>
                  <a:lnTo>
                    <a:pt x="2552" y="1388"/>
                  </a:lnTo>
                  <a:lnTo>
                    <a:pt x="2546" y="1389"/>
                  </a:lnTo>
                  <a:lnTo>
                    <a:pt x="2542" y="1391"/>
                  </a:lnTo>
                  <a:lnTo>
                    <a:pt x="2533" y="1397"/>
                  </a:lnTo>
                  <a:lnTo>
                    <a:pt x="2527" y="1403"/>
                  </a:lnTo>
                  <a:lnTo>
                    <a:pt x="2520" y="1412"/>
                  </a:lnTo>
                  <a:lnTo>
                    <a:pt x="2516" y="1421"/>
                  </a:lnTo>
                  <a:lnTo>
                    <a:pt x="2513" y="1431"/>
                  </a:lnTo>
                  <a:lnTo>
                    <a:pt x="2512" y="1442"/>
                  </a:lnTo>
                  <a:lnTo>
                    <a:pt x="2612" y="1442"/>
                  </a:lnTo>
                  <a:close/>
                  <a:moveTo>
                    <a:pt x="1382" y="1814"/>
                  </a:moveTo>
                  <a:lnTo>
                    <a:pt x="1381" y="1823"/>
                  </a:lnTo>
                  <a:lnTo>
                    <a:pt x="1380" y="1831"/>
                  </a:lnTo>
                  <a:lnTo>
                    <a:pt x="1379" y="1839"/>
                  </a:lnTo>
                  <a:lnTo>
                    <a:pt x="1377" y="1847"/>
                  </a:lnTo>
                  <a:lnTo>
                    <a:pt x="1374" y="1853"/>
                  </a:lnTo>
                  <a:lnTo>
                    <a:pt x="1371" y="1861"/>
                  </a:lnTo>
                  <a:lnTo>
                    <a:pt x="1367" y="1866"/>
                  </a:lnTo>
                  <a:lnTo>
                    <a:pt x="1363" y="1873"/>
                  </a:lnTo>
                  <a:lnTo>
                    <a:pt x="1357" y="1878"/>
                  </a:lnTo>
                  <a:lnTo>
                    <a:pt x="1352" y="1882"/>
                  </a:lnTo>
                  <a:lnTo>
                    <a:pt x="1346" y="1887"/>
                  </a:lnTo>
                  <a:lnTo>
                    <a:pt x="1340" y="1890"/>
                  </a:lnTo>
                  <a:lnTo>
                    <a:pt x="1332" y="1893"/>
                  </a:lnTo>
                  <a:lnTo>
                    <a:pt x="1325" y="1895"/>
                  </a:lnTo>
                  <a:lnTo>
                    <a:pt x="1316" y="1896"/>
                  </a:lnTo>
                  <a:lnTo>
                    <a:pt x="1308" y="1896"/>
                  </a:lnTo>
                  <a:lnTo>
                    <a:pt x="1299" y="1896"/>
                  </a:lnTo>
                  <a:lnTo>
                    <a:pt x="1291" y="1895"/>
                  </a:lnTo>
                  <a:lnTo>
                    <a:pt x="1284" y="1893"/>
                  </a:lnTo>
                  <a:lnTo>
                    <a:pt x="1276" y="1890"/>
                  </a:lnTo>
                  <a:lnTo>
                    <a:pt x="1270" y="1887"/>
                  </a:lnTo>
                  <a:lnTo>
                    <a:pt x="1264" y="1882"/>
                  </a:lnTo>
                  <a:lnTo>
                    <a:pt x="1259" y="1878"/>
                  </a:lnTo>
                  <a:lnTo>
                    <a:pt x="1254" y="1873"/>
                  </a:lnTo>
                  <a:lnTo>
                    <a:pt x="1249" y="1866"/>
                  </a:lnTo>
                  <a:lnTo>
                    <a:pt x="1245" y="1861"/>
                  </a:lnTo>
                  <a:lnTo>
                    <a:pt x="1242" y="1853"/>
                  </a:lnTo>
                  <a:lnTo>
                    <a:pt x="1239" y="1847"/>
                  </a:lnTo>
                  <a:lnTo>
                    <a:pt x="1237" y="1839"/>
                  </a:lnTo>
                  <a:lnTo>
                    <a:pt x="1235" y="1831"/>
                  </a:lnTo>
                  <a:lnTo>
                    <a:pt x="1235" y="1823"/>
                  </a:lnTo>
                  <a:lnTo>
                    <a:pt x="1234" y="1814"/>
                  </a:lnTo>
                  <a:lnTo>
                    <a:pt x="1235" y="1807"/>
                  </a:lnTo>
                  <a:lnTo>
                    <a:pt x="1235" y="1798"/>
                  </a:lnTo>
                  <a:lnTo>
                    <a:pt x="1237" y="1791"/>
                  </a:lnTo>
                  <a:lnTo>
                    <a:pt x="1239" y="1783"/>
                  </a:lnTo>
                  <a:lnTo>
                    <a:pt x="1242" y="1776"/>
                  </a:lnTo>
                  <a:lnTo>
                    <a:pt x="1245" y="1769"/>
                  </a:lnTo>
                  <a:lnTo>
                    <a:pt x="1249" y="1763"/>
                  </a:lnTo>
                  <a:lnTo>
                    <a:pt x="1254" y="1757"/>
                  </a:lnTo>
                  <a:lnTo>
                    <a:pt x="1259" y="1752"/>
                  </a:lnTo>
                  <a:lnTo>
                    <a:pt x="1264" y="1746"/>
                  </a:lnTo>
                  <a:lnTo>
                    <a:pt x="1270" y="1742"/>
                  </a:lnTo>
                  <a:lnTo>
                    <a:pt x="1276" y="1739"/>
                  </a:lnTo>
                  <a:lnTo>
                    <a:pt x="1284" y="1737"/>
                  </a:lnTo>
                  <a:lnTo>
                    <a:pt x="1291" y="1734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5" y="1734"/>
                  </a:lnTo>
                  <a:lnTo>
                    <a:pt x="1332" y="1737"/>
                  </a:lnTo>
                  <a:lnTo>
                    <a:pt x="1340" y="1739"/>
                  </a:lnTo>
                  <a:lnTo>
                    <a:pt x="1346" y="1742"/>
                  </a:lnTo>
                  <a:lnTo>
                    <a:pt x="1352" y="1746"/>
                  </a:lnTo>
                  <a:lnTo>
                    <a:pt x="1357" y="1752"/>
                  </a:lnTo>
                  <a:lnTo>
                    <a:pt x="1363" y="1757"/>
                  </a:lnTo>
                  <a:lnTo>
                    <a:pt x="1367" y="1763"/>
                  </a:lnTo>
                  <a:lnTo>
                    <a:pt x="1371" y="1769"/>
                  </a:lnTo>
                  <a:lnTo>
                    <a:pt x="1374" y="1776"/>
                  </a:lnTo>
                  <a:lnTo>
                    <a:pt x="1377" y="1783"/>
                  </a:lnTo>
                  <a:lnTo>
                    <a:pt x="1379" y="1791"/>
                  </a:lnTo>
                  <a:lnTo>
                    <a:pt x="1380" y="1798"/>
                  </a:lnTo>
                  <a:lnTo>
                    <a:pt x="1381" y="1807"/>
                  </a:lnTo>
                  <a:lnTo>
                    <a:pt x="1382" y="1814"/>
                  </a:lnTo>
                  <a:close/>
                  <a:moveTo>
                    <a:pt x="1254" y="1814"/>
                  </a:moveTo>
                  <a:lnTo>
                    <a:pt x="1255" y="1827"/>
                  </a:lnTo>
                  <a:lnTo>
                    <a:pt x="1257" y="1839"/>
                  </a:lnTo>
                  <a:lnTo>
                    <a:pt x="1261" y="1850"/>
                  </a:lnTo>
                  <a:lnTo>
                    <a:pt x="1268" y="1860"/>
                  </a:lnTo>
                  <a:lnTo>
                    <a:pt x="1271" y="1865"/>
                  </a:lnTo>
                  <a:lnTo>
                    <a:pt x="1275" y="1868"/>
                  </a:lnTo>
                  <a:lnTo>
                    <a:pt x="1279" y="1873"/>
                  </a:lnTo>
                  <a:lnTo>
                    <a:pt x="1284" y="1875"/>
                  </a:lnTo>
                  <a:lnTo>
                    <a:pt x="1289" y="1878"/>
                  </a:lnTo>
                  <a:lnTo>
                    <a:pt x="1296" y="1879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5" y="1880"/>
                  </a:lnTo>
                  <a:lnTo>
                    <a:pt x="1320" y="1879"/>
                  </a:lnTo>
                  <a:lnTo>
                    <a:pt x="1327" y="1878"/>
                  </a:lnTo>
                  <a:lnTo>
                    <a:pt x="1332" y="1875"/>
                  </a:lnTo>
                  <a:lnTo>
                    <a:pt x="1337" y="1873"/>
                  </a:lnTo>
                  <a:lnTo>
                    <a:pt x="1341" y="1868"/>
                  </a:lnTo>
                  <a:lnTo>
                    <a:pt x="1345" y="1865"/>
                  </a:lnTo>
                  <a:lnTo>
                    <a:pt x="1349" y="1860"/>
                  </a:lnTo>
                  <a:lnTo>
                    <a:pt x="1355" y="1850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3"/>
                  </a:lnTo>
                  <a:lnTo>
                    <a:pt x="1359" y="1791"/>
                  </a:lnTo>
                  <a:lnTo>
                    <a:pt x="1355" y="1779"/>
                  </a:lnTo>
                  <a:lnTo>
                    <a:pt x="1349" y="1769"/>
                  </a:lnTo>
                  <a:lnTo>
                    <a:pt x="1345" y="1765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2" y="1754"/>
                  </a:lnTo>
                  <a:lnTo>
                    <a:pt x="1327" y="1752"/>
                  </a:lnTo>
                  <a:lnTo>
                    <a:pt x="1320" y="1750"/>
                  </a:lnTo>
                  <a:lnTo>
                    <a:pt x="1315" y="1749"/>
                  </a:lnTo>
                  <a:lnTo>
                    <a:pt x="1308" y="1749"/>
                  </a:lnTo>
                  <a:lnTo>
                    <a:pt x="1301" y="1749"/>
                  </a:lnTo>
                  <a:lnTo>
                    <a:pt x="1296" y="1750"/>
                  </a:lnTo>
                  <a:lnTo>
                    <a:pt x="1289" y="1752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5" y="1760"/>
                  </a:lnTo>
                  <a:lnTo>
                    <a:pt x="1271" y="1765"/>
                  </a:lnTo>
                  <a:lnTo>
                    <a:pt x="1268" y="1769"/>
                  </a:lnTo>
                  <a:lnTo>
                    <a:pt x="1261" y="1779"/>
                  </a:lnTo>
                  <a:lnTo>
                    <a:pt x="1257" y="1791"/>
                  </a:lnTo>
                  <a:lnTo>
                    <a:pt x="1255" y="1803"/>
                  </a:lnTo>
                  <a:lnTo>
                    <a:pt x="1254" y="1814"/>
                  </a:lnTo>
                  <a:close/>
                  <a:moveTo>
                    <a:pt x="1471" y="1753"/>
                  </a:moveTo>
                  <a:lnTo>
                    <a:pt x="1439" y="1753"/>
                  </a:lnTo>
                  <a:lnTo>
                    <a:pt x="1439" y="1892"/>
                  </a:lnTo>
                  <a:lnTo>
                    <a:pt x="1420" y="1892"/>
                  </a:lnTo>
                  <a:lnTo>
                    <a:pt x="1420" y="1753"/>
                  </a:lnTo>
                  <a:lnTo>
                    <a:pt x="1394" y="1753"/>
                  </a:lnTo>
                  <a:lnTo>
                    <a:pt x="1394" y="1737"/>
                  </a:lnTo>
                  <a:lnTo>
                    <a:pt x="1420" y="1737"/>
                  </a:lnTo>
                  <a:lnTo>
                    <a:pt x="1420" y="1723"/>
                  </a:lnTo>
                  <a:lnTo>
                    <a:pt x="1421" y="1713"/>
                  </a:lnTo>
                  <a:lnTo>
                    <a:pt x="1422" y="1704"/>
                  </a:lnTo>
                  <a:lnTo>
                    <a:pt x="1424" y="1697"/>
                  </a:lnTo>
                  <a:lnTo>
                    <a:pt x="1427" y="1690"/>
                  </a:lnTo>
                  <a:lnTo>
                    <a:pt x="1433" y="1685"/>
                  </a:lnTo>
                  <a:lnTo>
                    <a:pt x="1439" y="1681"/>
                  </a:lnTo>
                  <a:lnTo>
                    <a:pt x="1448" y="1678"/>
                  </a:lnTo>
                  <a:lnTo>
                    <a:pt x="1458" y="1677"/>
                  </a:lnTo>
                  <a:lnTo>
                    <a:pt x="1466" y="1677"/>
                  </a:lnTo>
                  <a:lnTo>
                    <a:pt x="1474" y="1678"/>
                  </a:lnTo>
                  <a:lnTo>
                    <a:pt x="1474" y="1695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3" y="1693"/>
                  </a:lnTo>
                  <a:lnTo>
                    <a:pt x="1448" y="1696"/>
                  </a:lnTo>
                  <a:lnTo>
                    <a:pt x="1445" y="1699"/>
                  </a:lnTo>
                  <a:lnTo>
                    <a:pt x="1441" y="1702"/>
                  </a:lnTo>
                  <a:lnTo>
                    <a:pt x="1440" y="1706"/>
                  </a:lnTo>
                  <a:lnTo>
                    <a:pt x="1439" y="1712"/>
                  </a:lnTo>
                  <a:lnTo>
                    <a:pt x="1439" y="1717"/>
                  </a:lnTo>
                  <a:lnTo>
                    <a:pt x="1439" y="1724"/>
                  </a:lnTo>
                  <a:lnTo>
                    <a:pt x="1439" y="1737"/>
                  </a:lnTo>
                  <a:lnTo>
                    <a:pt x="1471" y="1737"/>
                  </a:lnTo>
                  <a:lnTo>
                    <a:pt x="1471" y="1753"/>
                  </a:lnTo>
                  <a:close/>
                  <a:moveTo>
                    <a:pt x="1585" y="1822"/>
                  </a:moveTo>
                  <a:lnTo>
                    <a:pt x="1585" y="1830"/>
                  </a:lnTo>
                  <a:lnTo>
                    <a:pt x="1586" y="1837"/>
                  </a:lnTo>
                  <a:lnTo>
                    <a:pt x="1588" y="1844"/>
                  </a:lnTo>
                  <a:lnTo>
                    <a:pt x="1590" y="1849"/>
                  </a:lnTo>
                  <a:lnTo>
                    <a:pt x="1594" y="1854"/>
                  </a:lnTo>
                  <a:lnTo>
                    <a:pt x="1597" y="1860"/>
                  </a:lnTo>
                  <a:lnTo>
                    <a:pt x="1601" y="1863"/>
                  </a:lnTo>
                  <a:lnTo>
                    <a:pt x="1606" y="1867"/>
                  </a:lnTo>
                  <a:lnTo>
                    <a:pt x="1610" y="1871"/>
                  </a:lnTo>
                  <a:lnTo>
                    <a:pt x="1615" y="1873"/>
                  </a:lnTo>
                  <a:lnTo>
                    <a:pt x="1622" y="1875"/>
                  </a:lnTo>
                  <a:lnTo>
                    <a:pt x="1628" y="1877"/>
                  </a:lnTo>
                  <a:lnTo>
                    <a:pt x="1641" y="1879"/>
                  </a:lnTo>
                  <a:lnTo>
                    <a:pt x="1655" y="1879"/>
                  </a:lnTo>
                  <a:lnTo>
                    <a:pt x="1665" y="1879"/>
                  </a:lnTo>
                  <a:lnTo>
                    <a:pt x="1674" y="1877"/>
                  </a:lnTo>
                  <a:lnTo>
                    <a:pt x="1683" y="1874"/>
                  </a:lnTo>
                  <a:lnTo>
                    <a:pt x="1693" y="1869"/>
                  </a:lnTo>
                  <a:lnTo>
                    <a:pt x="1696" y="1866"/>
                  </a:lnTo>
                  <a:lnTo>
                    <a:pt x="1701" y="1863"/>
                  </a:lnTo>
                  <a:lnTo>
                    <a:pt x="1704" y="1860"/>
                  </a:lnTo>
                  <a:lnTo>
                    <a:pt x="1707" y="1855"/>
                  </a:lnTo>
                  <a:lnTo>
                    <a:pt x="1709" y="1851"/>
                  </a:lnTo>
                  <a:lnTo>
                    <a:pt x="1711" y="1847"/>
                  </a:lnTo>
                  <a:lnTo>
                    <a:pt x="1713" y="1841"/>
                  </a:lnTo>
                  <a:lnTo>
                    <a:pt x="1713" y="1836"/>
                  </a:lnTo>
                  <a:lnTo>
                    <a:pt x="1713" y="1832"/>
                  </a:lnTo>
                  <a:lnTo>
                    <a:pt x="1711" y="1827"/>
                  </a:lnTo>
                  <a:lnTo>
                    <a:pt x="1710" y="1823"/>
                  </a:lnTo>
                  <a:lnTo>
                    <a:pt x="1708" y="1820"/>
                  </a:lnTo>
                  <a:lnTo>
                    <a:pt x="1704" y="1814"/>
                  </a:lnTo>
                  <a:lnTo>
                    <a:pt x="1698" y="1809"/>
                  </a:lnTo>
                  <a:lnTo>
                    <a:pt x="1691" y="1805"/>
                  </a:lnTo>
                  <a:lnTo>
                    <a:pt x="1683" y="1801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1" y="1785"/>
                  </a:lnTo>
                  <a:lnTo>
                    <a:pt x="1611" y="1782"/>
                  </a:lnTo>
                  <a:lnTo>
                    <a:pt x="1602" y="1779"/>
                  </a:lnTo>
                  <a:lnTo>
                    <a:pt x="1594" y="1774"/>
                  </a:lnTo>
                  <a:lnTo>
                    <a:pt x="1586" y="1769"/>
                  </a:lnTo>
                  <a:lnTo>
                    <a:pt x="1581" y="1763"/>
                  </a:lnTo>
                  <a:lnTo>
                    <a:pt x="1575" y="1755"/>
                  </a:lnTo>
                  <a:lnTo>
                    <a:pt x="1574" y="1750"/>
                  </a:lnTo>
                  <a:lnTo>
                    <a:pt x="1573" y="1745"/>
                  </a:lnTo>
                  <a:lnTo>
                    <a:pt x="1572" y="1739"/>
                  </a:lnTo>
                  <a:lnTo>
                    <a:pt x="1572" y="1733"/>
                  </a:lnTo>
                  <a:lnTo>
                    <a:pt x="1572" y="1725"/>
                  </a:lnTo>
                  <a:lnTo>
                    <a:pt x="1575" y="1715"/>
                  </a:lnTo>
                  <a:lnTo>
                    <a:pt x="1576" y="1710"/>
                  </a:lnTo>
                  <a:lnTo>
                    <a:pt x="1580" y="1705"/>
                  </a:lnTo>
                  <a:lnTo>
                    <a:pt x="1583" y="1700"/>
                  </a:lnTo>
                  <a:lnTo>
                    <a:pt x="1586" y="1695"/>
                  </a:lnTo>
                  <a:lnTo>
                    <a:pt x="1590" y="1690"/>
                  </a:lnTo>
                  <a:lnTo>
                    <a:pt x="1596" y="1686"/>
                  </a:lnTo>
                  <a:lnTo>
                    <a:pt x="1602" y="1683"/>
                  </a:lnTo>
                  <a:lnTo>
                    <a:pt x="1609" y="1679"/>
                  </a:lnTo>
                  <a:lnTo>
                    <a:pt x="1616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3"/>
                  </a:lnTo>
                  <a:lnTo>
                    <a:pt x="1654" y="1673"/>
                  </a:lnTo>
                  <a:lnTo>
                    <a:pt x="1662" y="1674"/>
                  </a:lnTo>
                  <a:lnTo>
                    <a:pt x="1669" y="1675"/>
                  </a:lnTo>
                  <a:lnTo>
                    <a:pt x="1677" y="1677"/>
                  </a:lnTo>
                  <a:lnTo>
                    <a:pt x="1683" y="1679"/>
                  </a:lnTo>
                  <a:lnTo>
                    <a:pt x="1690" y="1683"/>
                  </a:lnTo>
                  <a:lnTo>
                    <a:pt x="1696" y="1686"/>
                  </a:lnTo>
                  <a:lnTo>
                    <a:pt x="1702" y="1689"/>
                  </a:lnTo>
                  <a:lnTo>
                    <a:pt x="1707" y="1693"/>
                  </a:lnTo>
                  <a:lnTo>
                    <a:pt x="1711" y="1699"/>
                  </a:lnTo>
                  <a:lnTo>
                    <a:pt x="1716" y="1704"/>
                  </a:lnTo>
                  <a:lnTo>
                    <a:pt x="1719" y="1711"/>
                  </a:lnTo>
                  <a:lnTo>
                    <a:pt x="1722" y="1717"/>
                  </a:lnTo>
                  <a:lnTo>
                    <a:pt x="1724" y="1724"/>
                  </a:lnTo>
                  <a:lnTo>
                    <a:pt x="1725" y="1731"/>
                  </a:lnTo>
                  <a:lnTo>
                    <a:pt x="1725" y="1740"/>
                  </a:lnTo>
                  <a:lnTo>
                    <a:pt x="1705" y="1740"/>
                  </a:lnTo>
                  <a:lnTo>
                    <a:pt x="1705" y="1733"/>
                  </a:lnTo>
                  <a:lnTo>
                    <a:pt x="1704" y="1728"/>
                  </a:lnTo>
                  <a:lnTo>
                    <a:pt x="1702" y="1723"/>
                  </a:lnTo>
                  <a:lnTo>
                    <a:pt x="1700" y="1718"/>
                  </a:lnTo>
                  <a:lnTo>
                    <a:pt x="1697" y="1714"/>
                  </a:lnTo>
                  <a:lnTo>
                    <a:pt x="1694" y="1710"/>
                  </a:lnTo>
                  <a:lnTo>
                    <a:pt x="1691" y="1706"/>
                  </a:lnTo>
                  <a:lnTo>
                    <a:pt x="1687" y="1703"/>
                  </a:lnTo>
                  <a:lnTo>
                    <a:pt x="1678" y="1698"/>
                  </a:lnTo>
                  <a:lnTo>
                    <a:pt x="1668" y="1693"/>
                  </a:lnTo>
                  <a:lnTo>
                    <a:pt x="1657" y="1691"/>
                  </a:lnTo>
                  <a:lnTo>
                    <a:pt x="1647" y="1690"/>
                  </a:lnTo>
                  <a:lnTo>
                    <a:pt x="1636" y="1690"/>
                  </a:lnTo>
                  <a:lnTo>
                    <a:pt x="1626" y="1692"/>
                  </a:lnTo>
                  <a:lnTo>
                    <a:pt x="1616" y="1696"/>
                  </a:lnTo>
                  <a:lnTo>
                    <a:pt x="1609" y="1700"/>
                  </a:lnTo>
                  <a:lnTo>
                    <a:pt x="1606" y="1702"/>
                  </a:lnTo>
                  <a:lnTo>
                    <a:pt x="1602" y="1705"/>
                  </a:lnTo>
                  <a:lnTo>
                    <a:pt x="1599" y="1709"/>
                  </a:lnTo>
                  <a:lnTo>
                    <a:pt x="1597" y="1713"/>
                  </a:lnTo>
                  <a:lnTo>
                    <a:pt x="1595" y="1717"/>
                  </a:lnTo>
                  <a:lnTo>
                    <a:pt x="1594" y="1722"/>
                  </a:lnTo>
                  <a:lnTo>
                    <a:pt x="1593" y="1727"/>
                  </a:lnTo>
                  <a:lnTo>
                    <a:pt x="1593" y="1733"/>
                  </a:lnTo>
                  <a:lnTo>
                    <a:pt x="1593" y="1740"/>
                  </a:lnTo>
                  <a:lnTo>
                    <a:pt x="1595" y="1746"/>
                  </a:lnTo>
                  <a:lnTo>
                    <a:pt x="1598" y="1751"/>
                  </a:lnTo>
                  <a:lnTo>
                    <a:pt x="1602" y="1755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9" y="1764"/>
                  </a:lnTo>
                  <a:lnTo>
                    <a:pt x="1625" y="1766"/>
                  </a:lnTo>
                  <a:lnTo>
                    <a:pt x="1677" y="1779"/>
                  </a:lnTo>
                  <a:lnTo>
                    <a:pt x="1689" y="1782"/>
                  </a:lnTo>
                  <a:lnTo>
                    <a:pt x="1698" y="1786"/>
                  </a:lnTo>
                  <a:lnTo>
                    <a:pt x="1708" y="1791"/>
                  </a:lnTo>
                  <a:lnTo>
                    <a:pt x="1717" y="1797"/>
                  </a:lnTo>
                  <a:lnTo>
                    <a:pt x="1720" y="1800"/>
                  </a:lnTo>
                  <a:lnTo>
                    <a:pt x="1723" y="1805"/>
                  </a:lnTo>
                  <a:lnTo>
                    <a:pt x="1727" y="1809"/>
                  </a:lnTo>
                  <a:lnTo>
                    <a:pt x="1729" y="1813"/>
                  </a:lnTo>
                  <a:lnTo>
                    <a:pt x="1731" y="1818"/>
                  </a:lnTo>
                  <a:lnTo>
                    <a:pt x="1732" y="1823"/>
                  </a:lnTo>
                  <a:lnTo>
                    <a:pt x="1733" y="1830"/>
                  </a:lnTo>
                  <a:lnTo>
                    <a:pt x="1733" y="1835"/>
                  </a:lnTo>
                  <a:lnTo>
                    <a:pt x="1733" y="1842"/>
                  </a:lnTo>
                  <a:lnTo>
                    <a:pt x="1731" y="1851"/>
                  </a:lnTo>
                  <a:lnTo>
                    <a:pt x="1730" y="1857"/>
                  </a:lnTo>
                  <a:lnTo>
                    <a:pt x="1728" y="1862"/>
                  </a:lnTo>
                  <a:lnTo>
                    <a:pt x="1724" y="1866"/>
                  </a:lnTo>
                  <a:lnTo>
                    <a:pt x="1720" y="1872"/>
                  </a:lnTo>
                  <a:lnTo>
                    <a:pt x="1716" y="1877"/>
                  </a:lnTo>
                  <a:lnTo>
                    <a:pt x="1710" y="1881"/>
                  </a:lnTo>
                  <a:lnTo>
                    <a:pt x="1704" y="1886"/>
                  </a:lnTo>
                  <a:lnTo>
                    <a:pt x="1696" y="1890"/>
                  </a:lnTo>
                  <a:lnTo>
                    <a:pt x="1687" y="1892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1" y="1896"/>
                  </a:lnTo>
                  <a:lnTo>
                    <a:pt x="1641" y="1896"/>
                  </a:lnTo>
                  <a:lnTo>
                    <a:pt x="1633" y="1895"/>
                  </a:lnTo>
                  <a:lnTo>
                    <a:pt x="1624" y="1894"/>
                  </a:lnTo>
                  <a:lnTo>
                    <a:pt x="1615" y="1892"/>
                  </a:lnTo>
                  <a:lnTo>
                    <a:pt x="1608" y="1890"/>
                  </a:lnTo>
                  <a:lnTo>
                    <a:pt x="1600" y="1887"/>
                  </a:lnTo>
                  <a:lnTo>
                    <a:pt x="1594" y="1884"/>
                  </a:lnTo>
                  <a:lnTo>
                    <a:pt x="1588" y="1879"/>
                  </a:lnTo>
                  <a:lnTo>
                    <a:pt x="1583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8" y="1848"/>
                  </a:lnTo>
                  <a:lnTo>
                    <a:pt x="1566" y="1840"/>
                  </a:lnTo>
                  <a:lnTo>
                    <a:pt x="1565" y="1831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8" y="1814"/>
                  </a:moveTo>
                  <a:lnTo>
                    <a:pt x="1957" y="1823"/>
                  </a:lnTo>
                  <a:lnTo>
                    <a:pt x="1957" y="1831"/>
                  </a:lnTo>
                  <a:lnTo>
                    <a:pt x="1954" y="1839"/>
                  </a:lnTo>
                  <a:lnTo>
                    <a:pt x="1952" y="1847"/>
                  </a:lnTo>
                  <a:lnTo>
                    <a:pt x="1950" y="1853"/>
                  </a:lnTo>
                  <a:lnTo>
                    <a:pt x="1947" y="1861"/>
                  </a:lnTo>
                  <a:lnTo>
                    <a:pt x="1943" y="1866"/>
                  </a:lnTo>
                  <a:lnTo>
                    <a:pt x="1938" y="1873"/>
                  </a:lnTo>
                  <a:lnTo>
                    <a:pt x="1933" y="1878"/>
                  </a:lnTo>
                  <a:lnTo>
                    <a:pt x="1927" y="1882"/>
                  </a:lnTo>
                  <a:lnTo>
                    <a:pt x="1922" y="1887"/>
                  </a:lnTo>
                  <a:lnTo>
                    <a:pt x="1916" y="1890"/>
                  </a:lnTo>
                  <a:lnTo>
                    <a:pt x="1908" y="1893"/>
                  </a:lnTo>
                  <a:lnTo>
                    <a:pt x="1900" y="1895"/>
                  </a:lnTo>
                  <a:lnTo>
                    <a:pt x="1893" y="1896"/>
                  </a:lnTo>
                  <a:lnTo>
                    <a:pt x="1884" y="1896"/>
                  </a:lnTo>
                  <a:lnTo>
                    <a:pt x="1876" y="1896"/>
                  </a:lnTo>
                  <a:lnTo>
                    <a:pt x="1867" y="1895"/>
                  </a:lnTo>
                  <a:lnTo>
                    <a:pt x="1859" y="1893"/>
                  </a:lnTo>
                  <a:lnTo>
                    <a:pt x="1852" y="1890"/>
                  </a:lnTo>
                  <a:lnTo>
                    <a:pt x="1845" y="1887"/>
                  </a:lnTo>
                  <a:lnTo>
                    <a:pt x="1840" y="1882"/>
                  </a:lnTo>
                  <a:lnTo>
                    <a:pt x="1835" y="1878"/>
                  </a:lnTo>
                  <a:lnTo>
                    <a:pt x="1829" y="1873"/>
                  </a:lnTo>
                  <a:lnTo>
                    <a:pt x="1825" y="1866"/>
                  </a:lnTo>
                  <a:lnTo>
                    <a:pt x="1821" y="1861"/>
                  </a:lnTo>
                  <a:lnTo>
                    <a:pt x="1817" y="1853"/>
                  </a:lnTo>
                  <a:lnTo>
                    <a:pt x="1815" y="1847"/>
                  </a:lnTo>
                  <a:lnTo>
                    <a:pt x="1813" y="1839"/>
                  </a:lnTo>
                  <a:lnTo>
                    <a:pt x="1812" y="1831"/>
                  </a:lnTo>
                  <a:lnTo>
                    <a:pt x="1811" y="1823"/>
                  </a:lnTo>
                  <a:lnTo>
                    <a:pt x="1810" y="1814"/>
                  </a:lnTo>
                  <a:lnTo>
                    <a:pt x="1811" y="1807"/>
                  </a:lnTo>
                  <a:lnTo>
                    <a:pt x="1812" y="1798"/>
                  </a:lnTo>
                  <a:lnTo>
                    <a:pt x="1813" y="1791"/>
                  </a:lnTo>
                  <a:lnTo>
                    <a:pt x="1815" y="1783"/>
                  </a:lnTo>
                  <a:lnTo>
                    <a:pt x="1817" y="1776"/>
                  </a:lnTo>
                  <a:lnTo>
                    <a:pt x="1821" y="1769"/>
                  </a:lnTo>
                  <a:lnTo>
                    <a:pt x="1825" y="1763"/>
                  </a:lnTo>
                  <a:lnTo>
                    <a:pt x="1829" y="1757"/>
                  </a:lnTo>
                  <a:lnTo>
                    <a:pt x="1835" y="1752"/>
                  </a:lnTo>
                  <a:lnTo>
                    <a:pt x="1840" y="1746"/>
                  </a:lnTo>
                  <a:lnTo>
                    <a:pt x="1845" y="1742"/>
                  </a:lnTo>
                  <a:lnTo>
                    <a:pt x="1852" y="1739"/>
                  </a:lnTo>
                  <a:lnTo>
                    <a:pt x="1859" y="1737"/>
                  </a:lnTo>
                  <a:lnTo>
                    <a:pt x="1867" y="1734"/>
                  </a:lnTo>
                  <a:lnTo>
                    <a:pt x="1876" y="1732"/>
                  </a:lnTo>
                  <a:lnTo>
                    <a:pt x="1884" y="1732"/>
                  </a:lnTo>
                  <a:lnTo>
                    <a:pt x="1893" y="1732"/>
                  </a:lnTo>
                  <a:lnTo>
                    <a:pt x="1900" y="1734"/>
                  </a:lnTo>
                  <a:lnTo>
                    <a:pt x="1908" y="1737"/>
                  </a:lnTo>
                  <a:lnTo>
                    <a:pt x="1916" y="1739"/>
                  </a:lnTo>
                  <a:lnTo>
                    <a:pt x="1922" y="1742"/>
                  </a:lnTo>
                  <a:lnTo>
                    <a:pt x="1927" y="1746"/>
                  </a:lnTo>
                  <a:lnTo>
                    <a:pt x="1933" y="1752"/>
                  </a:lnTo>
                  <a:lnTo>
                    <a:pt x="1938" y="1757"/>
                  </a:lnTo>
                  <a:lnTo>
                    <a:pt x="1943" y="1763"/>
                  </a:lnTo>
                  <a:lnTo>
                    <a:pt x="1947" y="1769"/>
                  </a:lnTo>
                  <a:lnTo>
                    <a:pt x="1950" y="1776"/>
                  </a:lnTo>
                  <a:lnTo>
                    <a:pt x="1952" y="1783"/>
                  </a:lnTo>
                  <a:lnTo>
                    <a:pt x="1954" y="1791"/>
                  </a:lnTo>
                  <a:lnTo>
                    <a:pt x="1957" y="1798"/>
                  </a:lnTo>
                  <a:lnTo>
                    <a:pt x="1957" y="1807"/>
                  </a:lnTo>
                  <a:lnTo>
                    <a:pt x="1958" y="1814"/>
                  </a:lnTo>
                  <a:close/>
                  <a:moveTo>
                    <a:pt x="1829" y="1814"/>
                  </a:moveTo>
                  <a:lnTo>
                    <a:pt x="1830" y="1827"/>
                  </a:lnTo>
                  <a:lnTo>
                    <a:pt x="1832" y="1839"/>
                  </a:lnTo>
                  <a:lnTo>
                    <a:pt x="1837" y="1850"/>
                  </a:lnTo>
                  <a:lnTo>
                    <a:pt x="1843" y="1860"/>
                  </a:lnTo>
                  <a:lnTo>
                    <a:pt x="1846" y="1865"/>
                  </a:lnTo>
                  <a:lnTo>
                    <a:pt x="1851" y="1868"/>
                  </a:lnTo>
                  <a:lnTo>
                    <a:pt x="1855" y="1873"/>
                  </a:lnTo>
                  <a:lnTo>
                    <a:pt x="1860" y="1875"/>
                  </a:lnTo>
                  <a:lnTo>
                    <a:pt x="1865" y="1878"/>
                  </a:lnTo>
                  <a:lnTo>
                    <a:pt x="1871" y="1879"/>
                  </a:lnTo>
                  <a:lnTo>
                    <a:pt x="1878" y="1880"/>
                  </a:lnTo>
                  <a:lnTo>
                    <a:pt x="1884" y="1881"/>
                  </a:lnTo>
                  <a:lnTo>
                    <a:pt x="1891" y="1880"/>
                  </a:lnTo>
                  <a:lnTo>
                    <a:pt x="1896" y="1879"/>
                  </a:lnTo>
                  <a:lnTo>
                    <a:pt x="1903" y="1878"/>
                  </a:lnTo>
                  <a:lnTo>
                    <a:pt x="1908" y="1875"/>
                  </a:lnTo>
                  <a:lnTo>
                    <a:pt x="1912" y="1873"/>
                  </a:lnTo>
                  <a:lnTo>
                    <a:pt x="1917" y="1868"/>
                  </a:lnTo>
                  <a:lnTo>
                    <a:pt x="1921" y="1865"/>
                  </a:lnTo>
                  <a:lnTo>
                    <a:pt x="1924" y="1860"/>
                  </a:lnTo>
                  <a:lnTo>
                    <a:pt x="1931" y="1850"/>
                  </a:lnTo>
                  <a:lnTo>
                    <a:pt x="1935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3"/>
                  </a:lnTo>
                  <a:lnTo>
                    <a:pt x="1935" y="1791"/>
                  </a:lnTo>
                  <a:lnTo>
                    <a:pt x="1931" y="1779"/>
                  </a:lnTo>
                  <a:lnTo>
                    <a:pt x="1924" y="1769"/>
                  </a:lnTo>
                  <a:lnTo>
                    <a:pt x="1921" y="1765"/>
                  </a:lnTo>
                  <a:lnTo>
                    <a:pt x="1917" y="1760"/>
                  </a:lnTo>
                  <a:lnTo>
                    <a:pt x="1912" y="1757"/>
                  </a:lnTo>
                  <a:lnTo>
                    <a:pt x="1908" y="1754"/>
                  </a:lnTo>
                  <a:lnTo>
                    <a:pt x="1903" y="1752"/>
                  </a:lnTo>
                  <a:lnTo>
                    <a:pt x="1896" y="1750"/>
                  </a:lnTo>
                  <a:lnTo>
                    <a:pt x="1891" y="1749"/>
                  </a:lnTo>
                  <a:lnTo>
                    <a:pt x="1884" y="1749"/>
                  </a:lnTo>
                  <a:lnTo>
                    <a:pt x="1878" y="1749"/>
                  </a:lnTo>
                  <a:lnTo>
                    <a:pt x="1871" y="1750"/>
                  </a:lnTo>
                  <a:lnTo>
                    <a:pt x="1865" y="1752"/>
                  </a:lnTo>
                  <a:lnTo>
                    <a:pt x="1860" y="1754"/>
                  </a:lnTo>
                  <a:lnTo>
                    <a:pt x="1855" y="1757"/>
                  </a:lnTo>
                  <a:lnTo>
                    <a:pt x="1851" y="1760"/>
                  </a:lnTo>
                  <a:lnTo>
                    <a:pt x="1846" y="1765"/>
                  </a:lnTo>
                  <a:lnTo>
                    <a:pt x="1843" y="1769"/>
                  </a:lnTo>
                  <a:lnTo>
                    <a:pt x="1837" y="1779"/>
                  </a:lnTo>
                  <a:lnTo>
                    <a:pt x="1832" y="1791"/>
                  </a:lnTo>
                  <a:lnTo>
                    <a:pt x="1830" y="1803"/>
                  </a:lnTo>
                  <a:lnTo>
                    <a:pt x="1829" y="1814"/>
                  </a:lnTo>
                  <a:close/>
                  <a:moveTo>
                    <a:pt x="1968" y="1737"/>
                  </a:moveTo>
                  <a:lnTo>
                    <a:pt x="1989" y="1737"/>
                  </a:lnTo>
                  <a:lnTo>
                    <a:pt x="2039" y="1874"/>
                  </a:lnTo>
                  <a:lnTo>
                    <a:pt x="2087" y="1737"/>
                  </a:lnTo>
                  <a:lnTo>
                    <a:pt x="2107" y="1737"/>
                  </a:lnTo>
                  <a:lnTo>
                    <a:pt x="2048" y="1892"/>
                  </a:lnTo>
                  <a:lnTo>
                    <a:pt x="2028" y="1892"/>
                  </a:lnTo>
                  <a:lnTo>
                    <a:pt x="1968" y="1737"/>
                  </a:lnTo>
                  <a:close/>
                  <a:moveTo>
                    <a:pt x="2137" y="1820"/>
                  </a:moveTo>
                  <a:lnTo>
                    <a:pt x="2137" y="1831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9" y="1861"/>
                  </a:lnTo>
                  <a:lnTo>
                    <a:pt x="2152" y="1865"/>
                  </a:lnTo>
                  <a:lnTo>
                    <a:pt x="2155" y="1869"/>
                  </a:lnTo>
                  <a:lnTo>
                    <a:pt x="2160" y="1873"/>
                  </a:lnTo>
                  <a:lnTo>
                    <a:pt x="2165" y="1875"/>
                  </a:lnTo>
                  <a:lnTo>
                    <a:pt x="2169" y="1878"/>
                  </a:lnTo>
                  <a:lnTo>
                    <a:pt x="2176" y="1879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5"/>
                  </a:lnTo>
                  <a:lnTo>
                    <a:pt x="2220" y="1871"/>
                  </a:lnTo>
                  <a:lnTo>
                    <a:pt x="2226" y="1864"/>
                  </a:lnTo>
                  <a:lnTo>
                    <a:pt x="2231" y="1858"/>
                  </a:lnTo>
                  <a:lnTo>
                    <a:pt x="2234" y="1850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3" y="1853"/>
                  </a:lnTo>
                  <a:lnTo>
                    <a:pt x="2247" y="1865"/>
                  </a:lnTo>
                  <a:lnTo>
                    <a:pt x="2242" y="1875"/>
                  </a:lnTo>
                  <a:lnTo>
                    <a:pt x="2234" y="1882"/>
                  </a:lnTo>
                  <a:lnTo>
                    <a:pt x="2230" y="1886"/>
                  </a:lnTo>
                  <a:lnTo>
                    <a:pt x="2224" y="1889"/>
                  </a:lnTo>
                  <a:lnTo>
                    <a:pt x="2220" y="1891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6"/>
                  </a:lnTo>
                  <a:lnTo>
                    <a:pt x="2179" y="1896"/>
                  </a:lnTo>
                  <a:lnTo>
                    <a:pt x="2170" y="1895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50" y="1887"/>
                  </a:lnTo>
                  <a:lnTo>
                    <a:pt x="2145" y="1882"/>
                  </a:lnTo>
                  <a:lnTo>
                    <a:pt x="2139" y="1878"/>
                  </a:lnTo>
                  <a:lnTo>
                    <a:pt x="2135" y="1873"/>
                  </a:lnTo>
                  <a:lnTo>
                    <a:pt x="2130" y="1866"/>
                  </a:lnTo>
                  <a:lnTo>
                    <a:pt x="2127" y="1860"/>
                  </a:lnTo>
                  <a:lnTo>
                    <a:pt x="2124" y="1853"/>
                  </a:lnTo>
                  <a:lnTo>
                    <a:pt x="2122" y="1846"/>
                  </a:lnTo>
                  <a:lnTo>
                    <a:pt x="2119" y="1831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2" y="1784"/>
                  </a:lnTo>
                  <a:lnTo>
                    <a:pt x="2124" y="1778"/>
                  </a:lnTo>
                  <a:lnTo>
                    <a:pt x="2127" y="1770"/>
                  </a:lnTo>
                  <a:lnTo>
                    <a:pt x="2130" y="1764"/>
                  </a:lnTo>
                  <a:lnTo>
                    <a:pt x="2135" y="1758"/>
                  </a:lnTo>
                  <a:lnTo>
                    <a:pt x="2139" y="1753"/>
                  </a:lnTo>
                  <a:lnTo>
                    <a:pt x="2145" y="1747"/>
                  </a:lnTo>
                  <a:lnTo>
                    <a:pt x="2150" y="1743"/>
                  </a:lnTo>
                  <a:lnTo>
                    <a:pt x="2156" y="1740"/>
                  </a:lnTo>
                  <a:lnTo>
                    <a:pt x="2163" y="1737"/>
                  </a:lnTo>
                  <a:lnTo>
                    <a:pt x="2170" y="1734"/>
                  </a:lnTo>
                  <a:lnTo>
                    <a:pt x="2179" y="1732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7"/>
                  </a:lnTo>
                  <a:lnTo>
                    <a:pt x="2220" y="1740"/>
                  </a:lnTo>
                  <a:lnTo>
                    <a:pt x="2227" y="1744"/>
                  </a:lnTo>
                  <a:lnTo>
                    <a:pt x="2232" y="1749"/>
                  </a:lnTo>
                  <a:lnTo>
                    <a:pt x="2237" y="1754"/>
                  </a:lnTo>
                  <a:lnTo>
                    <a:pt x="2242" y="1759"/>
                  </a:lnTo>
                  <a:lnTo>
                    <a:pt x="2245" y="1766"/>
                  </a:lnTo>
                  <a:lnTo>
                    <a:pt x="2248" y="1773"/>
                  </a:lnTo>
                  <a:lnTo>
                    <a:pt x="2251" y="1780"/>
                  </a:lnTo>
                  <a:lnTo>
                    <a:pt x="2254" y="1787"/>
                  </a:lnTo>
                  <a:lnTo>
                    <a:pt x="2256" y="1804"/>
                  </a:lnTo>
                  <a:lnTo>
                    <a:pt x="2257" y="1820"/>
                  </a:lnTo>
                  <a:lnTo>
                    <a:pt x="2137" y="1820"/>
                  </a:lnTo>
                  <a:close/>
                  <a:moveTo>
                    <a:pt x="2237" y="1804"/>
                  </a:moveTo>
                  <a:lnTo>
                    <a:pt x="2236" y="1793"/>
                  </a:lnTo>
                  <a:lnTo>
                    <a:pt x="2234" y="1783"/>
                  </a:lnTo>
                  <a:lnTo>
                    <a:pt x="2230" y="1773"/>
                  </a:lnTo>
                  <a:lnTo>
                    <a:pt x="2223" y="1766"/>
                  </a:lnTo>
                  <a:lnTo>
                    <a:pt x="2217" y="1758"/>
                  </a:lnTo>
                  <a:lnTo>
                    <a:pt x="2208" y="1753"/>
                  </a:lnTo>
                  <a:lnTo>
                    <a:pt x="2204" y="1751"/>
                  </a:lnTo>
                  <a:lnTo>
                    <a:pt x="2199" y="1750"/>
                  </a:lnTo>
                  <a:lnTo>
                    <a:pt x="2193" y="1749"/>
                  </a:lnTo>
                  <a:lnTo>
                    <a:pt x="2188" y="1749"/>
                  </a:lnTo>
                  <a:lnTo>
                    <a:pt x="2182" y="1749"/>
                  </a:lnTo>
                  <a:lnTo>
                    <a:pt x="2177" y="1750"/>
                  </a:lnTo>
                  <a:lnTo>
                    <a:pt x="2172" y="1751"/>
                  </a:lnTo>
                  <a:lnTo>
                    <a:pt x="2167" y="1753"/>
                  </a:lnTo>
                  <a:lnTo>
                    <a:pt x="2159" y="1758"/>
                  </a:lnTo>
                  <a:lnTo>
                    <a:pt x="2152" y="1766"/>
                  </a:lnTo>
                  <a:lnTo>
                    <a:pt x="2146" y="1773"/>
                  </a:lnTo>
                  <a:lnTo>
                    <a:pt x="2141" y="1783"/>
                  </a:lnTo>
                  <a:lnTo>
                    <a:pt x="2139" y="1793"/>
                  </a:lnTo>
                  <a:lnTo>
                    <a:pt x="2137" y="1804"/>
                  </a:lnTo>
                  <a:lnTo>
                    <a:pt x="2237" y="1804"/>
                  </a:lnTo>
                  <a:close/>
                  <a:moveTo>
                    <a:pt x="2282" y="1737"/>
                  </a:moveTo>
                  <a:lnTo>
                    <a:pt x="2301" y="1737"/>
                  </a:lnTo>
                  <a:lnTo>
                    <a:pt x="2301" y="1764"/>
                  </a:lnTo>
                  <a:lnTo>
                    <a:pt x="2304" y="1757"/>
                  </a:lnTo>
                  <a:lnTo>
                    <a:pt x="2309" y="1751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8" y="1738"/>
                  </a:lnTo>
                  <a:lnTo>
                    <a:pt x="2336" y="1734"/>
                  </a:lnTo>
                  <a:lnTo>
                    <a:pt x="2343" y="1733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2" y="1734"/>
                  </a:lnTo>
                  <a:lnTo>
                    <a:pt x="2379" y="1737"/>
                  </a:lnTo>
                  <a:lnTo>
                    <a:pt x="2384" y="1739"/>
                  </a:lnTo>
                  <a:lnTo>
                    <a:pt x="2389" y="1742"/>
                  </a:lnTo>
                  <a:lnTo>
                    <a:pt x="2393" y="1745"/>
                  </a:lnTo>
                  <a:lnTo>
                    <a:pt x="2396" y="1749"/>
                  </a:lnTo>
                  <a:lnTo>
                    <a:pt x="2399" y="1753"/>
                  </a:lnTo>
                  <a:lnTo>
                    <a:pt x="2402" y="1757"/>
                  </a:lnTo>
                  <a:lnTo>
                    <a:pt x="2404" y="1763"/>
                  </a:lnTo>
                  <a:lnTo>
                    <a:pt x="2406" y="1767"/>
                  </a:lnTo>
                  <a:lnTo>
                    <a:pt x="2408" y="1779"/>
                  </a:lnTo>
                  <a:lnTo>
                    <a:pt x="2408" y="1793"/>
                  </a:lnTo>
                  <a:lnTo>
                    <a:pt x="2408" y="1892"/>
                  </a:lnTo>
                  <a:lnTo>
                    <a:pt x="2390" y="1892"/>
                  </a:lnTo>
                  <a:lnTo>
                    <a:pt x="2390" y="1795"/>
                  </a:lnTo>
                  <a:lnTo>
                    <a:pt x="2389" y="1785"/>
                  </a:lnTo>
                  <a:lnTo>
                    <a:pt x="2388" y="1777"/>
                  </a:lnTo>
                  <a:lnTo>
                    <a:pt x="2384" y="1769"/>
                  </a:lnTo>
                  <a:lnTo>
                    <a:pt x="2381" y="1761"/>
                  </a:lnTo>
                  <a:lnTo>
                    <a:pt x="2376" y="1756"/>
                  </a:lnTo>
                  <a:lnTo>
                    <a:pt x="2369" y="1752"/>
                  </a:lnTo>
                  <a:lnTo>
                    <a:pt x="2361" y="1750"/>
                  </a:lnTo>
                  <a:lnTo>
                    <a:pt x="2350" y="1749"/>
                  </a:lnTo>
                  <a:lnTo>
                    <a:pt x="2344" y="1749"/>
                  </a:lnTo>
                  <a:lnTo>
                    <a:pt x="2339" y="1750"/>
                  </a:lnTo>
                  <a:lnTo>
                    <a:pt x="2334" y="1751"/>
                  </a:lnTo>
                  <a:lnTo>
                    <a:pt x="2329" y="1753"/>
                  </a:lnTo>
                  <a:lnTo>
                    <a:pt x="2321" y="1757"/>
                  </a:lnTo>
                  <a:lnTo>
                    <a:pt x="2314" y="1764"/>
                  </a:lnTo>
                  <a:lnTo>
                    <a:pt x="2309" y="1771"/>
                  </a:lnTo>
                  <a:lnTo>
                    <a:pt x="2304" y="1781"/>
                  </a:lnTo>
                  <a:lnTo>
                    <a:pt x="2302" y="1791"/>
                  </a:lnTo>
                  <a:lnTo>
                    <a:pt x="2301" y="1801"/>
                  </a:lnTo>
                  <a:lnTo>
                    <a:pt x="2301" y="1892"/>
                  </a:lnTo>
                  <a:lnTo>
                    <a:pt x="2282" y="1892"/>
                  </a:lnTo>
                  <a:lnTo>
                    <a:pt x="2282" y="1737"/>
                  </a:lnTo>
                  <a:close/>
                  <a:moveTo>
                    <a:pt x="2445" y="1677"/>
                  </a:moveTo>
                  <a:lnTo>
                    <a:pt x="2463" y="1677"/>
                  </a:lnTo>
                  <a:lnTo>
                    <a:pt x="2463" y="1708"/>
                  </a:lnTo>
                  <a:lnTo>
                    <a:pt x="2445" y="1708"/>
                  </a:lnTo>
                  <a:lnTo>
                    <a:pt x="2445" y="1677"/>
                  </a:lnTo>
                  <a:close/>
                  <a:moveTo>
                    <a:pt x="2445" y="1737"/>
                  </a:moveTo>
                  <a:lnTo>
                    <a:pt x="2463" y="1737"/>
                  </a:lnTo>
                  <a:lnTo>
                    <a:pt x="2463" y="1892"/>
                  </a:lnTo>
                  <a:lnTo>
                    <a:pt x="2445" y="1892"/>
                  </a:lnTo>
                  <a:lnTo>
                    <a:pt x="2445" y="1737"/>
                  </a:lnTo>
                  <a:close/>
                  <a:moveTo>
                    <a:pt x="2498" y="1784"/>
                  </a:moveTo>
                  <a:lnTo>
                    <a:pt x="2499" y="1778"/>
                  </a:lnTo>
                  <a:lnTo>
                    <a:pt x="2500" y="1772"/>
                  </a:lnTo>
                  <a:lnTo>
                    <a:pt x="2502" y="1766"/>
                  </a:lnTo>
                  <a:lnTo>
                    <a:pt x="2504" y="1761"/>
                  </a:lnTo>
                  <a:lnTo>
                    <a:pt x="2506" y="1756"/>
                  </a:lnTo>
                  <a:lnTo>
                    <a:pt x="2510" y="1752"/>
                  </a:lnTo>
                  <a:lnTo>
                    <a:pt x="2513" y="1749"/>
                  </a:lnTo>
                  <a:lnTo>
                    <a:pt x="2517" y="1745"/>
                  </a:lnTo>
                  <a:lnTo>
                    <a:pt x="2526" y="1739"/>
                  </a:lnTo>
                  <a:lnTo>
                    <a:pt x="2537" y="1736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2" y="1734"/>
                  </a:lnTo>
                  <a:lnTo>
                    <a:pt x="2592" y="1737"/>
                  </a:lnTo>
                  <a:lnTo>
                    <a:pt x="2600" y="1742"/>
                  </a:lnTo>
                  <a:lnTo>
                    <a:pt x="2605" y="1744"/>
                  </a:lnTo>
                  <a:lnTo>
                    <a:pt x="2608" y="1749"/>
                  </a:lnTo>
                  <a:lnTo>
                    <a:pt x="2611" y="1752"/>
                  </a:lnTo>
                  <a:lnTo>
                    <a:pt x="2613" y="1757"/>
                  </a:lnTo>
                  <a:lnTo>
                    <a:pt x="2615" y="1763"/>
                  </a:lnTo>
                  <a:lnTo>
                    <a:pt x="2618" y="1768"/>
                  </a:lnTo>
                  <a:lnTo>
                    <a:pt x="2619" y="1774"/>
                  </a:lnTo>
                  <a:lnTo>
                    <a:pt x="2619" y="1782"/>
                  </a:lnTo>
                  <a:lnTo>
                    <a:pt x="2619" y="1865"/>
                  </a:lnTo>
                  <a:lnTo>
                    <a:pt x="2620" y="1869"/>
                  </a:lnTo>
                  <a:lnTo>
                    <a:pt x="2621" y="1874"/>
                  </a:lnTo>
                  <a:lnTo>
                    <a:pt x="2625" y="1876"/>
                  </a:lnTo>
                  <a:lnTo>
                    <a:pt x="2629" y="1876"/>
                  </a:lnTo>
                  <a:lnTo>
                    <a:pt x="2633" y="1876"/>
                  </a:lnTo>
                  <a:lnTo>
                    <a:pt x="2636" y="1875"/>
                  </a:lnTo>
                  <a:lnTo>
                    <a:pt x="2636" y="1891"/>
                  </a:lnTo>
                  <a:lnTo>
                    <a:pt x="2629" y="1892"/>
                  </a:lnTo>
                  <a:lnTo>
                    <a:pt x="2623" y="1892"/>
                  </a:lnTo>
                  <a:lnTo>
                    <a:pt x="2616" y="1892"/>
                  </a:lnTo>
                  <a:lnTo>
                    <a:pt x="2612" y="1890"/>
                  </a:lnTo>
                  <a:lnTo>
                    <a:pt x="2608" y="1888"/>
                  </a:lnTo>
                  <a:lnTo>
                    <a:pt x="2605" y="1885"/>
                  </a:lnTo>
                  <a:lnTo>
                    <a:pt x="2604" y="1881"/>
                  </a:lnTo>
                  <a:lnTo>
                    <a:pt x="2601" y="1876"/>
                  </a:lnTo>
                  <a:lnTo>
                    <a:pt x="2601" y="1871"/>
                  </a:lnTo>
                  <a:lnTo>
                    <a:pt x="2601" y="1865"/>
                  </a:lnTo>
                  <a:lnTo>
                    <a:pt x="2600" y="1865"/>
                  </a:lnTo>
                  <a:lnTo>
                    <a:pt x="2595" y="1873"/>
                  </a:lnTo>
                  <a:lnTo>
                    <a:pt x="2591" y="1879"/>
                  </a:lnTo>
                  <a:lnTo>
                    <a:pt x="2584" y="1885"/>
                  </a:lnTo>
                  <a:lnTo>
                    <a:pt x="2579" y="1889"/>
                  </a:lnTo>
                  <a:lnTo>
                    <a:pt x="2571" y="1892"/>
                  </a:lnTo>
                  <a:lnTo>
                    <a:pt x="2564" y="1895"/>
                  </a:lnTo>
                  <a:lnTo>
                    <a:pt x="2554" y="1896"/>
                  </a:lnTo>
                  <a:lnTo>
                    <a:pt x="2544" y="1896"/>
                  </a:lnTo>
                  <a:lnTo>
                    <a:pt x="2533" y="1896"/>
                  </a:lnTo>
                  <a:lnTo>
                    <a:pt x="2524" y="1894"/>
                  </a:lnTo>
                  <a:lnTo>
                    <a:pt x="2515" y="1891"/>
                  </a:lnTo>
                  <a:lnTo>
                    <a:pt x="2506" y="1886"/>
                  </a:lnTo>
                  <a:lnTo>
                    <a:pt x="2503" y="1884"/>
                  </a:lnTo>
                  <a:lnTo>
                    <a:pt x="2501" y="1879"/>
                  </a:lnTo>
                  <a:lnTo>
                    <a:pt x="2498" y="1876"/>
                  </a:lnTo>
                  <a:lnTo>
                    <a:pt x="2496" y="1872"/>
                  </a:lnTo>
                  <a:lnTo>
                    <a:pt x="2494" y="1867"/>
                  </a:lnTo>
                  <a:lnTo>
                    <a:pt x="2492" y="1862"/>
                  </a:lnTo>
                  <a:lnTo>
                    <a:pt x="2492" y="1858"/>
                  </a:lnTo>
                  <a:lnTo>
                    <a:pt x="2491" y="1851"/>
                  </a:lnTo>
                  <a:lnTo>
                    <a:pt x="2492" y="1844"/>
                  </a:lnTo>
                  <a:lnTo>
                    <a:pt x="2493" y="1837"/>
                  </a:lnTo>
                  <a:lnTo>
                    <a:pt x="2496" y="1831"/>
                  </a:lnTo>
                  <a:lnTo>
                    <a:pt x="2499" y="1826"/>
                  </a:lnTo>
                  <a:lnTo>
                    <a:pt x="2503" y="1822"/>
                  </a:lnTo>
                  <a:lnTo>
                    <a:pt x="2507" y="1818"/>
                  </a:lnTo>
                  <a:lnTo>
                    <a:pt x="2513" y="1814"/>
                  </a:lnTo>
                  <a:lnTo>
                    <a:pt x="2518" y="1812"/>
                  </a:lnTo>
                  <a:lnTo>
                    <a:pt x="2531" y="1808"/>
                  </a:lnTo>
                  <a:lnTo>
                    <a:pt x="2545" y="1805"/>
                  </a:lnTo>
                  <a:lnTo>
                    <a:pt x="2559" y="1804"/>
                  </a:lnTo>
                  <a:lnTo>
                    <a:pt x="2575" y="1801"/>
                  </a:lnTo>
                  <a:lnTo>
                    <a:pt x="2581" y="1800"/>
                  </a:lnTo>
                  <a:lnTo>
                    <a:pt x="2585" y="1800"/>
                  </a:lnTo>
                  <a:lnTo>
                    <a:pt x="2589" y="1798"/>
                  </a:lnTo>
                  <a:lnTo>
                    <a:pt x="2593" y="1797"/>
                  </a:lnTo>
                  <a:lnTo>
                    <a:pt x="2596" y="1794"/>
                  </a:lnTo>
                  <a:lnTo>
                    <a:pt x="2598" y="1791"/>
                  </a:lnTo>
                  <a:lnTo>
                    <a:pt x="2599" y="1786"/>
                  </a:lnTo>
                  <a:lnTo>
                    <a:pt x="2599" y="1780"/>
                  </a:lnTo>
                  <a:lnTo>
                    <a:pt x="2599" y="1771"/>
                  </a:lnTo>
                  <a:lnTo>
                    <a:pt x="2596" y="1765"/>
                  </a:lnTo>
                  <a:lnTo>
                    <a:pt x="2593" y="1759"/>
                  </a:lnTo>
                  <a:lnTo>
                    <a:pt x="2587" y="1755"/>
                  </a:lnTo>
                  <a:lnTo>
                    <a:pt x="2582" y="1752"/>
                  </a:lnTo>
                  <a:lnTo>
                    <a:pt x="2574" y="1750"/>
                  </a:lnTo>
                  <a:lnTo>
                    <a:pt x="2567" y="1749"/>
                  </a:lnTo>
                  <a:lnTo>
                    <a:pt x="2559" y="1749"/>
                  </a:lnTo>
                  <a:lnTo>
                    <a:pt x="2551" y="1749"/>
                  </a:lnTo>
                  <a:lnTo>
                    <a:pt x="2542" y="1751"/>
                  </a:lnTo>
                  <a:lnTo>
                    <a:pt x="2535" y="1753"/>
                  </a:lnTo>
                  <a:lnTo>
                    <a:pt x="2529" y="1757"/>
                  </a:lnTo>
                  <a:lnTo>
                    <a:pt x="2525" y="1761"/>
                  </a:lnTo>
                  <a:lnTo>
                    <a:pt x="2520" y="1768"/>
                  </a:lnTo>
                  <a:lnTo>
                    <a:pt x="2518" y="1776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8"/>
                  </a:moveTo>
                  <a:lnTo>
                    <a:pt x="2599" y="1808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7" y="1813"/>
                  </a:lnTo>
                  <a:lnTo>
                    <a:pt x="2583" y="1814"/>
                  </a:lnTo>
                  <a:lnTo>
                    <a:pt x="2558" y="1818"/>
                  </a:lnTo>
                  <a:lnTo>
                    <a:pt x="2534" y="1823"/>
                  </a:lnTo>
                  <a:lnTo>
                    <a:pt x="2530" y="1825"/>
                  </a:lnTo>
                  <a:lnTo>
                    <a:pt x="2525" y="1827"/>
                  </a:lnTo>
                  <a:lnTo>
                    <a:pt x="2520" y="1830"/>
                  </a:lnTo>
                  <a:lnTo>
                    <a:pt x="2517" y="1833"/>
                  </a:lnTo>
                  <a:lnTo>
                    <a:pt x="2515" y="1836"/>
                  </a:lnTo>
                  <a:lnTo>
                    <a:pt x="2513" y="1840"/>
                  </a:lnTo>
                  <a:lnTo>
                    <a:pt x="2511" y="1845"/>
                  </a:lnTo>
                  <a:lnTo>
                    <a:pt x="2511" y="1850"/>
                  </a:lnTo>
                  <a:lnTo>
                    <a:pt x="2512" y="1857"/>
                  </a:lnTo>
                  <a:lnTo>
                    <a:pt x="2514" y="1863"/>
                  </a:lnTo>
                  <a:lnTo>
                    <a:pt x="2517" y="1868"/>
                  </a:lnTo>
                  <a:lnTo>
                    <a:pt x="2521" y="1873"/>
                  </a:lnTo>
                  <a:lnTo>
                    <a:pt x="2527" y="1876"/>
                  </a:lnTo>
                  <a:lnTo>
                    <a:pt x="2532" y="1879"/>
                  </a:lnTo>
                  <a:lnTo>
                    <a:pt x="2539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4"/>
                  </a:lnTo>
                  <a:lnTo>
                    <a:pt x="2583" y="1868"/>
                  </a:lnTo>
                  <a:lnTo>
                    <a:pt x="2591" y="1861"/>
                  </a:lnTo>
                  <a:lnTo>
                    <a:pt x="2595" y="1852"/>
                  </a:lnTo>
                  <a:lnTo>
                    <a:pt x="2597" y="1848"/>
                  </a:lnTo>
                  <a:lnTo>
                    <a:pt x="2598" y="1842"/>
                  </a:lnTo>
                  <a:lnTo>
                    <a:pt x="2599" y="1838"/>
                  </a:lnTo>
                  <a:lnTo>
                    <a:pt x="2599" y="1832"/>
                  </a:lnTo>
                  <a:lnTo>
                    <a:pt x="2599" y="1808"/>
                  </a:lnTo>
                  <a:close/>
                  <a:moveTo>
                    <a:pt x="2222" y="182"/>
                  </a:moveTo>
                  <a:lnTo>
                    <a:pt x="2221" y="162"/>
                  </a:lnTo>
                  <a:lnTo>
                    <a:pt x="2219" y="145"/>
                  </a:lnTo>
                  <a:lnTo>
                    <a:pt x="2215" y="128"/>
                  </a:lnTo>
                  <a:lnTo>
                    <a:pt x="2208" y="111"/>
                  </a:lnTo>
                  <a:lnTo>
                    <a:pt x="2201" y="95"/>
                  </a:lnTo>
                  <a:lnTo>
                    <a:pt x="2191" y="80"/>
                  </a:lnTo>
                  <a:lnTo>
                    <a:pt x="2181" y="66"/>
                  </a:lnTo>
                  <a:lnTo>
                    <a:pt x="2169" y="53"/>
                  </a:lnTo>
                  <a:lnTo>
                    <a:pt x="2156" y="41"/>
                  </a:lnTo>
                  <a:lnTo>
                    <a:pt x="2142" y="32"/>
                  </a:lnTo>
                  <a:lnTo>
                    <a:pt x="2127" y="22"/>
                  </a:lnTo>
                  <a:lnTo>
                    <a:pt x="2112" y="14"/>
                  </a:lnTo>
                  <a:lnTo>
                    <a:pt x="2095" y="9"/>
                  </a:lnTo>
                  <a:lnTo>
                    <a:pt x="2078" y="4"/>
                  </a:lnTo>
                  <a:lnTo>
                    <a:pt x="2060" y="1"/>
                  </a:lnTo>
                  <a:lnTo>
                    <a:pt x="2041" y="0"/>
                  </a:lnTo>
                  <a:lnTo>
                    <a:pt x="2022" y="1"/>
                  </a:lnTo>
                  <a:lnTo>
                    <a:pt x="2005" y="4"/>
                  </a:lnTo>
                  <a:lnTo>
                    <a:pt x="1988" y="9"/>
                  </a:lnTo>
                  <a:lnTo>
                    <a:pt x="1971" y="14"/>
                  </a:lnTo>
                  <a:lnTo>
                    <a:pt x="1956" y="22"/>
                  </a:lnTo>
                  <a:lnTo>
                    <a:pt x="1940" y="32"/>
                  </a:lnTo>
                  <a:lnTo>
                    <a:pt x="1926" y="41"/>
                  </a:lnTo>
                  <a:lnTo>
                    <a:pt x="1913" y="53"/>
                  </a:lnTo>
                  <a:lnTo>
                    <a:pt x="1902" y="66"/>
                  </a:lnTo>
                  <a:lnTo>
                    <a:pt x="1892" y="80"/>
                  </a:lnTo>
                  <a:lnTo>
                    <a:pt x="1882" y="95"/>
                  </a:lnTo>
                  <a:lnTo>
                    <a:pt x="1875" y="111"/>
                  </a:lnTo>
                  <a:lnTo>
                    <a:pt x="1868" y="128"/>
                  </a:lnTo>
                  <a:lnTo>
                    <a:pt x="1864" y="145"/>
                  </a:lnTo>
                  <a:lnTo>
                    <a:pt x="1862" y="162"/>
                  </a:lnTo>
                  <a:lnTo>
                    <a:pt x="1860" y="182"/>
                  </a:lnTo>
                  <a:lnTo>
                    <a:pt x="1862" y="200"/>
                  </a:lnTo>
                  <a:lnTo>
                    <a:pt x="1864" y="217"/>
                  </a:lnTo>
                  <a:lnTo>
                    <a:pt x="1868" y="235"/>
                  </a:lnTo>
                  <a:lnTo>
                    <a:pt x="1875" y="252"/>
                  </a:lnTo>
                  <a:lnTo>
                    <a:pt x="1882" y="267"/>
                  </a:lnTo>
                  <a:lnTo>
                    <a:pt x="1892" y="282"/>
                  </a:lnTo>
                  <a:lnTo>
                    <a:pt x="1902" y="296"/>
                  </a:lnTo>
                  <a:lnTo>
                    <a:pt x="1913" y="309"/>
                  </a:lnTo>
                  <a:lnTo>
                    <a:pt x="1926" y="321"/>
                  </a:lnTo>
                  <a:lnTo>
                    <a:pt x="1940" y="331"/>
                  </a:lnTo>
                  <a:lnTo>
                    <a:pt x="1956" y="341"/>
                  </a:lnTo>
                  <a:lnTo>
                    <a:pt x="1971" y="348"/>
                  </a:lnTo>
                  <a:lnTo>
                    <a:pt x="1988" y="355"/>
                  </a:lnTo>
                  <a:lnTo>
                    <a:pt x="2005" y="359"/>
                  </a:lnTo>
                  <a:lnTo>
                    <a:pt x="2022" y="361"/>
                  </a:lnTo>
                  <a:lnTo>
                    <a:pt x="2041" y="362"/>
                  </a:lnTo>
                  <a:lnTo>
                    <a:pt x="2060" y="361"/>
                  </a:lnTo>
                  <a:lnTo>
                    <a:pt x="2078" y="359"/>
                  </a:lnTo>
                  <a:lnTo>
                    <a:pt x="2095" y="355"/>
                  </a:lnTo>
                  <a:lnTo>
                    <a:pt x="2112" y="348"/>
                  </a:lnTo>
                  <a:lnTo>
                    <a:pt x="2127" y="341"/>
                  </a:lnTo>
                  <a:lnTo>
                    <a:pt x="2142" y="331"/>
                  </a:lnTo>
                  <a:lnTo>
                    <a:pt x="2156" y="321"/>
                  </a:lnTo>
                  <a:lnTo>
                    <a:pt x="2169" y="309"/>
                  </a:lnTo>
                  <a:lnTo>
                    <a:pt x="2181" y="296"/>
                  </a:lnTo>
                  <a:lnTo>
                    <a:pt x="2191" y="282"/>
                  </a:lnTo>
                  <a:lnTo>
                    <a:pt x="2201" y="267"/>
                  </a:lnTo>
                  <a:lnTo>
                    <a:pt x="2208" y="252"/>
                  </a:lnTo>
                  <a:lnTo>
                    <a:pt x="2215" y="235"/>
                  </a:lnTo>
                  <a:lnTo>
                    <a:pt x="2219" y="217"/>
                  </a:lnTo>
                  <a:lnTo>
                    <a:pt x="2221" y="200"/>
                  </a:lnTo>
                  <a:lnTo>
                    <a:pt x="2222" y="182"/>
                  </a:lnTo>
                  <a:close/>
                  <a:moveTo>
                    <a:pt x="2647" y="784"/>
                  </a:moveTo>
                  <a:lnTo>
                    <a:pt x="2646" y="766"/>
                  </a:lnTo>
                  <a:lnTo>
                    <a:pt x="2642" y="749"/>
                  </a:lnTo>
                  <a:lnTo>
                    <a:pt x="2638" y="731"/>
                  </a:lnTo>
                  <a:lnTo>
                    <a:pt x="2632" y="714"/>
                  </a:lnTo>
                  <a:lnTo>
                    <a:pt x="2624" y="699"/>
                  </a:lnTo>
                  <a:lnTo>
                    <a:pt x="2615" y="684"/>
                  </a:lnTo>
                  <a:lnTo>
                    <a:pt x="2605" y="670"/>
                  </a:lnTo>
                  <a:lnTo>
                    <a:pt x="2594" y="657"/>
                  </a:lnTo>
                  <a:lnTo>
                    <a:pt x="2581" y="645"/>
                  </a:lnTo>
                  <a:lnTo>
                    <a:pt x="2567" y="635"/>
                  </a:lnTo>
                  <a:lnTo>
                    <a:pt x="2552" y="626"/>
                  </a:lnTo>
                  <a:lnTo>
                    <a:pt x="2535" y="618"/>
                  </a:lnTo>
                  <a:lnTo>
                    <a:pt x="2519" y="612"/>
                  </a:lnTo>
                  <a:lnTo>
                    <a:pt x="2502" y="607"/>
                  </a:lnTo>
                  <a:lnTo>
                    <a:pt x="2484" y="605"/>
                  </a:lnTo>
                  <a:lnTo>
                    <a:pt x="2465" y="604"/>
                  </a:lnTo>
                  <a:lnTo>
                    <a:pt x="2447" y="605"/>
                  </a:lnTo>
                  <a:lnTo>
                    <a:pt x="2429" y="607"/>
                  </a:lnTo>
                  <a:lnTo>
                    <a:pt x="2411" y="612"/>
                  </a:lnTo>
                  <a:lnTo>
                    <a:pt x="2395" y="618"/>
                  </a:lnTo>
                  <a:lnTo>
                    <a:pt x="2379" y="626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8" y="657"/>
                  </a:lnTo>
                  <a:lnTo>
                    <a:pt x="2326" y="670"/>
                  </a:lnTo>
                  <a:lnTo>
                    <a:pt x="2315" y="684"/>
                  </a:lnTo>
                  <a:lnTo>
                    <a:pt x="2307" y="699"/>
                  </a:lnTo>
                  <a:lnTo>
                    <a:pt x="2299" y="714"/>
                  </a:lnTo>
                  <a:lnTo>
                    <a:pt x="2292" y="731"/>
                  </a:lnTo>
                  <a:lnTo>
                    <a:pt x="2288" y="749"/>
                  </a:lnTo>
                  <a:lnTo>
                    <a:pt x="2285" y="766"/>
                  </a:lnTo>
                  <a:lnTo>
                    <a:pt x="2285" y="784"/>
                  </a:lnTo>
                  <a:lnTo>
                    <a:pt x="2285" y="804"/>
                  </a:lnTo>
                  <a:lnTo>
                    <a:pt x="2288" y="821"/>
                  </a:lnTo>
                  <a:lnTo>
                    <a:pt x="2292" y="838"/>
                  </a:lnTo>
                  <a:lnTo>
                    <a:pt x="2299" y="856"/>
                  </a:lnTo>
                  <a:lnTo>
                    <a:pt x="2307" y="871"/>
                  </a:lnTo>
                  <a:lnTo>
                    <a:pt x="2315" y="886"/>
                  </a:lnTo>
                  <a:lnTo>
                    <a:pt x="2326" y="900"/>
                  </a:lnTo>
                  <a:lnTo>
                    <a:pt x="2338" y="913"/>
                  </a:lnTo>
                  <a:lnTo>
                    <a:pt x="2350" y="925"/>
                  </a:lnTo>
                  <a:lnTo>
                    <a:pt x="2364" y="934"/>
                  </a:lnTo>
                  <a:lnTo>
                    <a:pt x="2379" y="944"/>
                  </a:lnTo>
                  <a:lnTo>
                    <a:pt x="2395" y="952"/>
                  </a:lnTo>
                  <a:lnTo>
                    <a:pt x="2411" y="957"/>
                  </a:lnTo>
                  <a:lnTo>
                    <a:pt x="2429" y="962"/>
                  </a:lnTo>
                  <a:lnTo>
                    <a:pt x="2447" y="965"/>
                  </a:lnTo>
                  <a:lnTo>
                    <a:pt x="2465" y="966"/>
                  </a:lnTo>
                  <a:lnTo>
                    <a:pt x="2484" y="965"/>
                  </a:lnTo>
                  <a:lnTo>
                    <a:pt x="2502" y="962"/>
                  </a:lnTo>
                  <a:lnTo>
                    <a:pt x="2519" y="957"/>
                  </a:lnTo>
                  <a:lnTo>
                    <a:pt x="2535" y="952"/>
                  </a:lnTo>
                  <a:lnTo>
                    <a:pt x="2552" y="944"/>
                  </a:lnTo>
                  <a:lnTo>
                    <a:pt x="2567" y="934"/>
                  </a:lnTo>
                  <a:lnTo>
                    <a:pt x="2581" y="925"/>
                  </a:lnTo>
                  <a:lnTo>
                    <a:pt x="2594" y="913"/>
                  </a:lnTo>
                  <a:lnTo>
                    <a:pt x="2605" y="900"/>
                  </a:lnTo>
                  <a:lnTo>
                    <a:pt x="2615" y="886"/>
                  </a:lnTo>
                  <a:lnTo>
                    <a:pt x="2624" y="871"/>
                  </a:lnTo>
                  <a:lnTo>
                    <a:pt x="2632" y="856"/>
                  </a:lnTo>
                  <a:lnTo>
                    <a:pt x="2638" y="838"/>
                  </a:lnTo>
                  <a:lnTo>
                    <a:pt x="2642" y="821"/>
                  </a:lnTo>
                  <a:lnTo>
                    <a:pt x="2646" y="804"/>
                  </a:lnTo>
                  <a:lnTo>
                    <a:pt x="2647" y="784"/>
                  </a:lnTo>
                  <a:close/>
                  <a:moveTo>
                    <a:pt x="2275" y="64"/>
                  </a:moveTo>
                  <a:lnTo>
                    <a:pt x="2276" y="68"/>
                  </a:lnTo>
                  <a:lnTo>
                    <a:pt x="2280" y="81"/>
                  </a:lnTo>
                  <a:lnTo>
                    <a:pt x="2283" y="102"/>
                  </a:lnTo>
                  <a:lnTo>
                    <a:pt x="2285" y="128"/>
                  </a:lnTo>
                  <a:lnTo>
                    <a:pt x="2286" y="144"/>
                  </a:lnTo>
                  <a:lnTo>
                    <a:pt x="2285" y="160"/>
                  </a:lnTo>
                  <a:lnTo>
                    <a:pt x="2284" y="179"/>
                  </a:lnTo>
                  <a:lnTo>
                    <a:pt x="2282" y="197"/>
                  </a:lnTo>
                  <a:lnTo>
                    <a:pt x="2277" y="216"/>
                  </a:lnTo>
                  <a:lnTo>
                    <a:pt x="2272" y="237"/>
                  </a:lnTo>
                  <a:lnTo>
                    <a:pt x="2265" y="258"/>
                  </a:lnTo>
                  <a:lnTo>
                    <a:pt x="2256" y="280"/>
                  </a:lnTo>
                  <a:lnTo>
                    <a:pt x="2251" y="291"/>
                  </a:lnTo>
                  <a:lnTo>
                    <a:pt x="2246" y="301"/>
                  </a:lnTo>
                  <a:lnTo>
                    <a:pt x="2240" y="309"/>
                  </a:lnTo>
                  <a:lnTo>
                    <a:pt x="2234" y="318"/>
                  </a:lnTo>
                  <a:lnTo>
                    <a:pt x="2221" y="334"/>
                  </a:lnTo>
                  <a:lnTo>
                    <a:pt x="2208" y="348"/>
                  </a:lnTo>
                  <a:lnTo>
                    <a:pt x="2194" y="360"/>
                  </a:lnTo>
                  <a:lnTo>
                    <a:pt x="2179" y="371"/>
                  </a:lnTo>
                  <a:lnTo>
                    <a:pt x="2163" y="379"/>
                  </a:lnTo>
                  <a:lnTo>
                    <a:pt x="2147" y="389"/>
                  </a:lnTo>
                  <a:lnTo>
                    <a:pt x="2112" y="404"/>
                  </a:lnTo>
                  <a:lnTo>
                    <a:pt x="2075" y="420"/>
                  </a:lnTo>
                  <a:lnTo>
                    <a:pt x="2056" y="430"/>
                  </a:lnTo>
                  <a:lnTo>
                    <a:pt x="2038" y="439"/>
                  </a:lnTo>
                  <a:lnTo>
                    <a:pt x="2018" y="451"/>
                  </a:lnTo>
                  <a:lnTo>
                    <a:pt x="1999" y="463"/>
                  </a:lnTo>
                  <a:lnTo>
                    <a:pt x="1988" y="470"/>
                  </a:lnTo>
                  <a:lnTo>
                    <a:pt x="1978" y="479"/>
                  </a:lnTo>
                  <a:lnTo>
                    <a:pt x="1970" y="488"/>
                  </a:lnTo>
                  <a:lnTo>
                    <a:pt x="1960" y="500"/>
                  </a:lnTo>
                  <a:lnTo>
                    <a:pt x="1952" y="512"/>
                  </a:lnTo>
                  <a:lnTo>
                    <a:pt x="1944" y="525"/>
                  </a:lnTo>
                  <a:lnTo>
                    <a:pt x="1936" y="538"/>
                  </a:lnTo>
                  <a:lnTo>
                    <a:pt x="1929" y="552"/>
                  </a:lnTo>
                  <a:lnTo>
                    <a:pt x="1914" y="582"/>
                  </a:lnTo>
                  <a:lnTo>
                    <a:pt x="1903" y="615"/>
                  </a:lnTo>
                  <a:lnTo>
                    <a:pt x="1891" y="647"/>
                  </a:lnTo>
                  <a:lnTo>
                    <a:pt x="1881" y="678"/>
                  </a:lnTo>
                  <a:lnTo>
                    <a:pt x="1873" y="710"/>
                  </a:lnTo>
                  <a:lnTo>
                    <a:pt x="1866" y="740"/>
                  </a:lnTo>
                  <a:lnTo>
                    <a:pt x="1859" y="767"/>
                  </a:lnTo>
                  <a:lnTo>
                    <a:pt x="1855" y="792"/>
                  </a:lnTo>
                  <a:lnTo>
                    <a:pt x="1849" y="826"/>
                  </a:lnTo>
                  <a:lnTo>
                    <a:pt x="1846" y="840"/>
                  </a:lnTo>
                  <a:lnTo>
                    <a:pt x="2213" y="906"/>
                  </a:lnTo>
                  <a:lnTo>
                    <a:pt x="2211" y="899"/>
                  </a:lnTo>
                  <a:lnTo>
                    <a:pt x="2209" y="877"/>
                  </a:lnTo>
                  <a:lnTo>
                    <a:pt x="2208" y="862"/>
                  </a:lnTo>
                  <a:lnTo>
                    <a:pt x="2207" y="845"/>
                  </a:lnTo>
                  <a:lnTo>
                    <a:pt x="2207" y="826"/>
                  </a:lnTo>
                  <a:lnTo>
                    <a:pt x="2208" y="806"/>
                  </a:lnTo>
                  <a:lnTo>
                    <a:pt x="2209" y="784"/>
                  </a:lnTo>
                  <a:lnTo>
                    <a:pt x="2213" y="762"/>
                  </a:lnTo>
                  <a:lnTo>
                    <a:pt x="2217" y="740"/>
                  </a:lnTo>
                  <a:lnTo>
                    <a:pt x="2222" y="717"/>
                  </a:lnTo>
                  <a:lnTo>
                    <a:pt x="2226" y="707"/>
                  </a:lnTo>
                  <a:lnTo>
                    <a:pt x="2230" y="696"/>
                  </a:lnTo>
                  <a:lnTo>
                    <a:pt x="2234" y="685"/>
                  </a:lnTo>
                  <a:lnTo>
                    <a:pt x="2240" y="674"/>
                  </a:lnTo>
                  <a:lnTo>
                    <a:pt x="2245" y="664"/>
                  </a:lnTo>
                  <a:lnTo>
                    <a:pt x="2251" y="655"/>
                  </a:lnTo>
                  <a:lnTo>
                    <a:pt x="2258" y="645"/>
                  </a:lnTo>
                  <a:lnTo>
                    <a:pt x="2265" y="636"/>
                  </a:lnTo>
                  <a:lnTo>
                    <a:pt x="2282" y="620"/>
                  </a:lnTo>
                  <a:lnTo>
                    <a:pt x="2298" y="607"/>
                  </a:lnTo>
                  <a:lnTo>
                    <a:pt x="2314" y="595"/>
                  </a:lnTo>
                  <a:lnTo>
                    <a:pt x="2330" y="586"/>
                  </a:lnTo>
                  <a:lnTo>
                    <a:pt x="2348" y="578"/>
                  </a:lnTo>
                  <a:lnTo>
                    <a:pt x="2364" y="571"/>
                  </a:lnTo>
                  <a:lnTo>
                    <a:pt x="2381" y="564"/>
                  </a:lnTo>
                  <a:lnTo>
                    <a:pt x="2397" y="558"/>
                  </a:lnTo>
                  <a:lnTo>
                    <a:pt x="2415" y="552"/>
                  </a:lnTo>
                  <a:lnTo>
                    <a:pt x="2431" y="546"/>
                  </a:lnTo>
                  <a:lnTo>
                    <a:pt x="2447" y="538"/>
                  </a:lnTo>
                  <a:lnTo>
                    <a:pt x="2464" y="531"/>
                  </a:lnTo>
                  <a:lnTo>
                    <a:pt x="2480" y="522"/>
                  </a:lnTo>
                  <a:lnTo>
                    <a:pt x="2497" y="511"/>
                  </a:lnTo>
                  <a:lnTo>
                    <a:pt x="2512" y="498"/>
                  </a:lnTo>
                  <a:lnTo>
                    <a:pt x="2528" y="484"/>
                  </a:lnTo>
                  <a:lnTo>
                    <a:pt x="2535" y="476"/>
                  </a:lnTo>
                  <a:lnTo>
                    <a:pt x="2542" y="466"/>
                  </a:lnTo>
                  <a:lnTo>
                    <a:pt x="2550" y="455"/>
                  </a:lnTo>
                  <a:lnTo>
                    <a:pt x="2556" y="444"/>
                  </a:lnTo>
                  <a:lnTo>
                    <a:pt x="2568" y="419"/>
                  </a:lnTo>
                  <a:lnTo>
                    <a:pt x="2580" y="393"/>
                  </a:lnTo>
                  <a:lnTo>
                    <a:pt x="2591" y="365"/>
                  </a:lnTo>
                  <a:lnTo>
                    <a:pt x="2599" y="336"/>
                  </a:lnTo>
                  <a:lnTo>
                    <a:pt x="2608" y="306"/>
                  </a:lnTo>
                  <a:lnTo>
                    <a:pt x="2615" y="277"/>
                  </a:lnTo>
                  <a:lnTo>
                    <a:pt x="2627" y="222"/>
                  </a:lnTo>
                  <a:lnTo>
                    <a:pt x="2636" y="176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5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3" name="Freeform 1113"/>
            <p:cNvSpPr>
              <a:spLocks noEditPoints="1"/>
            </p:cNvSpPr>
            <p:nvPr userDrawn="1"/>
          </p:nvSpPr>
          <p:spPr bwMode="auto">
            <a:xfrm>
              <a:off x="606" y="11"/>
              <a:ext cx="882" cy="632"/>
            </a:xfrm>
            <a:custGeom>
              <a:avLst/>
              <a:gdLst>
                <a:gd name="T0" fmla="*/ 0 w 2647"/>
                <a:gd name="T1" fmla="*/ 0 h 1897"/>
                <a:gd name="T2" fmla="*/ 0 w 2647"/>
                <a:gd name="T3" fmla="*/ 0 h 1897"/>
                <a:gd name="T4" fmla="*/ 0 w 2647"/>
                <a:gd name="T5" fmla="*/ 0 h 1897"/>
                <a:gd name="T6" fmla="*/ 0 w 2647"/>
                <a:gd name="T7" fmla="*/ 0 h 1897"/>
                <a:gd name="T8" fmla="*/ 0 w 2647"/>
                <a:gd name="T9" fmla="*/ 0 h 1897"/>
                <a:gd name="T10" fmla="*/ 0 w 2647"/>
                <a:gd name="T11" fmla="*/ 0 h 1897"/>
                <a:gd name="T12" fmla="*/ 0 w 2647"/>
                <a:gd name="T13" fmla="*/ 0 h 1897"/>
                <a:gd name="T14" fmla="*/ 0 w 2647"/>
                <a:gd name="T15" fmla="*/ 0 h 1897"/>
                <a:gd name="T16" fmla="*/ 0 w 2647"/>
                <a:gd name="T17" fmla="*/ 0 h 1897"/>
                <a:gd name="T18" fmla="*/ 0 w 2647"/>
                <a:gd name="T19" fmla="*/ 0 h 1897"/>
                <a:gd name="T20" fmla="*/ 0 w 2647"/>
                <a:gd name="T21" fmla="*/ 0 h 1897"/>
                <a:gd name="T22" fmla="*/ 0 w 2647"/>
                <a:gd name="T23" fmla="*/ 0 h 1897"/>
                <a:gd name="T24" fmla="*/ 0 w 2647"/>
                <a:gd name="T25" fmla="*/ 0 h 1897"/>
                <a:gd name="T26" fmla="*/ 0 w 2647"/>
                <a:gd name="T27" fmla="*/ 0 h 1897"/>
                <a:gd name="T28" fmla="*/ 0 w 2647"/>
                <a:gd name="T29" fmla="*/ 0 h 1897"/>
                <a:gd name="T30" fmla="*/ 0 w 2647"/>
                <a:gd name="T31" fmla="*/ 0 h 1897"/>
                <a:gd name="T32" fmla="*/ 0 w 2647"/>
                <a:gd name="T33" fmla="*/ 0 h 1897"/>
                <a:gd name="T34" fmla="*/ 0 w 2647"/>
                <a:gd name="T35" fmla="*/ 0 h 1897"/>
                <a:gd name="T36" fmla="*/ 0 w 2647"/>
                <a:gd name="T37" fmla="*/ 0 h 1897"/>
                <a:gd name="T38" fmla="*/ 0 w 2647"/>
                <a:gd name="T39" fmla="*/ 0 h 1897"/>
                <a:gd name="T40" fmla="*/ 0 w 2647"/>
                <a:gd name="T41" fmla="*/ 0 h 1897"/>
                <a:gd name="T42" fmla="*/ 0 w 2647"/>
                <a:gd name="T43" fmla="*/ 0 h 1897"/>
                <a:gd name="T44" fmla="*/ 0 w 2647"/>
                <a:gd name="T45" fmla="*/ 0 h 1897"/>
                <a:gd name="T46" fmla="*/ 0 w 2647"/>
                <a:gd name="T47" fmla="*/ 0 h 1897"/>
                <a:gd name="T48" fmla="*/ 0 w 2647"/>
                <a:gd name="T49" fmla="*/ 0 h 1897"/>
                <a:gd name="T50" fmla="*/ 0 w 2647"/>
                <a:gd name="T51" fmla="*/ 0 h 1897"/>
                <a:gd name="T52" fmla="*/ 0 w 2647"/>
                <a:gd name="T53" fmla="*/ 0 h 1897"/>
                <a:gd name="T54" fmla="*/ 0 w 2647"/>
                <a:gd name="T55" fmla="*/ 0 h 1897"/>
                <a:gd name="T56" fmla="*/ 0 w 2647"/>
                <a:gd name="T57" fmla="*/ 0 h 1897"/>
                <a:gd name="T58" fmla="*/ 0 w 2647"/>
                <a:gd name="T59" fmla="*/ 0 h 1897"/>
                <a:gd name="T60" fmla="*/ 0 w 2647"/>
                <a:gd name="T61" fmla="*/ 0 h 1897"/>
                <a:gd name="T62" fmla="*/ 0 w 2647"/>
                <a:gd name="T63" fmla="*/ 0 h 1897"/>
                <a:gd name="T64" fmla="*/ 0 w 2647"/>
                <a:gd name="T65" fmla="*/ 0 h 1897"/>
                <a:gd name="T66" fmla="*/ 0 w 2647"/>
                <a:gd name="T67" fmla="*/ 0 h 1897"/>
                <a:gd name="T68" fmla="*/ 0 w 2647"/>
                <a:gd name="T69" fmla="*/ 0 h 1897"/>
                <a:gd name="T70" fmla="*/ 0 w 2647"/>
                <a:gd name="T71" fmla="*/ 0 h 1897"/>
                <a:gd name="T72" fmla="*/ 0 w 2647"/>
                <a:gd name="T73" fmla="*/ 0 h 1897"/>
                <a:gd name="T74" fmla="*/ 0 w 2647"/>
                <a:gd name="T75" fmla="*/ 0 h 1897"/>
                <a:gd name="T76" fmla="*/ 0 w 2647"/>
                <a:gd name="T77" fmla="*/ 0 h 1897"/>
                <a:gd name="T78" fmla="*/ 0 w 2647"/>
                <a:gd name="T79" fmla="*/ 0 h 1897"/>
                <a:gd name="T80" fmla="*/ 0 w 2647"/>
                <a:gd name="T81" fmla="*/ 0 h 1897"/>
                <a:gd name="T82" fmla="*/ 0 w 2647"/>
                <a:gd name="T83" fmla="*/ 0 h 1897"/>
                <a:gd name="T84" fmla="*/ 0 w 2647"/>
                <a:gd name="T85" fmla="*/ 0 h 1897"/>
                <a:gd name="T86" fmla="*/ 0 w 2647"/>
                <a:gd name="T87" fmla="*/ 0 h 1897"/>
                <a:gd name="T88" fmla="*/ 0 w 2647"/>
                <a:gd name="T89" fmla="*/ 0 h 1897"/>
                <a:gd name="T90" fmla="*/ 0 w 2647"/>
                <a:gd name="T91" fmla="*/ 0 h 1897"/>
                <a:gd name="T92" fmla="*/ 0 w 2647"/>
                <a:gd name="T93" fmla="*/ 0 h 1897"/>
                <a:gd name="T94" fmla="*/ 0 w 2647"/>
                <a:gd name="T95" fmla="*/ 0 h 1897"/>
                <a:gd name="T96" fmla="*/ 0 w 2647"/>
                <a:gd name="T97" fmla="*/ 0 h 1897"/>
                <a:gd name="T98" fmla="*/ 0 w 2647"/>
                <a:gd name="T99" fmla="*/ 0 h 1897"/>
                <a:gd name="T100" fmla="*/ 0 w 2647"/>
                <a:gd name="T101" fmla="*/ 0 h 1897"/>
                <a:gd name="T102" fmla="*/ 0 w 2647"/>
                <a:gd name="T103" fmla="*/ 0 h 1897"/>
                <a:gd name="T104" fmla="*/ 0 w 2647"/>
                <a:gd name="T105" fmla="*/ 0 h 1897"/>
                <a:gd name="T106" fmla="*/ 0 w 2647"/>
                <a:gd name="T107" fmla="*/ 0 h 1897"/>
                <a:gd name="T108" fmla="*/ 0 w 2647"/>
                <a:gd name="T109" fmla="*/ 0 h 1897"/>
                <a:gd name="T110" fmla="*/ 0 w 2647"/>
                <a:gd name="T111" fmla="*/ 0 h 1897"/>
                <a:gd name="T112" fmla="*/ 0 w 2647"/>
                <a:gd name="T113" fmla="*/ 0 h 1897"/>
                <a:gd name="T114" fmla="*/ 0 w 2647"/>
                <a:gd name="T115" fmla="*/ 0 h 1897"/>
                <a:gd name="T116" fmla="*/ 0 w 2647"/>
                <a:gd name="T117" fmla="*/ 0 h 1897"/>
                <a:gd name="T118" fmla="*/ 0 w 2647"/>
                <a:gd name="T119" fmla="*/ 0 h 1897"/>
                <a:gd name="T120" fmla="*/ 0 w 2647"/>
                <a:gd name="T121" fmla="*/ 0 h 1897"/>
                <a:gd name="T122" fmla="*/ 0 w 2647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7" h="1897">
                  <a:moveTo>
                    <a:pt x="0" y="1315"/>
                  </a:moveTo>
                  <a:lnTo>
                    <a:pt x="149" y="1315"/>
                  </a:lnTo>
                  <a:lnTo>
                    <a:pt x="149" y="1332"/>
                  </a:lnTo>
                  <a:lnTo>
                    <a:pt x="20" y="1332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2"/>
                  </a:lnTo>
                  <a:lnTo>
                    <a:pt x="150" y="1512"/>
                  </a:lnTo>
                  <a:lnTo>
                    <a:pt x="150" y="1529"/>
                  </a:lnTo>
                  <a:lnTo>
                    <a:pt x="0" y="1529"/>
                  </a:lnTo>
                  <a:lnTo>
                    <a:pt x="0" y="1315"/>
                  </a:lnTo>
                  <a:close/>
                  <a:moveTo>
                    <a:pt x="175" y="1374"/>
                  </a:moveTo>
                  <a:lnTo>
                    <a:pt x="193" y="1374"/>
                  </a:lnTo>
                  <a:lnTo>
                    <a:pt x="193" y="1401"/>
                  </a:lnTo>
                  <a:lnTo>
                    <a:pt x="197" y="1393"/>
                  </a:lnTo>
                  <a:lnTo>
                    <a:pt x="202" y="1388"/>
                  </a:lnTo>
                  <a:lnTo>
                    <a:pt x="207" y="1383"/>
                  </a:lnTo>
                  <a:lnTo>
                    <a:pt x="213" y="1378"/>
                  </a:lnTo>
                  <a:lnTo>
                    <a:pt x="220" y="1375"/>
                  </a:lnTo>
                  <a:lnTo>
                    <a:pt x="228" y="1372"/>
                  </a:lnTo>
                  <a:lnTo>
                    <a:pt x="235" y="1371"/>
                  </a:lnTo>
                  <a:lnTo>
                    <a:pt x="245" y="1370"/>
                  </a:lnTo>
                  <a:lnTo>
                    <a:pt x="252" y="1371"/>
                  </a:lnTo>
                  <a:lnTo>
                    <a:pt x="259" y="1372"/>
                  </a:lnTo>
                  <a:lnTo>
                    <a:pt x="266" y="1374"/>
                  </a:lnTo>
                  <a:lnTo>
                    <a:pt x="272" y="1377"/>
                  </a:lnTo>
                  <a:lnTo>
                    <a:pt x="277" y="1381"/>
                  </a:lnTo>
                  <a:lnTo>
                    <a:pt x="283" y="1387"/>
                  </a:lnTo>
                  <a:lnTo>
                    <a:pt x="286" y="1393"/>
                  </a:lnTo>
                  <a:lnTo>
                    <a:pt x="289" y="1400"/>
                  </a:lnTo>
                  <a:lnTo>
                    <a:pt x="293" y="1393"/>
                  </a:lnTo>
                  <a:lnTo>
                    <a:pt x="298" y="1387"/>
                  </a:lnTo>
                  <a:lnTo>
                    <a:pt x="303" y="1381"/>
                  </a:lnTo>
                  <a:lnTo>
                    <a:pt x="310" y="1377"/>
                  </a:lnTo>
                  <a:lnTo>
                    <a:pt x="316" y="1374"/>
                  </a:lnTo>
                  <a:lnTo>
                    <a:pt x="324" y="1372"/>
                  </a:lnTo>
                  <a:lnTo>
                    <a:pt x="331" y="1371"/>
                  </a:lnTo>
                  <a:lnTo>
                    <a:pt x="339" y="1370"/>
                  </a:lnTo>
                  <a:lnTo>
                    <a:pt x="351" y="1371"/>
                  </a:lnTo>
                  <a:lnTo>
                    <a:pt x="361" y="1373"/>
                  </a:lnTo>
                  <a:lnTo>
                    <a:pt x="366" y="1375"/>
                  </a:lnTo>
                  <a:lnTo>
                    <a:pt x="370" y="1377"/>
                  </a:lnTo>
                  <a:lnTo>
                    <a:pt x="373" y="1380"/>
                  </a:lnTo>
                  <a:lnTo>
                    <a:pt x="377" y="1384"/>
                  </a:lnTo>
                  <a:lnTo>
                    <a:pt x="380" y="1387"/>
                  </a:lnTo>
                  <a:lnTo>
                    <a:pt x="383" y="1391"/>
                  </a:lnTo>
                  <a:lnTo>
                    <a:pt x="385" y="1396"/>
                  </a:lnTo>
                  <a:lnTo>
                    <a:pt x="386" y="1401"/>
                  </a:lnTo>
                  <a:lnTo>
                    <a:pt x="390" y="1412"/>
                  </a:lnTo>
                  <a:lnTo>
                    <a:pt x="390" y="1425"/>
                  </a:lnTo>
                  <a:lnTo>
                    <a:pt x="390" y="1529"/>
                  </a:lnTo>
                  <a:lnTo>
                    <a:pt x="371" y="1529"/>
                  </a:lnTo>
                  <a:lnTo>
                    <a:pt x="371" y="1426"/>
                  </a:lnTo>
                  <a:lnTo>
                    <a:pt x="370" y="1416"/>
                  </a:lnTo>
                  <a:lnTo>
                    <a:pt x="369" y="1408"/>
                  </a:lnTo>
                  <a:lnTo>
                    <a:pt x="367" y="1402"/>
                  </a:lnTo>
                  <a:lnTo>
                    <a:pt x="363" y="1396"/>
                  </a:lnTo>
                  <a:lnTo>
                    <a:pt x="358" y="1391"/>
                  </a:lnTo>
                  <a:lnTo>
                    <a:pt x="352" y="1388"/>
                  </a:lnTo>
                  <a:lnTo>
                    <a:pt x="344" y="1387"/>
                  </a:lnTo>
                  <a:lnTo>
                    <a:pt x="334" y="1386"/>
                  </a:lnTo>
                  <a:lnTo>
                    <a:pt x="328" y="1386"/>
                  </a:lnTo>
                  <a:lnTo>
                    <a:pt x="323" y="1387"/>
                  </a:lnTo>
                  <a:lnTo>
                    <a:pt x="318" y="1389"/>
                  </a:lnTo>
                  <a:lnTo>
                    <a:pt x="314" y="1390"/>
                  </a:lnTo>
                  <a:lnTo>
                    <a:pt x="310" y="1393"/>
                  </a:lnTo>
                  <a:lnTo>
                    <a:pt x="306" y="1396"/>
                  </a:lnTo>
                  <a:lnTo>
                    <a:pt x="303" y="1400"/>
                  </a:lnTo>
                  <a:lnTo>
                    <a:pt x="301" y="1403"/>
                  </a:lnTo>
                  <a:lnTo>
                    <a:pt x="297" y="1412"/>
                  </a:lnTo>
                  <a:lnTo>
                    <a:pt x="293" y="1421"/>
                  </a:lnTo>
                  <a:lnTo>
                    <a:pt x="292" y="1431"/>
                  </a:lnTo>
                  <a:lnTo>
                    <a:pt x="292" y="1442"/>
                  </a:lnTo>
                  <a:lnTo>
                    <a:pt x="292" y="1529"/>
                  </a:lnTo>
                  <a:lnTo>
                    <a:pt x="273" y="1529"/>
                  </a:lnTo>
                  <a:lnTo>
                    <a:pt x="273" y="1425"/>
                  </a:lnTo>
                  <a:lnTo>
                    <a:pt x="273" y="1417"/>
                  </a:lnTo>
                  <a:lnTo>
                    <a:pt x="272" y="1410"/>
                  </a:lnTo>
                  <a:lnTo>
                    <a:pt x="269" y="1403"/>
                  </a:lnTo>
                  <a:lnTo>
                    <a:pt x="265" y="1398"/>
                  </a:lnTo>
                  <a:lnTo>
                    <a:pt x="261" y="1392"/>
                  </a:lnTo>
                  <a:lnTo>
                    <a:pt x="256" y="1389"/>
                  </a:lnTo>
                  <a:lnTo>
                    <a:pt x="249" y="1387"/>
                  </a:lnTo>
                  <a:lnTo>
                    <a:pt x="240" y="1386"/>
                  </a:lnTo>
                  <a:lnTo>
                    <a:pt x="234" y="1386"/>
                  </a:lnTo>
                  <a:lnTo>
                    <a:pt x="229" y="1387"/>
                  </a:lnTo>
                  <a:lnTo>
                    <a:pt x="224" y="1388"/>
                  </a:lnTo>
                  <a:lnTo>
                    <a:pt x="219" y="1390"/>
                  </a:lnTo>
                  <a:lnTo>
                    <a:pt x="216" y="1392"/>
                  </a:lnTo>
                  <a:lnTo>
                    <a:pt x="211" y="1396"/>
                  </a:lnTo>
                  <a:lnTo>
                    <a:pt x="208" y="1399"/>
                  </a:lnTo>
                  <a:lnTo>
                    <a:pt x="205" y="1402"/>
                  </a:lnTo>
                  <a:lnTo>
                    <a:pt x="201" y="1411"/>
                  </a:lnTo>
                  <a:lnTo>
                    <a:pt x="196" y="1420"/>
                  </a:lnTo>
                  <a:lnTo>
                    <a:pt x="195" y="1431"/>
                  </a:lnTo>
                  <a:lnTo>
                    <a:pt x="194" y="1443"/>
                  </a:lnTo>
                  <a:lnTo>
                    <a:pt x="194" y="1529"/>
                  </a:lnTo>
                  <a:lnTo>
                    <a:pt x="175" y="1529"/>
                  </a:lnTo>
                  <a:lnTo>
                    <a:pt x="175" y="1374"/>
                  </a:lnTo>
                  <a:close/>
                  <a:moveTo>
                    <a:pt x="426" y="1374"/>
                  </a:moveTo>
                  <a:lnTo>
                    <a:pt x="444" y="1374"/>
                  </a:lnTo>
                  <a:lnTo>
                    <a:pt x="444" y="1404"/>
                  </a:lnTo>
                  <a:lnTo>
                    <a:pt x="445" y="1404"/>
                  </a:lnTo>
                  <a:lnTo>
                    <a:pt x="448" y="1397"/>
                  </a:lnTo>
                  <a:lnTo>
                    <a:pt x="453" y="1390"/>
                  </a:lnTo>
                  <a:lnTo>
                    <a:pt x="459" y="1384"/>
                  </a:lnTo>
                  <a:lnTo>
                    <a:pt x="466" y="1379"/>
                  </a:lnTo>
                  <a:lnTo>
                    <a:pt x="474" y="1375"/>
                  </a:lnTo>
                  <a:lnTo>
                    <a:pt x="481" y="1372"/>
                  </a:lnTo>
                  <a:lnTo>
                    <a:pt x="491" y="1371"/>
                  </a:lnTo>
                  <a:lnTo>
                    <a:pt x="500" y="1370"/>
                  </a:lnTo>
                  <a:lnTo>
                    <a:pt x="508" y="1371"/>
                  </a:lnTo>
                  <a:lnTo>
                    <a:pt x="517" y="1372"/>
                  </a:lnTo>
                  <a:lnTo>
                    <a:pt x="523" y="1374"/>
                  </a:lnTo>
                  <a:lnTo>
                    <a:pt x="531" y="1376"/>
                  </a:lnTo>
                  <a:lnTo>
                    <a:pt x="537" y="1380"/>
                  </a:lnTo>
                  <a:lnTo>
                    <a:pt x="543" y="1385"/>
                  </a:lnTo>
                  <a:lnTo>
                    <a:pt x="548" y="1389"/>
                  </a:lnTo>
                  <a:lnTo>
                    <a:pt x="553" y="1394"/>
                  </a:lnTo>
                  <a:lnTo>
                    <a:pt x="557" y="1400"/>
                  </a:lnTo>
                  <a:lnTo>
                    <a:pt x="560" y="1406"/>
                  </a:lnTo>
                  <a:lnTo>
                    <a:pt x="563" y="1414"/>
                  </a:lnTo>
                  <a:lnTo>
                    <a:pt x="566" y="1420"/>
                  </a:lnTo>
                  <a:lnTo>
                    <a:pt x="568" y="1428"/>
                  </a:lnTo>
                  <a:lnTo>
                    <a:pt x="569" y="1435"/>
                  </a:lnTo>
                  <a:lnTo>
                    <a:pt x="570" y="1444"/>
                  </a:lnTo>
                  <a:lnTo>
                    <a:pt x="570" y="1452"/>
                  </a:lnTo>
                  <a:lnTo>
                    <a:pt x="570" y="1460"/>
                  </a:lnTo>
                  <a:lnTo>
                    <a:pt x="569" y="1469"/>
                  </a:lnTo>
                  <a:lnTo>
                    <a:pt x="568" y="1476"/>
                  </a:lnTo>
                  <a:lnTo>
                    <a:pt x="566" y="1484"/>
                  </a:lnTo>
                  <a:lnTo>
                    <a:pt x="563" y="1491"/>
                  </a:lnTo>
                  <a:lnTo>
                    <a:pt x="560" y="1498"/>
                  </a:lnTo>
                  <a:lnTo>
                    <a:pt x="557" y="1505"/>
                  </a:lnTo>
                  <a:lnTo>
                    <a:pt x="553" y="1510"/>
                  </a:lnTo>
                  <a:lnTo>
                    <a:pt x="548" y="1515"/>
                  </a:lnTo>
                  <a:lnTo>
                    <a:pt x="543" y="1520"/>
                  </a:lnTo>
                  <a:lnTo>
                    <a:pt x="537" y="1524"/>
                  </a:lnTo>
                  <a:lnTo>
                    <a:pt x="531" y="1528"/>
                  </a:lnTo>
                  <a:lnTo>
                    <a:pt x="523" y="1530"/>
                  </a:lnTo>
                  <a:lnTo>
                    <a:pt x="517" y="1533"/>
                  </a:lnTo>
                  <a:lnTo>
                    <a:pt x="508" y="1534"/>
                  </a:lnTo>
                  <a:lnTo>
                    <a:pt x="500" y="1535"/>
                  </a:lnTo>
                  <a:lnTo>
                    <a:pt x="491" y="1534"/>
                  </a:lnTo>
                  <a:lnTo>
                    <a:pt x="483" y="1533"/>
                  </a:lnTo>
                  <a:lnTo>
                    <a:pt x="475" y="1529"/>
                  </a:lnTo>
                  <a:lnTo>
                    <a:pt x="467" y="1526"/>
                  </a:lnTo>
                  <a:lnTo>
                    <a:pt x="461" y="1521"/>
                  </a:lnTo>
                  <a:lnTo>
                    <a:pt x="454" y="1515"/>
                  </a:lnTo>
                  <a:lnTo>
                    <a:pt x="450" y="1509"/>
                  </a:lnTo>
                  <a:lnTo>
                    <a:pt x="446" y="1500"/>
                  </a:lnTo>
                  <a:lnTo>
                    <a:pt x="446" y="1588"/>
                  </a:lnTo>
                  <a:lnTo>
                    <a:pt x="426" y="1588"/>
                  </a:lnTo>
                  <a:lnTo>
                    <a:pt x="426" y="1374"/>
                  </a:lnTo>
                  <a:close/>
                  <a:moveTo>
                    <a:pt x="500" y="1386"/>
                  </a:moveTo>
                  <a:lnTo>
                    <a:pt x="492" y="1386"/>
                  </a:lnTo>
                  <a:lnTo>
                    <a:pt x="486" y="1387"/>
                  </a:lnTo>
                  <a:lnTo>
                    <a:pt x="479" y="1389"/>
                  </a:lnTo>
                  <a:lnTo>
                    <a:pt x="474" y="1391"/>
                  </a:lnTo>
                  <a:lnTo>
                    <a:pt x="468" y="1394"/>
                  </a:lnTo>
                  <a:lnTo>
                    <a:pt x="464" y="1398"/>
                  </a:lnTo>
                  <a:lnTo>
                    <a:pt x="460" y="1402"/>
                  </a:lnTo>
                  <a:lnTo>
                    <a:pt x="456" y="1406"/>
                  </a:lnTo>
                  <a:lnTo>
                    <a:pt x="451" y="1416"/>
                  </a:lnTo>
                  <a:lnTo>
                    <a:pt x="448" y="1427"/>
                  </a:lnTo>
                  <a:lnTo>
                    <a:pt x="446" y="1439"/>
                  </a:lnTo>
                  <a:lnTo>
                    <a:pt x="446" y="1452"/>
                  </a:lnTo>
                  <a:lnTo>
                    <a:pt x="446" y="1465"/>
                  </a:lnTo>
                  <a:lnTo>
                    <a:pt x="448" y="1476"/>
                  </a:lnTo>
                  <a:lnTo>
                    <a:pt x="452" y="1487"/>
                  </a:lnTo>
                  <a:lnTo>
                    <a:pt x="458" y="1497"/>
                  </a:lnTo>
                  <a:lnTo>
                    <a:pt x="461" y="1502"/>
                  </a:lnTo>
                  <a:lnTo>
                    <a:pt x="465" y="1506"/>
                  </a:lnTo>
                  <a:lnTo>
                    <a:pt x="469" y="1510"/>
                  </a:lnTo>
                  <a:lnTo>
                    <a:pt x="475" y="1513"/>
                  </a:lnTo>
                  <a:lnTo>
                    <a:pt x="480" y="1515"/>
                  </a:lnTo>
                  <a:lnTo>
                    <a:pt x="486" y="1516"/>
                  </a:lnTo>
                  <a:lnTo>
                    <a:pt x="493" y="1519"/>
                  </a:lnTo>
                  <a:lnTo>
                    <a:pt x="500" y="1519"/>
                  </a:lnTo>
                  <a:lnTo>
                    <a:pt x="506" y="1519"/>
                  </a:lnTo>
                  <a:lnTo>
                    <a:pt x="513" y="1516"/>
                  </a:lnTo>
                  <a:lnTo>
                    <a:pt x="518" y="1515"/>
                  </a:lnTo>
                  <a:lnTo>
                    <a:pt x="523" y="1513"/>
                  </a:lnTo>
                  <a:lnTo>
                    <a:pt x="528" y="1510"/>
                  </a:lnTo>
                  <a:lnTo>
                    <a:pt x="532" y="1506"/>
                  </a:lnTo>
                  <a:lnTo>
                    <a:pt x="535" y="1502"/>
                  </a:lnTo>
                  <a:lnTo>
                    <a:pt x="539" y="1497"/>
                  </a:lnTo>
                  <a:lnTo>
                    <a:pt x="544" y="1487"/>
                  </a:lnTo>
                  <a:lnTo>
                    <a:pt x="548" y="1476"/>
                  </a:lnTo>
                  <a:lnTo>
                    <a:pt x="550" y="1465"/>
                  </a:lnTo>
                  <a:lnTo>
                    <a:pt x="550" y="1452"/>
                  </a:lnTo>
                  <a:lnTo>
                    <a:pt x="550" y="1440"/>
                  </a:lnTo>
                  <a:lnTo>
                    <a:pt x="548" y="1428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5" y="1402"/>
                  </a:lnTo>
                  <a:lnTo>
                    <a:pt x="532" y="1399"/>
                  </a:lnTo>
                  <a:lnTo>
                    <a:pt x="528" y="1394"/>
                  </a:lnTo>
                  <a:lnTo>
                    <a:pt x="523" y="1391"/>
                  </a:lnTo>
                  <a:lnTo>
                    <a:pt x="518" y="1389"/>
                  </a:lnTo>
                  <a:lnTo>
                    <a:pt x="513" y="1387"/>
                  </a:lnTo>
                  <a:lnTo>
                    <a:pt x="506" y="1386"/>
                  </a:lnTo>
                  <a:lnTo>
                    <a:pt x="500" y="1386"/>
                  </a:lnTo>
                  <a:close/>
                  <a:moveTo>
                    <a:pt x="600" y="1315"/>
                  </a:moveTo>
                  <a:lnTo>
                    <a:pt x="618" y="1315"/>
                  </a:lnTo>
                  <a:lnTo>
                    <a:pt x="618" y="1529"/>
                  </a:lnTo>
                  <a:lnTo>
                    <a:pt x="600" y="1529"/>
                  </a:lnTo>
                  <a:lnTo>
                    <a:pt x="600" y="1315"/>
                  </a:lnTo>
                  <a:close/>
                  <a:moveTo>
                    <a:pt x="795" y="1452"/>
                  </a:moveTo>
                  <a:lnTo>
                    <a:pt x="795" y="1460"/>
                  </a:lnTo>
                  <a:lnTo>
                    <a:pt x="793" y="1469"/>
                  </a:lnTo>
                  <a:lnTo>
                    <a:pt x="792" y="1476"/>
                  </a:lnTo>
                  <a:lnTo>
                    <a:pt x="790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80" y="1505"/>
                  </a:lnTo>
                  <a:lnTo>
                    <a:pt x="776" y="1510"/>
                  </a:lnTo>
                  <a:lnTo>
                    <a:pt x="771" y="1515"/>
                  </a:lnTo>
                  <a:lnTo>
                    <a:pt x="765" y="1520"/>
                  </a:lnTo>
                  <a:lnTo>
                    <a:pt x="759" y="1524"/>
                  </a:lnTo>
                  <a:lnTo>
                    <a:pt x="752" y="1528"/>
                  </a:lnTo>
                  <a:lnTo>
                    <a:pt x="746" y="1530"/>
                  </a:lnTo>
                  <a:lnTo>
                    <a:pt x="738" y="1533"/>
                  </a:lnTo>
                  <a:lnTo>
                    <a:pt x="730" y="1534"/>
                  </a:lnTo>
                  <a:lnTo>
                    <a:pt x="721" y="1535"/>
                  </a:lnTo>
                  <a:lnTo>
                    <a:pt x="712" y="1534"/>
                  </a:lnTo>
                  <a:lnTo>
                    <a:pt x="705" y="1533"/>
                  </a:lnTo>
                  <a:lnTo>
                    <a:pt x="696" y="1530"/>
                  </a:lnTo>
                  <a:lnTo>
                    <a:pt x="690" y="1528"/>
                  </a:lnTo>
                  <a:lnTo>
                    <a:pt x="683" y="1524"/>
                  </a:lnTo>
                  <a:lnTo>
                    <a:pt x="677" y="1520"/>
                  </a:lnTo>
                  <a:lnTo>
                    <a:pt x="671" y="1515"/>
                  </a:lnTo>
                  <a:lnTo>
                    <a:pt x="667" y="1510"/>
                  </a:lnTo>
                  <a:lnTo>
                    <a:pt x="662" y="1505"/>
                  </a:lnTo>
                  <a:lnTo>
                    <a:pt x="658" y="1498"/>
                  </a:lnTo>
                  <a:lnTo>
                    <a:pt x="655" y="1491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9"/>
                  </a:lnTo>
                  <a:lnTo>
                    <a:pt x="648" y="1460"/>
                  </a:lnTo>
                  <a:lnTo>
                    <a:pt x="648" y="1452"/>
                  </a:lnTo>
                  <a:lnTo>
                    <a:pt x="648" y="1444"/>
                  </a:lnTo>
                  <a:lnTo>
                    <a:pt x="649" y="1435"/>
                  </a:lnTo>
                  <a:lnTo>
                    <a:pt x="650" y="1428"/>
                  </a:lnTo>
                  <a:lnTo>
                    <a:pt x="652" y="1420"/>
                  </a:lnTo>
                  <a:lnTo>
                    <a:pt x="655" y="1414"/>
                  </a:lnTo>
                  <a:lnTo>
                    <a:pt x="658" y="1406"/>
                  </a:lnTo>
                  <a:lnTo>
                    <a:pt x="662" y="1400"/>
                  </a:lnTo>
                  <a:lnTo>
                    <a:pt x="667" y="1394"/>
                  </a:lnTo>
                  <a:lnTo>
                    <a:pt x="671" y="1389"/>
                  </a:lnTo>
                  <a:lnTo>
                    <a:pt x="677" y="1384"/>
                  </a:lnTo>
                  <a:lnTo>
                    <a:pt x="683" y="1380"/>
                  </a:lnTo>
                  <a:lnTo>
                    <a:pt x="690" y="1376"/>
                  </a:lnTo>
                  <a:lnTo>
                    <a:pt x="696" y="1374"/>
                  </a:lnTo>
                  <a:lnTo>
                    <a:pt x="705" y="1372"/>
                  </a:lnTo>
                  <a:lnTo>
                    <a:pt x="712" y="1371"/>
                  </a:lnTo>
                  <a:lnTo>
                    <a:pt x="721" y="1370"/>
                  </a:lnTo>
                  <a:lnTo>
                    <a:pt x="730" y="1371"/>
                  </a:lnTo>
                  <a:lnTo>
                    <a:pt x="738" y="1372"/>
                  </a:lnTo>
                  <a:lnTo>
                    <a:pt x="746" y="1374"/>
                  </a:lnTo>
                  <a:lnTo>
                    <a:pt x="752" y="1376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1" y="1389"/>
                  </a:lnTo>
                  <a:lnTo>
                    <a:pt x="776" y="1394"/>
                  </a:lnTo>
                  <a:lnTo>
                    <a:pt x="780" y="1400"/>
                  </a:lnTo>
                  <a:lnTo>
                    <a:pt x="784" y="1406"/>
                  </a:lnTo>
                  <a:lnTo>
                    <a:pt x="787" y="1414"/>
                  </a:lnTo>
                  <a:lnTo>
                    <a:pt x="790" y="1420"/>
                  </a:lnTo>
                  <a:lnTo>
                    <a:pt x="792" y="1428"/>
                  </a:lnTo>
                  <a:lnTo>
                    <a:pt x="793" y="1435"/>
                  </a:lnTo>
                  <a:lnTo>
                    <a:pt x="795" y="1444"/>
                  </a:lnTo>
                  <a:lnTo>
                    <a:pt x="795" y="1452"/>
                  </a:lnTo>
                  <a:close/>
                  <a:moveTo>
                    <a:pt x="667" y="1452"/>
                  </a:moveTo>
                  <a:lnTo>
                    <a:pt x="667" y="1465"/>
                  </a:lnTo>
                  <a:lnTo>
                    <a:pt x="670" y="1476"/>
                  </a:lnTo>
                  <a:lnTo>
                    <a:pt x="675" y="1487"/>
                  </a:lnTo>
                  <a:lnTo>
                    <a:pt x="680" y="1498"/>
                  </a:lnTo>
                  <a:lnTo>
                    <a:pt x="684" y="1502"/>
                  </a:lnTo>
                  <a:lnTo>
                    <a:pt x="688" y="1507"/>
                  </a:lnTo>
                  <a:lnTo>
                    <a:pt x="692" y="1510"/>
                  </a:lnTo>
                  <a:lnTo>
                    <a:pt x="697" y="1513"/>
                  </a:lnTo>
                  <a:lnTo>
                    <a:pt x="703" y="1515"/>
                  </a:lnTo>
                  <a:lnTo>
                    <a:pt x="708" y="1518"/>
                  </a:lnTo>
                  <a:lnTo>
                    <a:pt x="715" y="1519"/>
                  </a:lnTo>
                  <a:lnTo>
                    <a:pt x="721" y="1519"/>
                  </a:lnTo>
                  <a:lnTo>
                    <a:pt x="728" y="1519"/>
                  </a:lnTo>
                  <a:lnTo>
                    <a:pt x="734" y="1518"/>
                  </a:lnTo>
                  <a:lnTo>
                    <a:pt x="739" y="1515"/>
                  </a:lnTo>
                  <a:lnTo>
                    <a:pt x="745" y="1513"/>
                  </a:lnTo>
                  <a:lnTo>
                    <a:pt x="750" y="1510"/>
                  </a:lnTo>
                  <a:lnTo>
                    <a:pt x="755" y="1507"/>
                  </a:lnTo>
                  <a:lnTo>
                    <a:pt x="758" y="1502"/>
                  </a:lnTo>
                  <a:lnTo>
                    <a:pt x="762" y="1498"/>
                  </a:lnTo>
                  <a:lnTo>
                    <a:pt x="768" y="1487"/>
                  </a:lnTo>
                  <a:lnTo>
                    <a:pt x="772" y="1476"/>
                  </a:lnTo>
                  <a:lnTo>
                    <a:pt x="775" y="1465"/>
                  </a:lnTo>
                  <a:lnTo>
                    <a:pt x="776" y="1452"/>
                  </a:lnTo>
                  <a:lnTo>
                    <a:pt x="775" y="1440"/>
                  </a:lnTo>
                  <a:lnTo>
                    <a:pt x="772" y="1428"/>
                  </a:lnTo>
                  <a:lnTo>
                    <a:pt x="768" y="1417"/>
                  </a:lnTo>
                  <a:lnTo>
                    <a:pt x="762" y="1406"/>
                  </a:lnTo>
                  <a:lnTo>
                    <a:pt x="758" y="1402"/>
                  </a:lnTo>
                  <a:lnTo>
                    <a:pt x="755" y="1398"/>
                  </a:lnTo>
                  <a:lnTo>
                    <a:pt x="750" y="1394"/>
                  </a:lnTo>
                  <a:lnTo>
                    <a:pt x="745" y="1391"/>
                  </a:lnTo>
                  <a:lnTo>
                    <a:pt x="739" y="1389"/>
                  </a:lnTo>
                  <a:lnTo>
                    <a:pt x="734" y="1387"/>
                  </a:lnTo>
                  <a:lnTo>
                    <a:pt x="728" y="1386"/>
                  </a:lnTo>
                  <a:lnTo>
                    <a:pt x="721" y="1386"/>
                  </a:lnTo>
                  <a:lnTo>
                    <a:pt x="715" y="1386"/>
                  </a:lnTo>
                  <a:lnTo>
                    <a:pt x="708" y="1387"/>
                  </a:lnTo>
                  <a:lnTo>
                    <a:pt x="703" y="1389"/>
                  </a:lnTo>
                  <a:lnTo>
                    <a:pt x="697" y="1391"/>
                  </a:lnTo>
                  <a:lnTo>
                    <a:pt x="692" y="1394"/>
                  </a:lnTo>
                  <a:lnTo>
                    <a:pt x="688" y="1398"/>
                  </a:lnTo>
                  <a:lnTo>
                    <a:pt x="684" y="1402"/>
                  </a:lnTo>
                  <a:lnTo>
                    <a:pt x="680" y="1406"/>
                  </a:lnTo>
                  <a:lnTo>
                    <a:pt x="675" y="1417"/>
                  </a:lnTo>
                  <a:lnTo>
                    <a:pt x="670" y="1428"/>
                  </a:lnTo>
                  <a:lnTo>
                    <a:pt x="667" y="1440"/>
                  </a:lnTo>
                  <a:lnTo>
                    <a:pt x="667" y="1452"/>
                  </a:lnTo>
                  <a:close/>
                  <a:moveTo>
                    <a:pt x="805" y="1374"/>
                  </a:moveTo>
                  <a:lnTo>
                    <a:pt x="826" y="1374"/>
                  </a:lnTo>
                  <a:lnTo>
                    <a:pt x="878" y="1507"/>
                  </a:lnTo>
                  <a:lnTo>
                    <a:pt x="925" y="1374"/>
                  </a:lnTo>
                  <a:lnTo>
                    <a:pt x="944" y="1374"/>
                  </a:lnTo>
                  <a:lnTo>
                    <a:pt x="877" y="1554"/>
                  </a:lnTo>
                  <a:lnTo>
                    <a:pt x="872" y="1563"/>
                  </a:lnTo>
                  <a:lnTo>
                    <a:pt x="869" y="1570"/>
                  </a:lnTo>
                  <a:lnTo>
                    <a:pt x="865" y="1576"/>
                  </a:lnTo>
                  <a:lnTo>
                    <a:pt x="860" y="1580"/>
                  </a:lnTo>
                  <a:lnTo>
                    <a:pt x="856" y="1583"/>
                  </a:lnTo>
                  <a:lnTo>
                    <a:pt x="851" y="1586"/>
                  </a:lnTo>
                  <a:lnTo>
                    <a:pt x="844" y="1587"/>
                  </a:lnTo>
                  <a:lnTo>
                    <a:pt x="836" y="1588"/>
                  </a:lnTo>
                  <a:lnTo>
                    <a:pt x="827" y="1587"/>
                  </a:lnTo>
                  <a:lnTo>
                    <a:pt x="822" y="1586"/>
                  </a:lnTo>
                  <a:lnTo>
                    <a:pt x="822" y="1570"/>
                  </a:lnTo>
                  <a:lnTo>
                    <a:pt x="828" y="1572"/>
                  </a:lnTo>
                  <a:lnTo>
                    <a:pt x="834" y="1572"/>
                  </a:lnTo>
                  <a:lnTo>
                    <a:pt x="840" y="1572"/>
                  </a:lnTo>
                  <a:lnTo>
                    <a:pt x="844" y="1569"/>
                  </a:lnTo>
                  <a:lnTo>
                    <a:pt x="849" y="1567"/>
                  </a:lnTo>
                  <a:lnTo>
                    <a:pt x="852" y="1565"/>
                  </a:lnTo>
                  <a:lnTo>
                    <a:pt x="857" y="1557"/>
                  </a:lnTo>
                  <a:lnTo>
                    <a:pt x="861" y="1547"/>
                  </a:lnTo>
                  <a:lnTo>
                    <a:pt x="868" y="1529"/>
                  </a:lnTo>
                  <a:lnTo>
                    <a:pt x="805" y="1374"/>
                  </a:lnTo>
                  <a:close/>
                  <a:moveTo>
                    <a:pt x="963" y="1374"/>
                  </a:moveTo>
                  <a:lnTo>
                    <a:pt x="980" y="1374"/>
                  </a:lnTo>
                  <a:lnTo>
                    <a:pt x="980" y="1401"/>
                  </a:lnTo>
                  <a:lnTo>
                    <a:pt x="981" y="1401"/>
                  </a:lnTo>
                  <a:lnTo>
                    <a:pt x="986" y="1393"/>
                  </a:lnTo>
                  <a:lnTo>
                    <a:pt x="990" y="1388"/>
                  </a:lnTo>
                  <a:lnTo>
                    <a:pt x="995" y="1383"/>
                  </a:lnTo>
                  <a:lnTo>
                    <a:pt x="1001" y="1378"/>
                  </a:lnTo>
                  <a:lnTo>
                    <a:pt x="1007" y="1375"/>
                  </a:lnTo>
                  <a:lnTo>
                    <a:pt x="1015" y="1372"/>
                  </a:lnTo>
                  <a:lnTo>
                    <a:pt x="1023" y="1371"/>
                  </a:lnTo>
                  <a:lnTo>
                    <a:pt x="1032" y="1370"/>
                  </a:lnTo>
                  <a:lnTo>
                    <a:pt x="1040" y="1371"/>
                  </a:lnTo>
                  <a:lnTo>
                    <a:pt x="1047" y="1372"/>
                  </a:lnTo>
                  <a:lnTo>
                    <a:pt x="1054" y="1374"/>
                  </a:lnTo>
                  <a:lnTo>
                    <a:pt x="1060" y="1377"/>
                  </a:lnTo>
                  <a:lnTo>
                    <a:pt x="1066" y="1381"/>
                  </a:lnTo>
                  <a:lnTo>
                    <a:pt x="1070" y="1387"/>
                  </a:lnTo>
                  <a:lnTo>
                    <a:pt x="1074" y="1393"/>
                  </a:lnTo>
                  <a:lnTo>
                    <a:pt x="1076" y="1400"/>
                  </a:lnTo>
                  <a:lnTo>
                    <a:pt x="1081" y="1393"/>
                  </a:lnTo>
                  <a:lnTo>
                    <a:pt x="1086" y="1387"/>
                  </a:lnTo>
                  <a:lnTo>
                    <a:pt x="1092" y="1381"/>
                  </a:lnTo>
                  <a:lnTo>
                    <a:pt x="1097" y="1377"/>
                  </a:lnTo>
                  <a:lnTo>
                    <a:pt x="1104" y="1374"/>
                  </a:lnTo>
                  <a:lnTo>
                    <a:pt x="1111" y="1372"/>
                  </a:lnTo>
                  <a:lnTo>
                    <a:pt x="1119" y="1371"/>
                  </a:lnTo>
                  <a:lnTo>
                    <a:pt x="1126" y="1370"/>
                  </a:lnTo>
                  <a:lnTo>
                    <a:pt x="1138" y="1371"/>
                  </a:lnTo>
                  <a:lnTo>
                    <a:pt x="1149" y="1373"/>
                  </a:lnTo>
                  <a:lnTo>
                    <a:pt x="1153" y="1375"/>
                  </a:lnTo>
                  <a:lnTo>
                    <a:pt x="1157" y="1377"/>
                  </a:lnTo>
                  <a:lnTo>
                    <a:pt x="1162" y="1380"/>
                  </a:lnTo>
                  <a:lnTo>
                    <a:pt x="1165" y="1384"/>
                  </a:lnTo>
                  <a:lnTo>
                    <a:pt x="1168" y="1387"/>
                  </a:lnTo>
                  <a:lnTo>
                    <a:pt x="1170" y="1391"/>
                  </a:lnTo>
                  <a:lnTo>
                    <a:pt x="1173" y="1396"/>
                  </a:lnTo>
                  <a:lnTo>
                    <a:pt x="1175" y="1401"/>
                  </a:lnTo>
                  <a:lnTo>
                    <a:pt x="1177" y="1412"/>
                  </a:lnTo>
                  <a:lnTo>
                    <a:pt x="1178" y="1425"/>
                  </a:lnTo>
                  <a:lnTo>
                    <a:pt x="1178" y="1529"/>
                  </a:lnTo>
                  <a:lnTo>
                    <a:pt x="1158" y="1529"/>
                  </a:lnTo>
                  <a:lnTo>
                    <a:pt x="1158" y="1426"/>
                  </a:lnTo>
                  <a:lnTo>
                    <a:pt x="1158" y="1416"/>
                  </a:lnTo>
                  <a:lnTo>
                    <a:pt x="1157" y="1408"/>
                  </a:lnTo>
                  <a:lnTo>
                    <a:pt x="1154" y="1402"/>
                  </a:lnTo>
                  <a:lnTo>
                    <a:pt x="1151" y="1396"/>
                  </a:lnTo>
                  <a:lnTo>
                    <a:pt x="1146" y="1391"/>
                  </a:lnTo>
                  <a:lnTo>
                    <a:pt x="1139" y="1388"/>
                  </a:lnTo>
                  <a:lnTo>
                    <a:pt x="1131" y="1387"/>
                  </a:lnTo>
                  <a:lnTo>
                    <a:pt x="1122" y="1386"/>
                  </a:lnTo>
                  <a:lnTo>
                    <a:pt x="1116" y="1386"/>
                  </a:lnTo>
                  <a:lnTo>
                    <a:pt x="1111" y="1387"/>
                  </a:lnTo>
                  <a:lnTo>
                    <a:pt x="1106" y="1389"/>
                  </a:lnTo>
                  <a:lnTo>
                    <a:pt x="1101" y="1390"/>
                  </a:lnTo>
                  <a:lnTo>
                    <a:pt x="1098" y="1393"/>
                  </a:lnTo>
                  <a:lnTo>
                    <a:pt x="1095" y="1396"/>
                  </a:lnTo>
                  <a:lnTo>
                    <a:pt x="1092" y="1400"/>
                  </a:lnTo>
                  <a:lnTo>
                    <a:pt x="1088" y="1403"/>
                  </a:lnTo>
                  <a:lnTo>
                    <a:pt x="1085" y="1412"/>
                  </a:lnTo>
                  <a:lnTo>
                    <a:pt x="1082" y="1421"/>
                  </a:lnTo>
                  <a:lnTo>
                    <a:pt x="1081" y="1431"/>
                  </a:lnTo>
                  <a:lnTo>
                    <a:pt x="1080" y="1442"/>
                  </a:lnTo>
                  <a:lnTo>
                    <a:pt x="1080" y="1529"/>
                  </a:lnTo>
                  <a:lnTo>
                    <a:pt x="1061" y="1529"/>
                  </a:lnTo>
                  <a:lnTo>
                    <a:pt x="1061" y="1425"/>
                  </a:lnTo>
                  <a:lnTo>
                    <a:pt x="1060" y="1417"/>
                  </a:lnTo>
                  <a:lnTo>
                    <a:pt x="1059" y="1410"/>
                  </a:lnTo>
                  <a:lnTo>
                    <a:pt x="1057" y="1403"/>
                  </a:lnTo>
                  <a:lnTo>
                    <a:pt x="1054" y="1398"/>
                  </a:lnTo>
                  <a:lnTo>
                    <a:pt x="1049" y="1392"/>
                  </a:lnTo>
                  <a:lnTo>
                    <a:pt x="1044" y="1389"/>
                  </a:lnTo>
                  <a:lnTo>
                    <a:pt x="1036" y="1387"/>
                  </a:lnTo>
                  <a:lnTo>
                    <a:pt x="1028" y="1386"/>
                  </a:lnTo>
                  <a:lnTo>
                    <a:pt x="1022" y="1386"/>
                  </a:lnTo>
                  <a:lnTo>
                    <a:pt x="1017" y="1387"/>
                  </a:lnTo>
                  <a:lnTo>
                    <a:pt x="1012" y="1388"/>
                  </a:lnTo>
                  <a:lnTo>
                    <a:pt x="1007" y="1390"/>
                  </a:lnTo>
                  <a:lnTo>
                    <a:pt x="1003" y="1392"/>
                  </a:lnTo>
                  <a:lnTo>
                    <a:pt x="1000" y="1396"/>
                  </a:lnTo>
                  <a:lnTo>
                    <a:pt x="995" y="1399"/>
                  </a:lnTo>
                  <a:lnTo>
                    <a:pt x="993" y="1402"/>
                  </a:lnTo>
                  <a:lnTo>
                    <a:pt x="988" y="1411"/>
                  </a:lnTo>
                  <a:lnTo>
                    <a:pt x="985" y="1420"/>
                  </a:lnTo>
                  <a:lnTo>
                    <a:pt x="982" y="1431"/>
                  </a:lnTo>
                  <a:lnTo>
                    <a:pt x="981" y="1443"/>
                  </a:lnTo>
                  <a:lnTo>
                    <a:pt x="981" y="1529"/>
                  </a:lnTo>
                  <a:lnTo>
                    <a:pt x="963" y="1529"/>
                  </a:lnTo>
                  <a:lnTo>
                    <a:pt x="963" y="1374"/>
                  </a:lnTo>
                  <a:close/>
                  <a:moveTo>
                    <a:pt x="1225" y="1457"/>
                  </a:moveTo>
                  <a:lnTo>
                    <a:pt x="1227" y="1468"/>
                  </a:lnTo>
                  <a:lnTo>
                    <a:pt x="1229" y="1479"/>
                  </a:lnTo>
                  <a:lnTo>
                    <a:pt x="1232" y="1488"/>
                  </a:lnTo>
                  <a:lnTo>
                    <a:pt x="1237" y="1498"/>
                  </a:lnTo>
                  <a:lnTo>
                    <a:pt x="1241" y="1502"/>
                  </a:lnTo>
                  <a:lnTo>
                    <a:pt x="1245" y="1507"/>
                  </a:lnTo>
                  <a:lnTo>
                    <a:pt x="1249" y="1510"/>
                  </a:lnTo>
                  <a:lnTo>
                    <a:pt x="1254" y="1513"/>
                  </a:lnTo>
                  <a:lnTo>
                    <a:pt x="1259" y="1515"/>
                  </a:lnTo>
                  <a:lnTo>
                    <a:pt x="1264" y="1518"/>
                  </a:lnTo>
                  <a:lnTo>
                    <a:pt x="1270" y="1519"/>
                  </a:lnTo>
                  <a:lnTo>
                    <a:pt x="1276" y="1519"/>
                  </a:lnTo>
                  <a:lnTo>
                    <a:pt x="1287" y="1518"/>
                  </a:lnTo>
                  <a:lnTo>
                    <a:pt x="1296" y="1515"/>
                  </a:lnTo>
                  <a:lnTo>
                    <a:pt x="1303" y="1512"/>
                  </a:lnTo>
                  <a:lnTo>
                    <a:pt x="1310" y="1508"/>
                  </a:lnTo>
                  <a:lnTo>
                    <a:pt x="1315" y="1501"/>
                  </a:lnTo>
                  <a:lnTo>
                    <a:pt x="1319" y="1495"/>
                  </a:lnTo>
                  <a:lnTo>
                    <a:pt x="1323" y="1487"/>
                  </a:lnTo>
                  <a:lnTo>
                    <a:pt x="1326" y="1479"/>
                  </a:lnTo>
                  <a:lnTo>
                    <a:pt x="1344" y="1479"/>
                  </a:lnTo>
                  <a:lnTo>
                    <a:pt x="1341" y="1492"/>
                  </a:lnTo>
                  <a:lnTo>
                    <a:pt x="1336" y="1502"/>
                  </a:lnTo>
                  <a:lnTo>
                    <a:pt x="1330" y="1512"/>
                  </a:lnTo>
                  <a:lnTo>
                    <a:pt x="1323" y="1520"/>
                  </a:lnTo>
                  <a:lnTo>
                    <a:pt x="1318" y="1523"/>
                  </a:lnTo>
                  <a:lnTo>
                    <a:pt x="1313" y="1526"/>
                  </a:lnTo>
                  <a:lnTo>
                    <a:pt x="1309" y="1528"/>
                  </a:lnTo>
                  <a:lnTo>
                    <a:pt x="1303" y="1530"/>
                  </a:lnTo>
                  <a:lnTo>
                    <a:pt x="1290" y="1534"/>
                  </a:lnTo>
                  <a:lnTo>
                    <a:pt x="1276" y="1535"/>
                  </a:lnTo>
                  <a:lnTo>
                    <a:pt x="1268" y="1534"/>
                  </a:lnTo>
                  <a:lnTo>
                    <a:pt x="1259" y="1533"/>
                  </a:lnTo>
                  <a:lnTo>
                    <a:pt x="1251" y="1530"/>
                  </a:lnTo>
                  <a:lnTo>
                    <a:pt x="1245" y="1528"/>
                  </a:lnTo>
                  <a:lnTo>
                    <a:pt x="1238" y="1524"/>
                  </a:lnTo>
                  <a:lnTo>
                    <a:pt x="1233" y="1520"/>
                  </a:lnTo>
                  <a:lnTo>
                    <a:pt x="1228" y="1515"/>
                  </a:lnTo>
                  <a:lnTo>
                    <a:pt x="1223" y="1510"/>
                  </a:lnTo>
                  <a:lnTo>
                    <a:pt x="1219" y="1505"/>
                  </a:lnTo>
                  <a:lnTo>
                    <a:pt x="1216" y="1498"/>
                  </a:lnTo>
                  <a:lnTo>
                    <a:pt x="1212" y="1491"/>
                  </a:lnTo>
                  <a:lnTo>
                    <a:pt x="1210" y="1484"/>
                  </a:lnTo>
                  <a:lnTo>
                    <a:pt x="1207" y="1469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0" y="1423"/>
                  </a:lnTo>
                  <a:lnTo>
                    <a:pt x="1212" y="1415"/>
                  </a:lnTo>
                  <a:lnTo>
                    <a:pt x="1216" y="1408"/>
                  </a:lnTo>
                  <a:lnTo>
                    <a:pt x="1219" y="1402"/>
                  </a:lnTo>
                  <a:lnTo>
                    <a:pt x="1223" y="1396"/>
                  </a:lnTo>
                  <a:lnTo>
                    <a:pt x="1228" y="1390"/>
                  </a:lnTo>
                  <a:lnTo>
                    <a:pt x="1233" y="1385"/>
                  </a:lnTo>
                  <a:lnTo>
                    <a:pt x="1238" y="1380"/>
                  </a:lnTo>
                  <a:lnTo>
                    <a:pt x="1245" y="1377"/>
                  </a:lnTo>
                  <a:lnTo>
                    <a:pt x="1251" y="1374"/>
                  </a:lnTo>
                  <a:lnTo>
                    <a:pt x="1259" y="1372"/>
                  </a:lnTo>
                  <a:lnTo>
                    <a:pt x="1268" y="1371"/>
                  </a:lnTo>
                  <a:lnTo>
                    <a:pt x="1276" y="1370"/>
                  </a:lnTo>
                  <a:lnTo>
                    <a:pt x="1286" y="1371"/>
                  </a:lnTo>
                  <a:lnTo>
                    <a:pt x="1293" y="1372"/>
                  </a:lnTo>
                  <a:lnTo>
                    <a:pt x="1302" y="1374"/>
                  </a:lnTo>
                  <a:lnTo>
                    <a:pt x="1309" y="1377"/>
                  </a:lnTo>
                  <a:lnTo>
                    <a:pt x="1315" y="1381"/>
                  </a:lnTo>
                  <a:lnTo>
                    <a:pt x="1320" y="1386"/>
                  </a:lnTo>
                  <a:lnTo>
                    <a:pt x="1326" y="1391"/>
                  </a:lnTo>
                  <a:lnTo>
                    <a:pt x="1330" y="1398"/>
                  </a:lnTo>
                  <a:lnTo>
                    <a:pt x="1333" y="1404"/>
                  </a:lnTo>
                  <a:lnTo>
                    <a:pt x="1338" y="1411"/>
                  </a:lnTo>
                  <a:lnTo>
                    <a:pt x="1340" y="1418"/>
                  </a:lnTo>
                  <a:lnTo>
                    <a:pt x="1342" y="1426"/>
                  </a:lnTo>
                  <a:lnTo>
                    <a:pt x="1344" y="1441"/>
                  </a:lnTo>
                  <a:lnTo>
                    <a:pt x="1345" y="1457"/>
                  </a:lnTo>
                  <a:lnTo>
                    <a:pt x="1225" y="1457"/>
                  </a:lnTo>
                  <a:close/>
                  <a:moveTo>
                    <a:pt x="1326" y="1441"/>
                  </a:moveTo>
                  <a:lnTo>
                    <a:pt x="1325" y="1431"/>
                  </a:lnTo>
                  <a:lnTo>
                    <a:pt x="1323" y="1420"/>
                  </a:lnTo>
                  <a:lnTo>
                    <a:pt x="1318" y="1412"/>
                  </a:lnTo>
                  <a:lnTo>
                    <a:pt x="1313" y="1403"/>
                  </a:lnTo>
                  <a:lnTo>
                    <a:pt x="1305" y="1396"/>
                  </a:lnTo>
                  <a:lnTo>
                    <a:pt x="1297" y="1390"/>
                  </a:lnTo>
                  <a:lnTo>
                    <a:pt x="1292" y="1389"/>
                  </a:lnTo>
                  <a:lnTo>
                    <a:pt x="1287" y="1387"/>
                  </a:lnTo>
                  <a:lnTo>
                    <a:pt x="1283" y="1386"/>
                  </a:lnTo>
                  <a:lnTo>
                    <a:pt x="1276" y="1386"/>
                  </a:lnTo>
                  <a:lnTo>
                    <a:pt x="1271" y="1386"/>
                  </a:lnTo>
                  <a:lnTo>
                    <a:pt x="1265" y="1387"/>
                  </a:lnTo>
                  <a:lnTo>
                    <a:pt x="1261" y="1389"/>
                  </a:lnTo>
                  <a:lnTo>
                    <a:pt x="1256" y="1390"/>
                  </a:lnTo>
                  <a:lnTo>
                    <a:pt x="1247" y="1396"/>
                  </a:lnTo>
                  <a:lnTo>
                    <a:pt x="1241" y="1403"/>
                  </a:lnTo>
                  <a:lnTo>
                    <a:pt x="1235" y="1412"/>
                  </a:lnTo>
                  <a:lnTo>
                    <a:pt x="1231" y="1420"/>
                  </a:lnTo>
                  <a:lnTo>
                    <a:pt x="1228" y="1431"/>
                  </a:lnTo>
                  <a:lnTo>
                    <a:pt x="1225" y="1441"/>
                  </a:lnTo>
                  <a:lnTo>
                    <a:pt x="1326" y="1441"/>
                  </a:lnTo>
                  <a:close/>
                  <a:moveTo>
                    <a:pt x="1370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1" y="1401"/>
                  </a:lnTo>
                  <a:lnTo>
                    <a:pt x="1394" y="1394"/>
                  </a:lnTo>
                  <a:lnTo>
                    <a:pt x="1398" y="1388"/>
                  </a:lnTo>
                  <a:lnTo>
                    <a:pt x="1404" y="1384"/>
                  </a:lnTo>
                  <a:lnTo>
                    <a:pt x="1409" y="1378"/>
                  </a:lnTo>
                  <a:lnTo>
                    <a:pt x="1417" y="1375"/>
                  </a:lnTo>
                  <a:lnTo>
                    <a:pt x="1424" y="1372"/>
                  </a:lnTo>
                  <a:lnTo>
                    <a:pt x="1432" y="1371"/>
                  </a:lnTo>
                  <a:lnTo>
                    <a:pt x="1440" y="1370"/>
                  </a:lnTo>
                  <a:lnTo>
                    <a:pt x="1448" y="1371"/>
                  </a:lnTo>
                  <a:lnTo>
                    <a:pt x="1455" y="1371"/>
                  </a:lnTo>
                  <a:lnTo>
                    <a:pt x="1462" y="1372"/>
                  </a:lnTo>
                  <a:lnTo>
                    <a:pt x="1467" y="1374"/>
                  </a:lnTo>
                  <a:lnTo>
                    <a:pt x="1473" y="1376"/>
                  </a:lnTo>
                  <a:lnTo>
                    <a:pt x="1477" y="1379"/>
                  </a:lnTo>
                  <a:lnTo>
                    <a:pt x="1481" y="1383"/>
                  </a:lnTo>
                  <a:lnTo>
                    <a:pt x="1485" y="1386"/>
                  </a:lnTo>
                  <a:lnTo>
                    <a:pt x="1488" y="1390"/>
                  </a:lnTo>
                  <a:lnTo>
                    <a:pt x="1490" y="1394"/>
                  </a:lnTo>
                  <a:lnTo>
                    <a:pt x="1492" y="1400"/>
                  </a:lnTo>
                  <a:lnTo>
                    <a:pt x="1494" y="1405"/>
                  </a:lnTo>
                  <a:lnTo>
                    <a:pt x="1497" y="1417"/>
                  </a:lnTo>
                  <a:lnTo>
                    <a:pt x="1497" y="1430"/>
                  </a:lnTo>
                  <a:lnTo>
                    <a:pt x="1497" y="1529"/>
                  </a:lnTo>
                  <a:lnTo>
                    <a:pt x="1478" y="1529"/>
                  </a:lnTo>
                  <a:lnTo>
                    <a:pt x="1478" y="1433"/>
                  </a:lnTo>
                  <a:lnTo>
                    <a:pt x="1477" y="1424"/>
                  </a:lnTo>
                  <a:lnTo>
                    <a:pt x="1476" y="1414"/>
                  </a:lnTo>
                  <a:lnTo>
                    <a:pt x="1474" y="1406"/>
                  </a:lnTo>
                  <a:lnTo>
                    <a:pt x="1470" y="1400"/>
                  </a:lnTo>
                  <a:lnTo>
                    <a:pt x="1464" y="1393"/>
                  </a:lnTo>
                  <a:lnTo>
                    <a:pt x="1458" y="1389"/>
                  </a:lnTo>
                  <a:lnTo>
                    <a:pt x="1449" y="1387"/>
                  </a:lnTo>
                  <a:lnTo>
                    <a:pt x="1438" y="1386"/>
                  </a:lnTo>
                  <a:lnTo>
                    <a:pt x="1433" y="1386"/>
                  </a:lnTo>
                  <a:lnTo>
                    <a:pt x="1427" y="1387"/>
                  </a:lnTo>
                  <a:lnTo>
                    <a:pt x="1423" y="1388"/>
                  </a:lnTo>
                  <a:lnTo>
                    <a:pt x="1418" y="1390"/>
                  </a:lnTo>
                  <a:lnTo>
                    <a:pt x="1410" y="1394"/>
                  </a:lnTo>
                  <a:lnTo>
                    <a:pt x="1403" y="1401"/>
                  </a:lnTo>
                  <a:lnTo>
                    <a:pt x="1397" y="1408"/>
                  </a:lnTo>
                  <a:lnTo>
                    <a:pt x="1393" y="1418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29"/>
                  </a:lnTo>
                  <a:lnTo>
                    <a:pt x="1370" y="1529"/>
                  </a:lnTo>
                  <a:lnTo>
                    <a:pt x="1370" y="1374"/>
                  </a:lnTo>
                  <a:close/>
                  <a:moveTo>
                    <a:pt x="1563" y="1374"/>
                  </a:moveTo>
                  <a:lnTo>
                    <a:pt x="1595" y="1374"/>
                  </a:lnTo>
                  <a:lnTo>
                    <a:pt x="1595" y="1390"/>
                  </a:lnTo>
                  <a:lnTo>
                    <a:pt x="1563" y="1390"/>
                  </a:lnTo>
                  <a:lnTo>
                    <a:pt x="1563" y="1495"/>
                  </a:lnTo>
                  <a:lnTo>
                    <a:pt x="1563" y="1503"/>
                  </a:lnTo>
                  <a:lnTo>
                    <a:pt x="1566" y="1510"/>
                  </a:lnTo>
                  <a:lnTo>
                    <a:pt x="1568" y="1512"/>
                  </a:lnTo>
                  <a:lnTo>
                    <a:pt x="1570" y="1514"/>
                  </a:lnTo>
                  <a:lnTo>
                    <a:pt x="1574" y="1515"/>
                  </a:lnTo>
                  <a:lnTo>
                    <a:pt x="1579" y="1515"/>
                  </a:lnTo>
                  <a:lnTo>
                    <a:pt x="1586" y="1515"/>
                  </a:lnTo>
                  <a:lnTo>
                    <a:pt x="1595" y="1515"/>
                  </a:lnTo>
                  <a:lnTo>
                    <a:pt x="1595" y="1532"/>
                  </a:lnTo>
                  <a:lnTo>
                    <a:pt x="1586" y="1532"/>
                  </a:lnTo>
                  <a:lnTo>
                    <a:pt x="1578" y="1532"/>
                  </a:lnTo>
                  <a:lnTo>
                    <a:pt x="1569" y="1532"/>
                  </a:lnTo>
                  <a:lnTo>
                    <a:pt x="1561" y="1530"/>
                  </a:lnTo>
                  <a:lnTo>
                    <a:pt x="1556" y="1527"/>
                  </a:lnTo>
                  <a:lnTo>
                    <a:pt x="1552" y="1524"/>
                  </a:lnTo>
                  <a:lnTo>
                    <a:pt x="1548" y="1520"/>
                  </a:lnTo>
                  <a:lnTo>
                    <a:pt x="1545" y="1513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0"/>
                  </a:lnTo>
                  <a:lnTo>
                    <a:pt x="1517" y="1390"/>
                  </a:lnTo>
                  <a:lnTo>
                    <a:pt x="1517" y="1374"/>
                  </a:lnTo>
                  <a:lnTo>
                    <a:pt x="1544" y="1374"/>
                  </a:lnTo>
                  <a:lnTo>
                    <a:pt x="1544" y="1327"/>
                  </a:lnTo>
                  <a:lnTo>
                    <a:pt x="1563" y="1327"/>
                  </a:lnTo>
                  <a:lnTo>
                    <a:pt x="1563" y="1374"/>
                  </a:lnTo>
                  <a:close/>
                  <a:moveTo>
                    <a:pt x="1719" y="1459"/>
                  </a:moveTo>
                  <a:lnTo>
                    <a:pt x="1720" y="1467"/>
                  </a:lnTo>
                  <a:lnTo>
                    <a:pt x="1720" y="1474"/>
                  </a:lnTo>
                  <a:lnTo>
                    <a:pt x="1722" y="1481"/>
                  </a:lnTo>
                  <a:lnTo>
                    <a:pt x="1724" y="1487"/>
                  </a:lnTo>
                  <a:lnTo>
                    <a:pt x="1728" y="1493"/>
                  </a:lnTo>
                  <a:lnTo>
                    <a:pt x="1731" y="1497"/>
                  </a:lnTo>
                  <a:lnTo>
                    <a:pt x="1735" y="1501"/>
                  </a:lnTo>
                  <a:lnTo>
                    <a:pt x="1740" y="1505"/>
                  </a:lnTo>
                  <a:lnTo>
                    <a:pt x="1744" y="1508"/>
                  </a:lnTo>
                  <a:lnTo>
                    <a:pt x="1750" y="1510"/>
                  </a:lnTo>
                  <a:lnTo>
                    <a:pt x="1756" y="1512"/>
                  </a:lnTo>
                  <a:lnTo>
                    <a:pt x="1762" y="1514"/>
                  </a:lnTo>
                  <a:lnTo>
                    <a:pt x="1775" y="1516"/>
                  </a:lnTo>
                  <a:lnTo>
                    <a:pt x="1789" y="1516"/>
                  </a:lnTo>
                  <a:lnTo>
                    <a:pt x="1799" y="1516"/>
                  </a:lnTo>
                  <a:lnTo>
                    <a:pt x="1808" y="1514"/>
                  </a:lnTo>
                  <a:lnTo>
                    <a:pt x="1817" y="1511"/>
                  </a:lnTo>
                  <a:lnTo>
                    <a:pt x="1827" y="1507"/>
                  </a:lnTo>
                  <a:lnTo>
                    <a:pt x="1830" y="1505"/>
                  </a:lnTo>
                  <a:lnTo>
                    <a:pt x="1835" y="1501"/>
                  </a:lnTo>
                  <a:lnTo>
                    <a:pt x="1838" y="1497"/>
                  </a:lnTo>
                  <a:lnTo>
                    <a:pt x="1841" y="1494"/>
                  </a:lnTo>
                  <a:lnTo>
                    <a:pt x="1843" y="1489"/>
                  </a:lnTo>
                  <a:lnTo>
                    <a:pt x="1845" y="1484"/>
                  </a:lnTo>
                  <a:lnTo>
                    <a:pt x="1846" y="1479"/>
                  </a:lnTo>
                  <a:lnTo>
                    <a:pt x="1846" y="1473"/>
                  </a:lnTo>
                  <a:lnTo>
                    <a:pt x="1846" y="1469"/>
                  </a:lnTo>
                  <a:lnTo>
                    <a:pt x="1845" y="1465"/>
                  </a:lnTo>
                  <a:lnTo>
                    <a:pt x="1844" y="1461"/>
                  </a:lnTo>
                  <a:lnTo>
                    <a:pt x="1842" y="1457"/>
                  </a:lnTo>
                  <a:lnTo>
                    <a:pt x="1838" y="1452"/>
                  </a:lnTo>
                  <a:lnTo>
                    <a:pt x="1832" y="1446"/>
                  </a:lnTo>
                  <a:lnTo>
                    <a:pt x="1825" y="1442"/>
                  </a:lnTo>
                  <a:lnTo>
                    <a:pt x="1817" y="1439"/>
                  </a:lnTo>
                  <a:lnTo>
                    <a:pt x="1810" y="1437"/>
                  </a:lnTo>
                  <a:lnTo>
                    <a:pt x="1802" y="1434"/>
                  </a:lnTo>
                  <a:lnTo>
                    <a:pt x="1755" y="1423"/>
                  </a:lnTo>
                  <a:lnTo>
                    <a:pt x="1745" y="1420"/>
                  </a:lnTo>
                  <a:lnTo>
                    <a:pt x="1736" y="1417"/>
                  </a:lnTo>
                  <a:lnTo>
                    <a:pt x="1728" y="1413"/>
                  </a:lnTo>
                  <a:lnTo>
                    <a:pt x="1720" y="1407"/>
                  </a:lnTo>
                  <a:lnTo>
                    <a:pt x="1715" y="1401"/>
                  </a:lnTo>
                  <a:lnTo>
                    <a:pt x="1710" y="1392"/>
                  </a:lnTo>
                  <a:lnTo>
                    <a:pt x="1708" y="1388"/>
                  </a:lnTo>
                  <a:lnTo>
                    <a:pt x="1707" y="1383"/>
                  </a:lnTo>
                  <a:lnTo>
                    <a:pt x="1706" y="1377"/>
                  </a:lnTo>
                  <a:lnTo>
                    <a:pt x="1706" y="1371"/>
                  </a:lnTo>
                  <a:lnTo>
                    <a:pt x="1706" y="1362"/>
                  </a:lnTo>
                  <a:lnTo>
                    <a:pt x="1709" y="1352"/>
                  </a:lnTo>
                  <a:lnTo>
                    <a:pt x="1710" y="1347"/>
                  </a:lnTo>
                  <a:lnTo>
                    <a:pt x="1714" y="1343"/>
                  </a:lnTo>
                  <a:lnTo>
                    <a:pt x="1717" y="1337"/>
                  </a:lnTo>
                  <a:lnTo>
                    <a:pt x="1720" y="1333"/>
                  </a:lnTo>
                  <a:lnTo>
                    <a:pt x="1724" y="1329"/>
                  </a:lnTo>
                  <a:lnTo>
                    <a:pt x="1730" y="1324"/>
                  </a:lnTo>
                  <a:lnTo>
                    <a:pt x="1736" y="1320"/>
                  </a:lnTo>
                  <a:lnTo>
                    <a:pt x="1743" y="1317"/>
                  </a:lnTo>
                  <a:lnTo>
                    <a:pt x="1750" y="1313"/>
                  </a:lnTo>
                  <a:lnTo>
                    <a:pt x="1759" y="1312"/>
                  </a:lnTo>
                  <a:lnTo>
                    <a:pt x="1769" y="1310"/>
                  </a:lnTo>
                  <a:lnTo>
                    <a:pt x="1779" y="1310"/>
                  </a:lnTo>
                  <a:lnTo>
                    <a:pt x="1788" y="1310"/>
                  </a:lnTo>
                  <a:lnTo>
                    <a:pt x="1796" y="1311"/>
                  </a:lnTo>
                  <a:lnTo>
                    <a:pt x="1803" y="1312"/>
                  </a:lnTo>
                  <a:lnTo>
                    <a:pt x="1811" y="1315"/>
                  </a:lnTo>
                  <a:lnTo>
                    <a:pt x="1817" y="1317"/>
                  </a:lnTo>
                  <a:lnTo>
                    <a:pt x="1824" y="1320"/>
                  </a:lnTo>
                  <a:lnTo>
                    <a:pt x="1830" y="1323"/>
                  </a:lnTo>
                  <a:lnTo>
                    <a:pt x="1836" y="1327"/>
                  </a:lnTo>
                  <a:lnTo>
                    <a:pt x="1841" y="1332"/>
                  </a:lnTo>
                  <a:lnTo>
                    <a:pt x="1845" y="1336"/>
                  </a:lnTo>
                  <a:lnTo>
                    <a:pt x="1850" y="1342"/>
                  </a:lnTo>
                  <a:lnTo>
                    <a:pt x="1853" y="1348"/>
                  </a:lnTo>
                  <a:lnTo>
                    <a:pt x="1856" y="1354"/>
                  </a:lnTo>
                  <a:lnTo>
                    <a:pt x="1858" y="1362"/>
                  </a:lnTo>
                  <a:lnTo>
                    <a:pt x="1859" y="1370"/>
                  </a:lnTo>
                  <a:lnTo>
                    <a:pt x="1859" y="1377"/>
                  </a:lnTo>
                  <a:lnTo>
                    <a:pt x="1839" y="1377"/>
                  </a:lnTo>
                  <a:lnTo>
                    <a:pt x="1839" y="1372"/>
                  </a:lnTo>
                  <a:lnTo>
                    <a:pt x="1838" y="1365"/>
                  </a:lnTo>
                  <a:lnTo>
                    <a:pt x="1836" y="1361"/>
                  </a:lnTo>
                  <a:lnTo>
                    <a:pt x="1833" y="1356"/>
                  </a:lnTo>
                  <a:lnTo>
                    <a:pt x="1831" y="1351"/>
                  </a:lnTo>
                  <a:lnTo>
                    <a:pt x="1828" y="1347"/>
                  </a:lnTo>
                  <a:lnTo>
                    <a:pt x="1825" y="1344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1"/>
                  </a:lnTo>
                  <a:lnTo>
                    <a:pt x="1791" y="1329"/>
                  </a:lnTo>
                  <a:lnTo>
                    <a:pt x="1781" y="1327"/>
                  </a:lnTo>
                  <a:lnTo>
                    <a:pt x="1770" y="1329"/>
                  </a:lnTo>
                  <a:lnTo>
                    <a:pt x="1760" y="1330"/>
                  </a:lnTo>
                  <a:lnTo>
                    <a:pt x="1751" y="1333"/>
                  </a:lnTo>
                  <a:lnTo>
                    <a:pt x="1743" y="1337"/>
                  </a:lnTo>
                  <a:lnTo>
                    <a:pt x="1740" y="1339"/>
                  </a:lnTo>
                  <a:lnTo>
                    <a:pt x="1736" y="1343"/>
                  </a:lnTo>
                  <a:lnTo>
                    <a:pt x="1733" y="1347"/>
                  </a:lnTo>
                  <a:lnTo>
                    <a:pt x="1731" y="1350"/>
                  </a:lnTo>
                  <a:lnTo>
                    <a:pt x="1729" y="1354"/>
                  </a:lnTo>
                  <a:lnTo>
                    <a:pt x="1728" y="1360"/>
                  </a:lnTo>
                  <a:lnTo>
                    <a:pt x="1727" y="1365"/>
                  </a:lnTo>
                  <a:lnTo>
                    <a:pt x="1727" y="1371"/>
                  </a:lnTo>
                  <a:lnTo>
                    <a:pt x="1727" y="1377"/>
                  </a:lnTo>
                  <a:lnTo>
                    <a:pt x="1729" y="1384"/>
                  </a:lnTo>
                  <a:lnTo>
                    <a:pt x="1732" y="1389"/>
                  </a:lnTo>
                  <a:lnTo>
                    <a:pt x="1736" y="1393"/>
                  </a:lnTo>
                  <a:lnTo>
                    <a:pt x="1741" y="1397"/>
                  </a:lnTo>
                  <a:lnTo>
                    <a:pt x="1746" y="1400"/>
                  </a:lnTo>
                  <a:lnTo>
                    <a:pt x="1752" y="1402"/>
                  </a:lnTo>
                  <a:lnTo>
                    <a:pt x="1759" y="1403"/>
                  </a:lnTo>
                  <a:lnTo>
                    <a:pt x="1812" y="1416"/>
                  </a:lnTo>
                  <a:lnTo>
                    <a:pt x="1823" y="1419"/>
                  </a:lnTo>
                  <a:lnTo>
                    <a:pt x="1832" y="1424"/>
                  </a:lnTo>
                  <a:lnTo>
                    <a:pt x="1842" y="1429"/>
                  </a:lnTo>
                  <a:lnTo>
                    <a:pt x="1851" y="1434"/>
                  </a:lnTo>
                  <a:lnTo>
                    <a:pt x="1854" y="1438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1"/>
                  </a:lnTo>
                  <a:lnTo>
                    <a:pt x="1865" y="1456"/>
                  </a:lnTo>
                  <a:lnTo>
                    <a:pt x="1866" y="1461"/>
                  </a:lnTo>
                  <a:lnTo>
                    <a:pt x="1867" y="1467"/>
                  </a:lnTo>
                  <a:lnTo>
                    <a:pt x="1867" y="1473"/>
                  </a:lnTo>
                  <a:lnTo>
                    <a:pt x="1867" y="1480"/>
                  </a:lnTo>
                  <a:lnTo>
                    <a:pt x="1865" y="1488"/>
                  </a:lnTo>
                  <a:lnTo>
                    <a:pt x="1864" y="1494"/>
                  </a:lnTo>
                  <a:lnTo>
                    <a:pt x="1862" y="1499"/>
                  </a:lnTo>
                  <a:lnTo>
                    <a:pt x="1858" y="1505"/>
                  </a:lnTo>
                  <a:lnTo>
                    <a:pt x="1855" y="1509"/>
                  </a:lnTo>
                  <a:lnTo>
                    <a:pt x="1850" y="1514"/>
                  </a:lnTo>
                  <a:lnTo>
                    <a:pt x="1844" y="1519"/>
                  </a:lnTo>
                  <a:lnTo>
                    <a:pt x="1838" y="1523"/>
                  </a:lnTo>
                  <a:lnTo>
                    <a:pt x="1830" y="1527"/>
                  </a:lnTo>
                  <a:lnTo>
                    <a:pt x="1821" y="1530"/>
                  </a:lnTo>
                  <a:lnTo>
                    <a:pt x="1810" y="1533"/>
                  </a:lnTo>
                  <a:lnTo>
                    <a:pt x="1798" y="1534"/>
                  </a:lnTo>
                  <a:lnTo>
                    <a:pt x="1785" y="1535"/>
                  </a:lnTo>
                  <a:lnTo>
                    <a:pt x="1775" y="1534"/>
                  </a:lnTo>
                  <a:lnTo>
                    <a:pt x="1767" y="1534"/>
                  </a:lnTo>
                  <a:lnTo>
                    <a:pt x="1758" y="1532"/>
                  </a:lnTo>
                  <a:lnTo>
                    <a:pt x="1749" y="1530"/>
                  </a:lnTo>
                  <a:lnTo>
                    <a:pt x="1742" y="1527"/>
                  </a:lnTo>
                  <a:lnTo>
                    <a:pt x="1734" y="1524"/>
                  </a:lnTo>
                  <a:lnTo>
                    <a:pt x="1728" y="1521"/>
                  </a:lnTo>
                  <a:lnTo>
                    <a:pt x="1722" y="1516"/>
                  </a:lnTo>
                  <a:lnTo>
                    <a:pt x="1717" y="1511"/>
                  </a:lnTo>
                  <a:lnTo>
                    <a:pt x="1711" y="1506"/>
                  </a:lnTo>
                  <a:lnTo>
                    <a:pt x="1707" y="1500"/>
                  </a:lnTo>
                  <a:lnTo>
                    <a:pt x="1704" y="1493"/>
                  </a:lnTo>
                  <a:lnTo>
                    <a:pt x="1702" y="1485"/>
                  </a:lnTo>
                  <a:lnTo>
                    <a:pt x="1700" y="1478"/>
                  </a:lnTo>
                  <a:lnTo>
                    <a:pt x="1698" y="1469"/>
                  </a:lnTo>
                  <a:lnTo>
                    <a:pt x="1698" y="1459"/>
                  </a:lnTo>
                  <a:lnTo>
                    <a:pt x="1719" y="1459"/>
                  </a:lnTo>
                  <a:close/>
                  <a:moveTo>
                    <a:pt x="1907" y="1457"/>
                  </a:moveTo>
                  <a:lnTo>
                    <a:pt x="1908" y="1468"/>
                  </a:lnTo>
                  <a:lnTo>
                    <a:pt x="1910" y="1479"/>
                  </a:lnTo>
                  <a:lnTo>
                    <a:pt x="1914" y="1488"/>
                  </a:lnTo>
                  <a:lnTo>
                    <a:pt x="1920" y="1498"/>
                  </a:lnTo>
                  <a:lnTo>
                    <a:pt x="1923" y="1502"/>
                  </a:lnTo>
                  <a:lnTo>
                    <a:pt x="1926" y="1507"/>
                  </a:lnTo>
                  <a:lnTo>
                    <a:pt x="1931" y="1510"/>
                  </a:lnTo>
                  <a:lnTo>
                    <a:pt x="1935" y="1513"/>
                  </a:lnTo>
                  <a:lnTo>
                    <a:pt x="1940" y="1515"/>
                  </a:lnTo>
                  <a:lnTo>
                    <a:pt x="1946" y="1518"/>
                  </a:lnTo>
                  <a:lnTo>
                    <a:pt x="1952" y="1519"/>
                  </a:lnTo>
                  <a:lnTo>
                    <a:pt x="1959" y="1519"/>
                  </a:lnTo>
                  <a:lnTo>
                    <a:pt x="1968" y="1518"/>
                  </a:lnTo>
                  <a:lnTo>
                    <a:pt x="1977" y="1515"/>
                  </a:lnTo>
                  <a:lnTo>
                    <a:pt x="1985" y="1512"/>
                  </a:lnTo>
                  <a:lnTo>
                    <a:pt x="1991" y="1508"/>
                  </a:lnTo>
                  <a:lnTo>
                    <a:pt x="1997" y="1501"/>
                  </a:lnTo>
                  <a:lnTo>
                    <a:pt x="2001" y="1495"/>
                  </a:lnTo>
                  <a:lnTo>
                    <a:pt x="2005" y="1487"/>
                  </a:lnTo>
                  <a:lnTo>
                    <a:pt x="2007" y="1479"/>
                  </a:lnTo>
                  <a:lnTo>
                    <a:pt x="2027" y="1479"/>
                  </a:lnTo>
                  <a:lnTo>
                    <a:pt x="2022" y="1492"/>
                  </a:lnTo>
                  <a:lnTo>
                    <a:pt x="2018" y="1502"/>
                  </a:lnTo>
                  <a:lnTo>
                    <a:pt x="2012" y="1512"/>
                  </a:lnTo>
                  <a:lnTo>
                    <a:pt x="2004" y="1520"/>
                  </a:lnTo>
                  <a:lnTo>
                    <a:pt x="2000" y="1523"/>
                  </a:lnTo>
                  <a:lnTo>
                    <a:pt x="1995" y="1526"/>
                  </a:lnTo>
                  <a:lnTo>
                    <a:pt x="1990" y="1528"/>
                  </a:lnTo>
                  <a:lnTo>
                    <a:pt x="1985" y="1530"/>
                  </a:lnTo>
                  <a:lnTo>
                    <a:pt x="1973" y="1534"/>
                  </a:lnTo>
                  <a:lnTo>
                    <a:pt x="1959" y="1535"/>
                  </a:lnTo>
                  <a:lnTo>
                    <a:pt x="1950" y="1534"/>
                  </a:lnTo>
                  <a:lnTo>
                    <a:pt x="1941" y="1533"/>
                  </a:lnTo>
                  <a:lnTo>
                    <a:pt x="1934" y="1530"/>
                  </a:lnTo>
                  <a:lnTo>
                    <a:pt x="1926" y="1528"/>
                  </a:lnTo>
                  <a:lnTo>
                    <a:pt x="1921" y="1524"/>
                  </a:lnTo>
                  <a:lnTo>
                    <a:pt x="1914" y="1520"/>
                  </a:lnTo>
                  <a:lnTo>
                    <a:pt x="1909" y="1515"/>
                  </a:lnTo>
                  <a:lnTo>
                    <a:pt x="1905" y="1510"/>
                  </a:lnTo>
                  <a:lnTo>
                    <a:pt x="1902" y="1505"/>
                  </a:lnTo>
                  <a:lnTo>
                    <a:pt x="1897" y="1498"/>
                  </a:lnTo>
                  <a:lnTo>
                    <a:pt x="1895" y="1491"/>
                  </a:lnTo>
                  <a:lnTo>
                    <a:pt x="1893" y="1484"/>
                  </a:lnTo>
                  <a:lnTo>
                    <a:pt x="1890" y="1469"/>
                  </a:lnTo>
                  <a:lnTo>
                    <a:pt x="1889" y="1452"/>
                  </a:lnTo>
                  <a:lnTo>
                    <a:pt x="1890" y="1437"/>
                  </a:lnTo>
                  <a:lnTo>
                    <a:pt x="1893" y="1423"/>
                  </a:lnTo>
                  <a:lnTo>
                    <a:pt x="1895" y="1415"/>
                  </a:lnTo>
                  <a:lnTo>
                    <a:pt x="1897" y="1408"/>
                  </a:lnTo>
                  <a:lnTo>
                    <a:pt x="1902" y="1402"/>
                  </a:lnTo>
                  <a:lnTo>
                    <a:pt x="1905" y="1396"/>
                  </a:lnTo>
                  <a:lnTo>
                    <a:pt x="1909" y="1390"/>
                  </a:lnTo>
                  <a:lnTo>
                    <a:pt x="1914" y="1385"/>
                  </a:lnTo>
                  <a:lnTo>
                    <a:pt x="1921" y="1380"/>
                  </a:lnTo>
                  <a:lnTo>
                    <a:pt x="1926" y="1377"/>
                  </a:lnTo>
                  <a:lnTo>
                    <a:pt x="1934" y="1374"/>
                  </a:lnTo>
                  <a:lnTo>
                    <a:pt x="1941" y="1372"/>
                  </a:lnTo>
                  <a:lnTo>
                    <a:pt x="1950" y="1371"/>
                  </a:lnTo>
                  <a:lnTo>
                    <a:pt x="1959" y="1370"/>
                  </a:lnTo>
                  <a:lnTo>
                    <a:pt x="1967" y="1371"/>
                  </a:lnTo>
                  <a:lnTo>
                    <a:pt x="1976" y="1372"/>
                  </a:lnTo>
                  <a:lnTo>
                    <a:pt x="1984" y="1374"/>
                  </a:lnTo>
                  <a:lnTo>
                    <a:pt x="1990" y="1377"/>
                  </a:lnTo>
                  <a:lnTo>
                    <a:pt x="1997" y="1381"/>
                  </a:lnTo>
                  <a:lnTo>
                    <a:pt x="2003" y="1386"/>
                  </a:lnTo>
                  <a:lnTo>
                    <a:pt x="2007" y="1391"/>
                  </a:lnTo>
                  <a:lnTo>
                    <a:pt x="2012" y="1398"/>
                  </a:lnTo>
                  <a:lnTo>
                    <a:pt x="2016" y="1404"/>
                  </a:lnTo>
                  <a:lnTo>
                    <a:pt x="2019" y="1411"/>
                  </a:lnTo>
                  <a:lnTo>
                    <a:pt x="2021" y="1418"/>
                  </a:lnTo>
                  <a:lnTo>
                    <a:pt x="2024" y="1426"/>
                  </a:lnTo>
                  <a:lnTo>
                    <a:pt x="2027" y="1441"/>
                  </a:lnTo>
                  <a:lnTo>
                    <a:pt x="2027" y="1457"/>
                  </a:lnTo>
                  <a:lnTo>
                    <a:pt x="1907" y="1457"/>
                  </a:lnTo>
                  <a:close/>
                  <a:moveTo>
                    <a:pt x="2008" y="1441"/>
                  </a:moveTo>
                  <a:lnTo>
                    <a:pt x="2007" y="1431"/>
                  </a:lnTo>
                  <a:lnTo>
                    <a:pt x="2004" y="1420"/>
                  </a:lnTo>
                  <a:lnTo>
                    <a:pt x="2000" y="1412"/>
                  </a:lnTo>
                  <a:lnTo>
                    <a:pt x="1994" y="1403"/>
                  </a:lnTo>
                  <a:lnTo>
                    <a:pt x="1988" y="1396"/>
                  </a:lnTo>
                  <a:lnTo>
                    <a:pt x="1979" y="1390"/>
                  </a:lnTo>
                  <a:lnTo>
                    <a:pt x="1975" y="1389"/>
                  </a:lnTo>
                  <a:lnTo>
                    <a:pt x="1970" y="1387"/>
                  </a:lnTo>
                  <a:lnTo>
                    <a:pt x="1964" y="1386"/>
                  </a:lnTo>
                  <a:lnTo>
                    <a:pt x="1959" y="1386"/>
                  </a:lnTo>
                  <a:lnTo>
                    <a:pt x="1953" y="1386"/>
                  </a:lnTo>
                  <a:lnTo>
                    <a:pt x="1948" y="1387"/>
                  </a:lnTo>
                  <a:lnTo>
                    <a:pt x="1943" y="1389"/>
                  </a:lnTo>
                  <a:lnTo>
                    <a:pt x="1938" y="1390"/>
                  </a:lnTo>
                  <a:lnTo>
                    <a:pt x="1930" y="1396"/>
                  </a:lnTo>
                  <a:lnTo>
                    <a:pt x="1922" y="1403"/>
                  </a:lnTo>
                  <a:lnTo>
                    <a:pt x="1917" y="1412"/>
                  </a:lnTo>
                  <a:lnTo>
                    <a:pt x="1912" y="1420"/>
                  </a:lnTo>
                  <a:lnTo>
                    <a:pt x="1909" y="1431"/>
                  </a:lnTo>
                  <a:lnTo>
                    <a:pt x="1907" y="1441"/>
                  </a:lnTo>
                  <a:lnTo>
                    <a:pt x="2008" y="1441"/>
                  </a:lnTo>
                  <a:close/>
                  <a:moveTo>
                    <a:pt x="2053" y="1374"/>
                  </a:moveTo>
                  <a:lnTo>
                    <a:pt x="2070" y="1374"/>
                  </a:lnTo>
                  <a:lnTo>
                    <a:pt x="2070" y="1411"/>
                  </a:lnTo>
                  <a:lnTo>
                    <a:pt x="2071" y="1411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7"/>
                  </a:lnTo>
                  <a:lnTo>
                    <a:pt x="2094" y="1381"/>
                  </a:lnTo>
                  <a:lnTo>
                    <a:pt x="2101" y="1377"/>
                  </a:lnTo>
                  <a:lnTo>
                    <a:pt x="2110" y="1374"/>
                  </a:lnTo>
                  <a:lnTo>
                    <a:pt x="2120" y="1373"/>
                  </a:lnTo>
                  <a:lnTo>
                    <a:pt x="2129" y="1373"/>
                  </a:lnTo>
                  <a:lnTo>
                    <a:pt x="2129" y="1391"/>
                  </a:lnTo>
                  <a:lnTo>
                    <a:pt x="2123" y="1391"/>
                  </a:lnTo>
                  <a:lnTo>
                    <a:pt x="2118" y="1392"/>
                  </a:lnTo>
                  <a:lnTo>
                    <a:pt x="2112" y="1393"/>
                  </a:lnTo>
                  <a:lnTo>
                    <a:pt x="2107" y="1394"/>
                  </a:lnTo>
                  <a:lnTo>
                    <a:pt x="2101" y="1397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6"/>
                  </a:lnTo>
                  <a:lnTo>
                    <a:pt x="2084" y="1411"/>
                  </a:lnTo>
                  <a:lnTo>
                    <a:pt x="2081" y="1415"/>
                  </a:lnTo>
                  <a:lnTo>
                    <a:pt x="2079" y="1419"/>
                  </a:lnTo>
                  <a:lnTo>
                    <a:pt x="2076" y="1425"/>
                  </a:lnTo>
                  <a:lnTo>
                    <a:pt x="2074" y="1430"/>
                  </a:lnTo>
                  <a:lnTo>
                    <a:pt x="2073" y="1435"/>
                  </a:lnTo>
                  <a:lnTo>
                    <a:pt x="2072" y="1441"/>
                  </a:lnTo>
                  <a:lnTo>
                    <a:pt x="2072" y="1447"/>
                  </a:lnTo>
                  <a:lnTo>
                    <a:pt x="2072" y="1529"/>
                  </a:lnTo>
                  <a:lnTo>
                    <a:pt x="2053" y="1529"/>
                  </a:lnTo>
                  <a:lnTo>
                    <a:pt x="2053" y="1374"/>
                  </a:lnTo>
                  <a:close/>
                  <a:moveTo>
                    <a:pt x="2130" y="1374"/>
                  </a:moveTo>
                  <a:lnTo>
                    <a:pt x="2152" y="1374"/>
                  </a:lnTo>
                  <a:lnTo>
                    <a:pt x="2201" y="1511"/>
                  </a:lnTo>
                  <a:lnTo>
                    <a:pt x="2249" y="1374"/>
                  </a:lnTo>
                  <a:lnTo>
                    <a:pt x="2269" y="1374"/>
                  </a:lnTo>
                  <a:lnTo>
                    <a:pt x="2210" y="1529"/>
                  </a:lnTo>
                  <a:lnTo>
                    <a:pt x="2191" y="1529"/>
                  </a:lnTo>
                  <a:lnTo>
                    <a:pt x="2130" y="1374"/>
                  </a:lnTo>
                  <a:close/>
                  <a:moveTo>
                    <a:pt x="2288" y="1315"/>
                  </a:moveTo>
                  <a:lnTo>
                    <a:pt x="2307" y="1315"/>
                  </a:lnTo>
                  <a:lnTo>
                    <a:pt x="2307" y="1345"/>
                  </a:lnTo>
                  <a:lnTo>
                    <a:pt x="2288" y="1345"/>
                  </a:lnTo>
                  <a:lnTo>
                    <a:pt x="2288" y="1315"/>
                  </a:lnTo>
                  <a:close/>
                  <a:moveTo>
                    <a:pt x="2288" y="1374"/>
                  </a:moveTo>
                  <a:lnTo>
                    <a:pt x="2307" y="1374"/>
                  </a:lnTo>
                  <a:lnTo>
                    <a:pt x="2307" y="1529"/>
                  </a:lnTo>
                  <a:lnTo>
                    <a:pt x="2288" y="1529"/>
                  </a:lnTo>
                  <a:lnTo>
                    <a:pt x="2288" y="1374"/>
                  </a:lnTo>
                  <a:close/>
                  <a:moveTo>
                    <a:pt x="2453" y="1424"/>
                  </a:moveTo>
                  <a:lnTo>
                    <a:pt x="2451" y="1415"/>
                  </a:lnTo>
                  <a:lnTo>
                    <a:pt x="2448" y="1407"/>
                  </a:lnTo>
                  <a:lnTo>
                    <a:pt x="2444" y="1401"/>
                  </a:lnTo>
                  <a:lnTo>
                    <a:pt x="2438" y="1396"/>
                  </a:lnTo>
                  <a:lnTo>
                    <a:pt x="2433" y="1391"/>
                  </a:lnTo>
                  <a:lnTo>
                    <a:pt x="2426" y="1388"/>
                  </a:lnTo>
                  <a:lnTo>
                    <a:pt x="2418" y="1387"/>
                  </a:lnTo>
                  <a:lnTo>
                    <a:pt x="2409" y="1386"/>
                  </a:lnTo>
                  <a:lnTo>
                    <a:pt x="2403" y="1386"/>
                  </a:lnTo>
                  <a:lnTo>
                    <a:pt x="2396" y="1387"/>
                  </a:lnTo>
                  <a:lnTo>
                    <a:pt x="2391" y="1389"/>
                  </a:lnTo>
                  <a:lnTo>
                    <a:pt x="2385" y="1391"/>
                  </a:lnTo>
                  <a:lnTo>
                    <a:pt x="2380" y="1394"/>
                  </a:lnTo>
                  <a:lnTo>
                    <a:pt x="2376" y="1398"/>
                  </a:lnTo>
                  <a:lnTo>
                    <a:pt x="2372" y="1402"/>
                  </a:lnTo>
                  <a:lnTo>
                    <a:pt x="2368" y="1406"/>
                  </a:lnTo>
                  <a:lnTo>
                    <a:pt x="2363" y="1417"/>
                  </a:lnTo>
                  <a:lnTo>
                    <a:pt x="2358" y="1428"/>
                  </a:lnTo>
                  <a:lnTo>
                    <a:pt x="2355" y="1440"/>
                  </a:lnTo>
                  <a:lnTo>
                    <a:pt x="2354" y="1452"/>
                  </a:lnTo>
                  <a:lnTo>
                    <a:pt x="2355" y="1465"/>
                  </a:lnTo>
                  <a:lnTo>
                    <a:pt x="2358" y="1476"/>
                  </a:lnTo>
                  <a:lnTo>
                    <a:pt x="2363" y="1487"/>
                  </a:lnTo>
                  <a:lnTo>
                    <a:pt x="2368" y="1498"/>
                  </a:lnTo>
                  <a:lnTo>
                    <a:pt x="2372" y="1502"/>
                  </a:lnTo>
                  <a:lnTo>
                    <a:pt x="2376" y="1507"/>
                  </a:lnTo>
                  <a:lnTo>
                    <a:pt x="2380" y="1510"/>
                  </a:lnTo>
                  <a:lnTo>
                    <a:pt x="2385" y="1513"/>
                  </a:lnTo>
                  <a:lnTo>
                    <a:pt x="2391" y="1515"/>
                  </a:lnTo>
                  <a:lnTo>
                    <a:pt x="2396" y="1518"/>
                  </a:lnTo>
                  <a:lnTo>
                    <a:pt x="2403" y="1519"/>
                  </a:lnTo>
                  <a:lnTo>
                    <a:pt x="2409" y="1519"/>
                  </a:lnTo>
                  <a:lnTo>
                    <a:pt x="2418" y="1518"/>
                  </a:lnTo>
                  <a:lnTo>
                    <a:pt x="2425" y="1515"/>
                  </a:lnTo>
                  <a:lnTo>
                    <a:pt x="2433" y="1511"/>
                  </a:lnTo>
                  <a:lnTo>
                    <a:pt x="2439" y="1506"/>
                  </a:lnTo>
                  <a:lnTo>
                    <a:pt x="2445" y="1499"/>
                  </a:lnTo>
                  <a:lnTo>
                    <a:pt x="2449" y="1492"/>
                  </a:lnTo>
                  <a:lnTo>
                    <a:pt x="2452" y="1483"/>
                  </a:lnTo>
                  <a:lnTo>
                    <a:pt x="2454" y="1474"/>
                  </a:lnTo>
                  <a:lnTo>
                    <a:pt x="2474" y="1474"/>
                  </a:lnTo>
                  <a:lnTo>
                    <a:pt x="2471" y="1487"/>
                  </a:lnTo>
                  <a:lnTo>
                    <a:pt x="2466" y="1499"/>
                  </a:lnTo>
                  <a:lnTo>
                    <a:pt x="2463" y="1505"/>
                  </a:lnTo>
                  <a:lnTo>
                    <a:pt x="2460" y="1510"/>
                  </a:lnTo>
                  <a:lnTo>
                    <a:pt x="2457" y="1514"/>
                  </a:lnTo>
                  <a:lnTo>
                    <a:pt x="2452" y="1519"/>
                  </a:lnTo>
                  <a:lnTo>
                    <a:pt x="2448" y="1522"/>
                  </a:lnTo>
                  <a:lnTo>
                    <a:pt x="2444" y="1525"/>
                  </a:lnTo>
                  <a:lnTo>
                    <a:pt x="2438" y="1528"/>
                  </a:lnTo>
                  <a:lnTo>
                    <a:pt x="2433" y="1530"/>
                  </a:lnTo>
                  <a:lnTo>
                    <a:pt x="2427" y="1533"/>
                  </a:lnTo>
                  <a:lnTo>
                    <a:pt x="2422" y="1534"/>
                  </a:lnTo>
                  <a:lnTo>
                    <a:pt x="2416" y="1534"/>
                  </a:lnTo>
                  <a:lnTo>
                    <a:pt x="2409" y="1535"/>
                  </a:lnTo>
                  <a:lnTo>
                    <a:pt x="2400" y="1534"/>
                  </a:lnTo>
                  <a:lnTo>
                    <a:pt x="2393" y="1533"/>
                  </a:lnTo>
                  <a:lnTo>
                    <a:pt x="2384" y="1530"/>
                  </a:lnTo>
                  <a:lnTo>
                    <a:pt x="2378" y="1528"/>
                  </a:lnTo>
                  <a:lnTo>
                    <a:pt x="2371" y="1524"/>
                  </a:lnTo>
                  <a:lnTo>
                    <a:pt x="2365" y="1520"/>
                  </a:lnTo>
                  <a:lnTo>
                    <a:pt x="2359" y="1515"/>
                  </a:lnTo>
                  <a:lnTo>
                    <a:pt x="2355" y="1510"/>
                  </a:lnTo>
                  <a:lnTo>
                    <a:pt x="2350" y="1505"/>
                  </a:lnTo>
                  <a:lnTo>
                    <a:pt x="2346" y="1498"/>
                  </a:lnTo>
                  <a:lnTo>
                    <a:pt x="2343" y="1491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9"/>
                  </a:lnTo>
                  <a:lnTo>
                    <a:pt x="2336" y="1460"/>
                  </a:lnTo>
                  <a:lnTo>
                    <a:pt x="2336" y="1452"/>
                  </a:lnTo>
                  <a:lnTo>
                    <a:pt x="2336" y="1444"/>
                  </a:lnTo>
                  <a:lnTo>
                    <a:pt x="2337" y="1435"/>
                  </a:lnTo>
                  <a:lnTo>
                    <a:pt x="2338" y="1428"/>
                  </a:lnTo>
                  <a:lnTo>
                    <a:pt x="2340" y="1420"/>
                  </a:lnTo>
                  <a:lnTo>
                    <a:pt x="2343" y="1414"/>
                  </a:lnTo>
                  <a:lnTo>
                    <a:pt x="2346" y="1406"/>
                  </a:lnTo>
                  <a:lnTo>
                    <a:pt x="2350" y="1400"/>
                  </a:lnTo>
                  <a:lnTo>
                    <a:pt x="2355" y="1394"/>
                  </a:lnTo>
                  <a:lnTo>
                    <a:pt x="2359" y="1389"/>
                  </a:lnTo>
                  <a:lnTo>
                    <a:pt x="2365" y="1384"/>
                  </a:lnTo>
                  <a:lnTo>
                    <a:pt x="2371" y="1380"/>
                  </a:lnTo>
                  <a:lnTo>
                    <a:pt x="2378" y="1376"/>
                  </a:lnTo>
                  <a:lnTo>
                    <a:pt x="2384" y="1374"/>
                  </a:lnTo>
                  <a:lnTo>
                    <a:pt x="2393" y="1372"/>
                  </a:lnTo>
                  <a:lnTo>
                    <a:pt x="2400" y="1371"/>
                  </a:lnTo>
                  <a:lnTo>
                    <a:pt x="2409" y="1370"/>
                  </a:lnTo>
                  <a:lnTo>
                    <a:pt x="2421" y="1371"/>
                  </a:lnTo>
                  <a:lnTo>
                    <a:pt x="2433" y="1373"/>
                  </a:lnTo>
                  <a:lnTo>
                    <a:pt x="2443" y="1377"/>
                  </a:lnTo>
                  <a:lnTo>
                    <a:pt x="2451" y="1384"/>
                  </a:lnTo>
                  <a:lnTo>
                    <a:pt x="2456" y="1387"/>
                  </a:lnTo>
                  <a:lnTo>
                    <a:pt x="2459" y="1390"/>
                  </a:lnTo>
                  <a:lnTo>
                    <a:pt x="2462" y="1396"/>
                  </a:lnTo>
                  <a:lnTo>
                    <a:pt x="2465" y="1400"/>
                  </a:lnTo>
                  <a:lnTo>
                    <a:pt x="2467" y="1405"/>
                  </a:lnTo>
                  <a:lnTo>
                    <a:pt x="2470" y="1411"/>
                  </a:lnTo>
                  <a:lnTo>
                    <a:pt x="2471" y="1417"/>
                  </a:lnTo>
                  <a:lnTo>
                    <a:pt x="2472" y="1424"/>
                  </a:lnTo>
                  <a:lnTo>
                    <a:pt x="2453" y="1424"/>
                  </a:lnTo>
                  <a:close/>
                  <a:moveTo>
                    <a:pt x="2512" y="1457"/>
                  </a:moveTo>
                  <a:lnTo>
                    <a:pt x="2512" y="1468"/>
                  </a:lnTo>
                  <a:lnTo>
                    <a:pt x="2514" y="1479"/>
                  </a:lnTo>
                  <a:lnTo>
                    <a:pt x="2518" y="1488"/>
                  </a:lnTo>
                  <a:lnTo>
                    <a:pt x="2524" y="1498"/>
                  </a:lnTo>
                  <a:lnTo>
                    <a:pt x="2527" y="1502"/>
                  </a:lnTo>
                  <a:lnTo>
                    <a:pt x="2530" y="1507"/>
                  </a:lnTo>
                  <a:lnTo>
                    <a:pt x="2534" y="1510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8"/>
                  </a:lnTo>
                  <a:lnTo>
                    <a:pt x="2556" y="1519"/>
                  </a:lnTo>
                  <a:lnTo>
                    <a:pt x="2562" y="1519"/>
                  </a:lnTo>
                  <a:lnTo>
                    <a:pt x="2572" y="1518"/>
                  </a:lnTo>
                  <a:lnTo>
                    <a:pt x="2581" y="1515"/>
                  </a:lnTo>
                  <a:lnTo>
                    <a:pt x="2588" y="1512"/>
                  </a:lnTo>
                  <a:lnTo>
                    <a:pt x="2595" y="1508"/>
                  </a:lnTo>
                  <a:lnTo>
                    <a:pt x="2600" y="1501"/>
                  </a:lnTo>
                  <a:lnTo>
                    <a:pt x="2605" y="1495"/>
                  </a:lnTo>
                  <a:lnTo>
                    <a:pt x="2609" y="1487"/>
                  </a:lnTo>
                  <a:lnTo>
                    <a:pt x="2611" y="1479"/>
                  </a:lnTo>
                  <a:lnTo>
                    <a:pt x="2631" y="1479"/>
                  </a:lnTo>
                  <a:lnTo>
                    <a:pt x="2626" y="1492"/>
                  </a:lnTo>
                  <a:lnTo>
                    <a:pt x="2622" y="1502"/>
                  </a:lnTo>
                  <a:lnTo>
                    <a:pt x="2615" y="1512"/>
                  </a:lnTo>
                  <a:lnTo>
                    <a:pt x="2608" y="1520"/>
                  </a:lnTo>
                  <a:lnTo>
                    <a:pt x="2604" y="1523"/>
                  </a:lnTo>
                  <a:lnTo>
                    <a:pt x="2599" y="1526"/>
                  </a:lnTo>
                  <a:lnTo>
                    <a:pt x="2594" y="1528"/>
                  </a:lnTo>
                  <a:lnTo>
                    <a:pt x="2588" y="1530"/>
                  </a:lnTo>
                  <a:lnTo>
                    <a:pt x="2577" y="1534"/>
                  </a:lnTo>
                  <a:lnTo>
                    <a:pt x="2562" y="1535"/>
                  </a:lnTo>
                  <a:lnTo>
                    <a:pt x="2554" y="1534"/>
                  </a:lnTo>
                  <a:lnTo>
                    <a:pt x="2545" y="1533"/>
                  </a:lnTo>
                  <a:lnTo>
                    <a:pt x="2538" y="1530"/>
                  </a:lnTo>
                  <a:lnTo>
                    <a:pt x="2531" y="1528"/>
                  </a:lnTo>
                  <a:lnTo>
                    <a:pt x="2525" y="1524"/>
                  </a:lnTo>
                  <a:lnTo>
                    <a:pt x="2518" y="1520"/>
                  </a:lnTo>
                  <a:lnTo>
                    <a:pt x="2514" y="1515"/>
                  </a:lnTo>
                  <a:lnTo>
                    <a:pt x="2508" y="1510"/>
                  </a:lnTo>
                  <a:lnTo>
                    <a:pt x="2505" y="1505"/>
                  </a:lnTo>
                  <a:lnTo>
                    <a:pt x="2501" y="1498"/>
                  </a:lnTo>
                  <a:lnTo>
                    <a:pt x="2499" y="1491"/>
                  </a:lnTo>
                  <a:lnTo>
                    <a:pt x="2497" y="1484"/>
                  </a:lnTo>
                  <a:lnTo>
                    <a:pt x="2493" y="1469"/>
                  </a:lnTo>
                  <a:lnTo>
                    <a:pt x="2492" y="1452"/>
                  </a:lnTo>
                  <a:lnTo>
                    <a:pt x="2493" y="1437"/>
                  </a:lnTo>
                  <a:lnTo>
                    <a:pt x="2497" y="1423"/>
                  </a:lnTo>
                  <a:lnTo>
                    <a:pt x="2499" y="1415"/>
                  </a:lnTo>
                  <a:lnTo>
                    <a:pt x="2501" y="1408"/>
                  </a:lnTo>
                  <a:lnTo>
                    <a:pt x="2505" y="1402"/>
                  </a:lnTo>
                  <a:lnTo>
                    <a:pt x="2508" y="1396"/>
                  </a:lnTo>
                  <a:lnTo>
                    <a:pt x="2514" y="1390"/>
                  </a:lnTo>
                  <a:lnTo>
                    <a:pt x="2518" y="1385"/>
                  </a:lnTo>
                  <a:lnTo>
                    <a:pt x="2525" y="1380"/>
                  </a:lnTo>
                  <a:lnTo>
                    <a:pt x="2531" y="1377"/>
                  </a:lnTo>
                  <a:lnTo>
                    <a:pt x="2538" y="1374"/>
                  </a:lnTo>
                  <a:lnTo>
                    <a:pt x="2545" y="1372"/>
                  </a:lnTo>
                  <a:lnTo>
                    <a:pt x="2554" y="1371"/>
                  </a:lnTo>
                  <a:lnTo>
                    <a:pt x="2562" y="1370"/>
                  </a:lnTo>
                  <a:lnTo>
                    <a:pt x="2571" y="1371"/>
                  </a:lnTo>
                  <a:lnTo>
                    <a:pt x="2580" y="1372"/>
                  </a:lnTo>
                  <a:lnTo>
                    <a:pt x="2587" y="1374"/>
                  </a:lnTo>
                  <a:lnTo>
                    <a:pt x="2595" y="1377"/>
                  </a:lnTo>
                  <a:lnTo>
                    <a:pt x="2600" y="1381"/>
                  </a:lnTo>
                  <a:lnTo>
                    <a:pt x="2607" y="1386"/>
                  </a:lnTo>
                  <a:lnTo>
                    <a:pt x="2611" y="1391"/>
                  </a:lnTo>
                  <a:lnTo>
                    <a:pt x="2615" y="1398"/>
                  </a:lnTo>
                  <a:lnTo>
                    <a:pt x="2620" y="1404"/>
                  </a:lnTo>
                  <a:lnTo>
                    <a:pt x="2623" y="1411"/>
                  </a:lnTo>
                  <a:lnTo>
                    <a:pt x="2626" y="1418"/>
                  </a:lnTo>
                  <a:lnTo>
                    <a:pt x="2628" y="1426"/>
                  </a:lnTo>
                  <a:lnTo>
                    <a:pt x="2629" y="1433"/>
                  </a:lnTo>
                  <a:lnTo>
                    <a:pt x="2631" y="1441"/>
                  </a:lnTo>
                  <a:lnTo>
                    <a:pt x="2631" y="1449"/>
                  </a:lnTo>
                  <a:lnTo>
                    <a:pt x="2631" y="1457"/>
                  </a:lnTo>
                  <a:lnTo>
                    <a:pt x="2512" y="1457"/>
                  </a:lnTo>
                  <a:close/>
                  <a:moveTo>
                    <a:pt x="2612" y="1441"/>
                  </a:moveTo>
                  <a:lnTo>
                    <a:pt x="2611" y="1431"/>
                  </a:lnTo>
                  <a:lnTo>
                    <a:pt x="2608" y="1420"/>
                  </a:lnTo>
                  <a:lnTo>
                    <a:pt x="2604" y="1412"/>
                  </a:lnTo>
                  <a:lnTo>
                    <a:pt x="2598" y="1403"/>
                  </a:lnTo>
                  <a:lnTo>
                    <a:pt x="2592" y="1396"/>
                  </a:lnTo>
                  <a:lnTo>
                    <a:pt x="2583" y="1390"/>
                  </a:lnTo>
                  <a:lnTo>
                    <a:pt x="2579" y="1389"/>
                  </a:lnTo>
                  <a:lnTo>
                    <a:pt x="2573" y="1387"/>
                  </a:lnTo>
                  <a:lnTo>
                    <a:pt x="2568" y="1386"/>
                  </a:lnTo>
                  <a:lnTo>
                    <a:pt x="2562" y="1386"/>
                  </a:lnTo>
                  <a:lnTo>
                    <a:pt x="2557" y="1386"/>
                  </a:lnTo>
                  <a:lnTo>
                    <a:pt x="2552" y="1387"/>
                  </a:lnTo>
                  <a:lnTo>
                    <a:pt x="2546" y="1389"/>
                  </a:lnTo>
                  <a:lnTo>
                    <a:pt x="2542" y="1390"/>
                  </a:lnTo>
                  <a:lnTo>
                    <a:pt x="2533" y="1396"/>
                  </a:lnTo>
                  <a:lnTo>
                    <a:pt x="2527" y="1403"/>
                  </a:lnTo>
                  <a:lnTo>
                    <a:pt x="2520" y="1412"/>
                  </a:lnTo>
                  <a:lnTo>
                    <a:pt x="2516" y="1420"/>
                  </a:lnTo>
                  <a:lnTo>
                    <a:pt x="2513" y="1431"/>
                  </a:lnTo>
                  <a:lnTo>
                    <a:pt x="2512" y="1441"/>
                  </a:lnTo>
                  <a:lnTo>
                    <a:pt x="2612" y="1441"/>
                  </a:lnTo>
                  <a:close/>
                  <a:moveTo>
                    <a:pt x="1382" y="1814"/>
                  </a:moveTo>
                  <a:lnTo>
                    <a:pt x="1381" y="1822"/>
                  </a:lnTo>
                  <a:lnTo>
                    <a:pt x="1380" y="1831"/>
                  </a:lnTo>
                  <a:lnTo>
                    <a:pt x="1379" y="1838"/>
                  </a:lnTo>
                  <a:lnTo>
                    <a:pt x="1377" y="1846"/>
                  </a:lnTo>
                  <a:lnTo>
                    <a:pt x="1374" y="1853"/>
                  </a:lnTo>
                  <a:lnTo>
                    <a:pt x="1371" y="1860"/>
                  </a:lnTo>
                  <a:lnTo>
                    <a:pt x="1367" y="1866"/>
                  </a:lnTo>
                  <a:lnTo>
                    <a:pt x="1363" y="1872"/>
                  </a:lnTo>
                  <a:lnTo>
                    <a:pt x="1357" y="1877"/>
                  </a:lnTo>
                  <a:lnTo>
                    <a:pt x="1352" y="1882"/>
                  </a:lnTo>
                  <a:lnTo>
                    <a:pt x="1346" y="1887"/>
                  </a:lnTo>
                  <a:lnTo>
                    <a:pt x="1340" y="1890"/>
                  </a:lnTo>
                  <a:lnTo>
                    <a:pt x="1332" y="1893"/>
                  </a:lnTo>
                  <a:lnTo>
                    <a:pt x="1325" y="1894"/>
                  </a:lnTo>
                  <a:lnTo>
                    <a:pt x="1316" y="1897"/>
                  </a:lnTo>
                  <a:lnTo>
                    <a:pt x="1308" y="1897"/>
                  </a:lnTo>
                  <a:lnTo>
                    <a:pt x="1299" y="1897"/>
                  </a:lnTo>
                  <a:lnTo>
                    <a:pt x="1291" y="1894"/>
                  </a:lnTo>
                  <a:lnTo>
                    <a:pt x="1284" y="1893"/>
                  </a:lnTo>
                  <a:lnTo>
                    <a:pt x="1276" y="1890"/>
                  </a:lnTo>
                  <a:lnTo>
                    <a:pt x="1270" y="1887"/>
                  </a:lnTo>
                  <a:lnTo>
                    <a:pt x="1264" y="1882"/>
                  </a:lnTo>
                  <a:lnTo>
                    <a:pt x="1259" y="1877"/>
                  </a:lnTo>
                  <a:lnTo>
                    <a:pt x="1254" y="1872"/>
                  </a:lnTo>
                  <a:lnTo>
                    <a:pt x="1249" y="1866"/>
                  </a:lnTo>
                  <a:lnTo>
                    <a:pt x="1245" y="1860"/>
                  </a:lnTo>
                  <a:lnTo>
                    <a:pt x="1242" y="1853"/>
                  </a:lnTo>
                  <a:lnTo>
                    <a:pt x="1239" y="1846"/>
                  </a:lnTo>
                  <a:lnTo>
                    <a:pt x="1237" y="1838"/>
                  </a:lnTo>
                  <a:lnTo>
                    <a:pt x="1235" y="1831"/>
                  </a:lnTo>
                  <a:lnTo>
                    <a:pt x="1235" y="1822"/>
                  </a:lnTo>
                  <a:lnTo>
                    <a:pt x="1234" y="1814"/>
                  </a:lnTo>
                  <a:lnTo>
                    <a:pt x="1235" y="1806"/>
                  </a:lnTo>
                  <a:lnTo>
                    <a:pt x="1235" y="1798"/>
                  </a:lnTo>
                  <a:lnTo>
                    <a:pt x="1237" y="1790"/>
                  </a:lnTo>
                  <a:lnTo>
                    <a:pt x="1239" y="1782"/>
                  </a:lnTo>
                  <a:lnTo>
                    <a:pt x="1242" y="1776"/>
                  </a:lnTo>
                  <a:lnTo>
                    <a:pt x="1245" y="1769"/>
                  </a:lnTo>
                  <a:lnTo>
                    <a:pt x="1249" y="1763"/>
                  </a:lnTo>
                  <a:lnTo>
                    <a:pt x="1254" y="1756"/>
                  </a:lnTo>
                  <a:lnTo>
                    <a:pt x="1259" y="1751"/>
                  </a:lnTo>
                  <a:lnTo>
                    <a:pt x="1264" y="1746"/>
                  </a:lnTo>
                  <a:lnTo>
                    <a:pt x="1270" y="1742"/>
                  </a:lnTo>
                  <a:lnTo>
                    <a:pt x="1276" y="1739"/>
                  </a:lnTo>
                  <a:lnTo>
                    <a:pt x="1284" y="1736"/>
                  </a:lnTo>
                  <a:lnTo>
                    <a:pt x="1291" y="1733"/>
                  </a:lnTo>
                  <a:lnTo>
                    <a:pt x="1299" y="1732"/>
                  </a:lnTo>
                  <a:lnTo>
                    <a:pt x="1308" y="1732"/>
                  </a:lnTo>
                  <a:lnTo>
                    <a:pt x="1316" y="1732"/>
                  </a:lnTo>
                  <a:lnTo>
                    <a:pt x="1325" y="1733"/>
                  </a:lnTo>
                  <a:lnTo>
                    <a:pt x="1332" y="1736"/>
                  </a:lnTo>
                  <a:lnTo>
                    <a:pt x="1340" y="1739"/>
                  </a:lnTo>
                  <a:lnTo>
                    <a:pt x="1346" y="1742"/>
                  </a:lnTo>
                  <a:lnTo>
                    <a:pt x="1352" y="1746"/>
                  </a:lnTo>
                  <a:lnTo>
                    <a:pt x="1357" y="1751"/>
                  </a:lnTo>
                  <a:lnTo>
                    <a:pt x="1363" y="1756"/>
                  </a:lnTo>
                  <a:lnTo>
                    <a:pt x="1367" y="1763"/>
                  </a:lnTo>
                  <a:lnTo>
                    <a:pt x="1371" y="1769"/>
                  </a:lnTo>
                  <a:lnTo>
                    <a:pt x="1374" y="1776"/>
                  </a:lnTo>
                  <a:lnTo>
                    <a:pt x="1377" y="1782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6"/>
                  </a:lnTo>
                  <a:lnTo>
                    <a:pt x="1382" y="1814"/>
                  </a:lnTo>
                  <a:close/>
                  <a:moveTo>
                    <a:pt x="1254" y="1814"/>
                  </a:moveTo>
                  <a:lnTo>
                    <a:pt x="1255" y="1826"/>
                  </a:lnTo>
                  <a:lnTo>
                    <a:pt x="1257" y="1838"/>
                  </a:lnTo>
                  <a:lnTo>
                    <a:pt x="1261" y="1850"/>
                  </a:lnTo>
                  <a:lnTo>
                    <a:pt x="1268" y="1860"/>
                  </a:lnTo>
                  <a:lnTo>
                    <a:pt x="1271" y="1864"/>
                  </a:lnTo>
                  <a:lnTo>
                    <a:pt x="1275" y="1868"/>
                  </a:lnTo>
                  <a:lnTo>
                    <a:pt x="1279" y="1872"/>
                  </a:lnTo>
                  <a:lnTo>
                    <a:pt x="1284" y="1875"/>
                  </a:lnTo>
                  <a:lnTo>
                    <a:pt x="1289" y="1877"/>
                  </a:lnTo>
                  <a:lnTo>
                    <a:pt x="1296" y="1879"/>
                  </a:lnTo>
                  <a:lnTo>
                    <a:pt x="1301" y="1880"/>
                  </a:lnTo>
                  <a:lnTo>
                    <a:pt x="1308" y="1880"/>
                  </a:lnTo>
                  <a:lnTo>
                    <a:pt x="1315" y="1880"/>
                  </a:lnTo>
                  <a:lnTo>
                    <a:pt x="1320" y="1879"/>
                  </a:lnTo>
                  <a:lnTo>
                    <a:pt x="1327" y="1877"/>
                  </a:lnTo>
                  <a:lnTo>
                    <a:pt x="1332" y="1875"/>
                  </a:lnTo>
                  <a:lnTo>
                    <a:pt x="1337" y="1872"/>
                  </a:lnTo>
                  <a:lnTo>
                    <a:pt x="1341" y="1868"/>
                  </a:lnTo>
                  <a:lnTo>
                    <a:pt x="1345" y="1864"/>
                  </a:lnTo>
                  <a:lnTo>
                    <a:pt x="1349" y="1860"/>
                  </a:lnTo>
                  <a:lnTo>
                    <a:pt x="1355" y="1850"/>
                  </a:lnTo>
                  <a:lnTo>
                    <a:pt x="1359" y="1838"/>
                  </a:lnTo>
                  <a:lnTo>
                    <a:pt x="1362" y="1826"/>
                  </a:lnTo>
                  <a:lnTo>
                    <a:pt x="1363" y="1814"/>
                  </a:lnTo>
                  <a:lnTo>
                    <a:pt x="1362" y="1801"/>
                  </a:lnTo>
                  <a:lnTo>
                    <a:pt x="1359" y="1790"/>
                  </a:lnTo>
                  <a:lnTo>
                    <a:pt x="1355" y="1779"/>
                  </a:lnTo>
                  <a:lnTo>
                    <a:pt x="1349" y="1769"/>
                  </a:lnTo>
                  <a:lnTo>
                    <a:pt x="1345" y="1765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2" y="1754"/>
                  </a:lnTo>
                  <a:lnTo>
                    <a:pt x="1327" y="1751"/>
                  </a:lnTo>
                  <a:lnTo>
                    <a:pt x="1320" y="1750"/>
                  </a:lnTo>
                  <a:lnTo>
                    <a:pt x="1315" y="1749"/>
                  </a:lnTo>
                  <a:lnTo>
                    <a:pt x="1308" y="1748"/>
                  </a:lnTo>
                  <a:lnTo>
                    <a:pt x="1301" y="1749"/>
                  </a:lnTo>
                  <a:lnTo>
                    <a:pt x="1296" y="1750"/>
                  </a:lnTo>
                  <a:lnTo>
                    <a:pt x="1289" y="1751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5" y="1760"/>
                  </a:lnTo>
                  <a:lnTo>
                    <a:pt x="1271" y="1765"/>
                  </a:lnTo>
                  <a:lnTo>
                    <a:pt x="1268" y="1769"/>
                  </a:lnTo>
                  <a:lnTo>
                    <a:pt x="1261" y="1779"/>
                  </a:lnTo>
                  <a:lnTo>
                    <a:pt x="1257" y="1790"/>
                  </a:lnTo>
                  <a:lnTo>
                    <a:pt x="1255" y="1801"/>
                  </a:lnTo>
                  <a:lnTo>
                    <a:pt x="1254" y="1814"/>
                  </a:lnTo>
                  <a:close/>
                  <a:moveTo>
                    <a:pt x="1471" y="1753"/>
                  </a:moveTo>
                  <a:lnTo>
                    <a:pt x="1439" y="1753"/>
                  </a:lnTo>
                  <a:lnTo>
                    <a:pt x="1439" y="1892"/>
                  </a:lnTo>
                  <a:lnTo>
                    <a:pt x="1420" y="1892"/>
                  </a:lnTo>
                  <a:lnTo>
                    <a:pt x="1420" y="1753"/>
                  </a:lnTo>
                  <a:lnTo>
                    <a:pt x="1394" y="1753"/>
                  </a:lnTo>
                  <a:lnTo>
                    <a:pt x="1394" y="1737"/>
                  </a:lnTo>
                  <a:lnTo>
                    <a:pt x="1420" y="1737"/>
                  </a:lnTo>
                  <a:lnTo>
                    <a:pt x="1420" y="1723"/>
                  </a:lnTo>
                  <a:lnTo>
                    <a:pt x="1421" y="1713"/>
                  </a:lnTo>
                  <a:lnTo>
                    <a:pt x="1422" y="1704"/>
                  </a:lnTo>
                  <a:lnTo>
                    <a:pt x="1424" y="1696"/>
                  </a:lnTo>
                  <a:lnTo>
                    <a:pt x="1427" y="1689"/>
                  </a:lnTo>
                  <a:lnTo>
                    <a:pt x="1433" y="1684"/>
                  </a:lnTo>
                  <a:lnTo>
                    <a:pt x="1439" y="1681"/>
                  </a:lnTo>
                  <a:lnTo>
                    <a:pt x="1448" y="1677"/>
                  </a:lnTo>
                  <a:lnTo>
                    <a:pt x="1458" y="1677"/>
                  </a:lnTo>
                  <a:lnTo>
                    <a:pt x="1466" y="1677"/>
                  </a:lnTo>
                  <a:lnTo>
                    <a:pt x="1474" y="1678"/>
                  </a:lnTo>
                  <a:lnTo>
                    <a:pt x="1474" y="1695"/>
                  </a:lnTo>
                  <a:lnTo>
                    <a:pt x="1467" y="1694"/>
                  </a:lnTo>
                  <a:lnTo>
                    <a:pt x="1460" y="1692"/>
                  </a:lnTo>
                  <a:lnTo>
                    <a:pt x="1453" y="1694"/>
                  </a:lnTo>
                  <a:lnTo>
                    <a:pt x="1448" y="1696"/>
                  </a:lnTo>
                  <a:lnTo>
                    <a:pt x="1445" y="1698"/>
                  </a:lnTo>
                  <a:lnTo>
                    <a:pt x="1441" y="1702"/>
                  </a:lnTo>
                  <a:lnTo>
                    <a:pt x="1440" y="1706"/>
                  </a:lnTo>
                  <a:lnTo>
                    <a:pt x="1439" y="1711"/>
                  </a:lnTo>
                  <a:lnTo>
                    <a:pt x="1439" y="1717"/>
                  </a:lnTo>
                  <a:lnTo>
                    <a:pt x="1439" y="1723"/>
                  </a:lnTo>
                  <a:lnTo>
                    <a:pt x="1439" y="1737"/>
                  </a:lnTo>
                  <a:lnTo>
                    <a:pt x="1471" y="1737"/>
                  </a:lnTo>
                  <a:lnTo>
                    <a:pt x="1471" y="1753"/>
                  </a:lnTo>
                  <a:close/>
                  <a:moveTo>
                    <a:pt x="1585" y="1821"/>
                  </a:moveTo>
                  <a:lnTo>
                    <a:pt x="1585" y="1830"/>
                  </a:lnTo>
                  <a:lnTo>
                    <a:pt x="1586" y="1836"/>
                  </a:lnTo>
                  <a:lnTo>
                    <a:pt x="1588" y="1843"/>
                  </a:lnTo>
                  <a:lnTo>
                    <a:pt x="1590" y="1849"/>
                  </a:lnTo>
                  <a:lnTo>
                    <a:pt x="1594" y="1854"/>
                  </a:lnTo>
                  <a:lnTo>
                    <a:pt x="1597" y="1859"/>
                  </a:lnTo>
                  <a:lnTo>
                    <a:pt x="1601" y="1863"/>
                  </a:lnTo>
                  <a:lnTo>
                    <a:pt x="1606" y="1866"/>
                  </a:lnTo>
                  <a:lnTo>
                    <a:pt x="1610" y="1870"/>
                  </a:lnTo>
                  <a:lnTo>
                    <a:pt x="1615" y="1873"/>
                  </a:lnTo>
                  <a:lnTo>
                    <a:pt x="1622" y="1875"/>
                  </a:lnTo>
                  <a:lnTo>
                    <a:pt x="1628" y="1876"/>
                  </a:lnTo>
                  <a:lnTo>
                    <a:pt x="1641" y="1878"/>
                  </a:lnTo>
                  <a:lnTo>
                    <a:pt x="1655" y="1879"/>
                  </a:lnTo>
                  <a:lnTo>
                    <a:pt x="1665" y="1878"/>
                  </a:lnTo>
                  <a:lnTo>
                    <a:pt x="1674" y="1877"/>
                  </a:lnTo>
                  <a:lnTo>
                    <a:pt x="1683" y="1874"/>
                  </a:lnTo>
                  <a:lnTo>
                    <a:pt x="1693" y="1868"/>
                  </a:lnTo>
                  <a:lnTo>
                    <a:pt x="1696" y="1866"/>
                  </a:lnTo>
                  <a:lnTo>
                    <a:pt x="1701" y="1863"/>
                  </a:lnTo>
                  <a:lnTo>
                    <a:pt x="1704" y="1860"/>
                  </a:lnTo>
                  <a:lnTo>
                    <a:pt x="1707" y="1855"/>
                  </a:lnTo>
                  <a:lnTo>
                    <a:pt x="1709" y="1851"/>
                  </a:lnTo>
                  <a:lnTo>
                    <a:pt x="1711" y="1846"/>
                  </a:lnTo>
                  <a:lnTo>
                    <a:pt x="1713" y="1841"/>
                  </a:lnTo>
                  <a:lnTo>
                    <a:pt x="1713" y="1835"/>
                  </a:lnTo>
                  <a:lnTo>
                    <a:pt x="1713" y="1831"/>
                  </a:lnTo>
                  <a:lnTo>
                    <a:pt x="1711" y="1826"/>
                  </a:lnTo>
                  <a:lnTo>
                    <a:pt x="1710" y="1823"/>
                  </a:lnTo>
                  <a:lnTo>
                    <a:pt x="1708" y="1820"/>
                  </a:lnTo>
                  <a:lnTo>
                    <a:pt x="1704" y="1813"/>
                  </a:lnTo>
                  <a:lnTo>
                    <a:pt x="1698" y="1809"/>
                  </a:lnTo>
                  <a:lnTo>
                    <a:pt x="1691" y="1805"/>
                  </a:lnTo>
                  <a:lnTo>
                    <a:pt x="1683" y="1801"/>
                  </a:lnTo>
                  <a:lnTo>
                    <a:pt x="1676" y="1798"/>
                  </a:lnTo>
                  <a:lnTo>
                    <a:pt x="1668" y="1796"/>
                  </a:lnTo>
                  <a:lnTo>
                    <a:pt x="1621" y="1784"/>
                  </a:lnTo>
                  <a:lnTo>
                    <a:pt x="1611" y="1782"/>
                  </a:lnTo>
                  <a:lnTo>
                    <a:pt x="1602" y="1779"/>
                  </a:lnTo>
                  <a:lnTo>
                    <a:pt x="1594" y="1775"/>
                  </a:lnTo>
                  <a:lnTo>
                    <a:pt x="1586" y="1769"/>
                  </a:lnTo>
                  <a:lnTo>
                    <a:pt x="1581" y="1763"/>
                  </a:lnTo>
                  <a:lnTo>
                    <a:pt x="1575" y="1754"/>
                  </a:lnTo>
                  <a:lnTo>
                    <a:pt x="1574" y="1750"/>
                  </a:lnTo>
                  <a:lnTo>
                    <a:pt x="1573" y="1744"/>
                  </a:lnTo>
                  <a:lnTo>
                    <a:pt x="1572" y="1739"/>
                  </a:lnTo>
                  <a:lnTo>
                    <a:pt x="1572" y="1732"/>
                  </a:lnTo>
                  <a:lnTo>
                    <a:pt x="1572" y="1724"/>
                  </a:lnTo>
                  <a:lnTo>
                    <a:pt x="1575" y="1714"/>
                  </a:lnTo>
                  <a:lnTo>
                    <a:pt x="1576" y="1710"/>
                  </a:lnTo>
                  <a:lnTo>
                    <a:pt x="1580" y="1704"/>
                  </a:lnTo>
                  <a:lnTo>
                    <a:pt x="1583" y="1699"/>
                  </a:lnTo>
                  <a:lnTo>
                    <a:pt x="1586" y="1695"/>
                  </a:lnTo>
                  <a:lnTo>
                    <a:pt x="1590" y="1690"/>
                  </a:lnTo>
                  <a:lnTo>
                    <a:pt x="1596" y="1686"/>
                  </a:lnTo>
                  <a:lnTo>
                    <a:pt x="1602" y="1682"/>
                  </a:lnTo>
                  <a:lnTo>
                    <a:pt x="1609" y="1678"/>
                  </a:lnTo>
                  <a:lnTo>
                    <a:pt x="1616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2"/>
                  </a:lnTo>
                  <a:lnTo>
                    <a:pt x="1654" y="1673"/>
                  </a:lnTo>
                  <a:lnTo>
                    <a:pt x="1662" y="1673"/>
                  </a:lnTo>
                  <a:lnTo>
                    <a:pt x="1669" y="1674"/>
                  </a:lnTo>
                  <a:lnTo>
                    <a:pt x="1677" y="1676"/>
                  </a:lnTo>
                  <a:lnTo>
                    <a:pt x="1683" y="1678"/>
                  </a:lnTo>
                  <a:lnTo>
                    <a:pt x="1690" y="1682"/>
                  </a:lnTo>
                  <a:lnTo>
                    <a:pt x="1696" y="1685"/>
                  </a:lnTo>
                  <a:lnTo>
                    <a:pt x="1702" y="1689"/>
                  </a:lnTo>
                  <a:lnTo>
                    <a:pt x="1707" y="1694"/>
                  </a:lnTo>
                  <a:lnTo>
                    <a:pt x="1711" y="1699"/>
                  </a:lnTo>
                  <a:lnTo>
                    <a:pt x="1716" y="1704"/>
                  </a:lnTo>
                  <a:lnTo>
                    <a:pt x="1719" y="1710"/>
                  </a:lnTo>
                  <a:lnTo>
                    <a:pt x="1722" y="1716"/>
                  </a:lnTo>
                  <a:lnTo>
                    <a:pt x="1724" y="1724"/>
                  </a:lnTo>
                  <a:lnTo>
                    <a:pt x="1725" y="1731"/>
                  </a:lnTo>
                  <a:lnTo>
                    <a:pt x="1725" y="1739"/>
                  </a:lnTo>
                  <a:lnTo>
                    <a:pt x="1705" y="1739"/>
                  </a:lnTo>
                  <a:lnTo>
                    <a:pt x="1705" y="1733"/>
                  </a:lnTo>
                  <a:lnTo>
                    <a:pt x="1704" y="1728"/>
                  </a:lnTo>
                  <a:lnTo>
                    <a:pt x="1702" y="1723"/>
                  </a:lnTo>
                  <a:lnTo>
                    <a:pt x="1700" y="1717"/>
                  </a:lnTo>
                  <a:lnTo>
                    <a:pt x="1697" y="1713"/>
                  </a:lnTo>
                  <a:lnTo>
                    <a:pt x="1694" y="1710"/>
                  </a:lnTo>
                  <a:lnTo>
                    <a:pt x="1691" y="1705"/>
                  </a:lnTo>
                  <a:lnTo>
                    <a:pt x="1687" y="1702"/>
                  </a:lnTo>
                  <a:lnTo>
                    <a:pt x="1678" y="1697"/>
                  </a:lnTo>
                  <a:lnTo>
                    <a:pt x="1668" y="1692"/>
                  </a:lnTo>
                  <a:lnTo>
                    <a:pt x="1657" y="1690"/>
                  </a:lnTo>
                  <a:lnTo>
                    <a:pt x="1647" y="1690"/>
                  </a:lnTo>
                  <a:lnTo>
                    <a:pt x="1636" y="1690"/>
                  </a:lnTo>
                  <a:lnTo>
                    <a:pt x="1626" y="1692"/>
                  </a:lnTo>
                  <a:lnTo>
                    <a:pt x="1616" y="1695"/>
                  </a:lnTo>
                  <a:lnTo>
                    <a:pt x="1609" y="1699"/>
                  </a:lnTo>
                  <a:lnTo>
                    <a:pt x="1606" y="1702"/>
                  </a:lnTo>
                  <a:lnTo>
                    <a:pt x="1602" y="1705"/>
                  </a:lnTo>
                  <a:lnTo>
                    <a:pt x="1599" y="1709"/>
                  </a:lnTo>
                  <a:lnTo>
                    <a:pt x="1597" y="1712"/>
                  </a:lnTo>
                  <a:lnTo>
                    <a:pt x="1595" y="1717"/>
                  </a:lnTo>
                  <a:lnTo>
                    <a:pt x="1594" y="1722"/>
                  </a:lnTo>
                  <a:lnTo>
                    <a:pt x="1593" y="1727"/>
                  </a:lnTo>
                  <a:lnTo>
                    <a:pt x="1593" y="1732"/>
                  </a:lnTo>
                  <a:lnTo>
                    <a:pt x="1593" y="1740"/>
                  </a:lnTo>
                  <a:lnTo>
                    <a:pt x="1595" y="1745"/>
                  </a:lnTo>
                  <a:lnTo>
                    <a:pt x="1598" y="1751"/>
                  </a:lnTo>
                  <a:lnTo>
                    <a:pt x="1602" y="1755"/>
                  </a:lnTo>
                  <a:lnTo>
                    <a:pt x="1607" y="1758"/>
                  </a:lnTo>
                  <a:lnTo>
                    <a:pt x="1612" y="1762"/>
                  </a:lnTo>
                  <a:lnTo>
                    <a:pt x="1619" y="1764"/>
                  </a:lnTo>
                  <a:lnTo>
                    <a:pt x="1625" y="1766"/>
                  </a:lnTo>
                  <a:lnTo>
                    <a:pt x="1677" y="1779"/>
                  </a:lnTo>
                  <a:lnTo>
                    <a:pt x="1689" y="1782"/>
                  </a:lnTo>
                  <a:lnTo>
                    <a:pt x="1698" y="1785"/>
                  </a:lnTo>
                  <a:lnTo>
                    <a:pt x="1708" y="1791"/>
                  </a:lnTo>
                  <a:lnTo>
                    <a:pt x="1717" y="1797"/>
                  </a:lnTo>
                  <a:lnTo>
                    <a:pt x="1720" y="1800"/>
                  </a:lnTo>
                  <a:lnTo>
                    <a:pt x="1723" y="1804"/>
                  </a:lnTo>
                  <a:lnTo>
                    <a:pt x="1727" y="1808"/>
                  </a:lnTo>
                  <a:lnTo>
                    <a:pt x="1729" y="1812"/>
                  </a:lnTo>
                  <a:lnTo>
                    <a:pt x="1731" y="1818"/>
                  </a:lnTo>
                  <a:lnTo>
                    <a:pt x="1732" y="1823"/>
                  </a:lnTo>
                  <a:lnTo>
                    <a:pt x="1733" y="1828"/>
                  </a:lnTo>
                  <a:lnTo>
                    <a:pt x="1733" y="1835"/>
                  </a:lnTo>
                  <a:lnTo>
                    <a:pt x="1733" y="1841"/>
                  </a:lnTo>
                  <a:lnTo>
                    <a:pt x="1731" y="1851"/>
                  </a:lnTo>
                  <a:lnTo>
                    <a:pt x="1730" y="1855"/>
                  </a:lnTo>
                  <a:lnTo>
                    <a:pt x="1728" y="1861"/>
                  </a:lnTo>
                  <a:lnTo>
                    <a:pt x="1724" y="1866"/>
                  </a:lnTo>
                  <a:lnTo>
                    <a:pt x="1720" y="1872"/>
                  </a:lnTo>
                  <a:lnTo>
                    <a:pt x="1716" y="1876"/>
                  </a:lnTo>
                  <a:lnTo>
                    <a:pt x="1710" y="1881"/>
                  </a:lnTo>
                  <a:lnTo>
                    <a:pt x="1704" y="1886"/>
                  </a:lnTo>
                  <a:lnTo>
                    <a:pt x="1696" y="1889"/>
                  </a:lnTo>
                  <a:lnTo>
                    <a:pt x="1687" y="1892"/>
                  </a:lnTo>
                  <a:lnTo>
                    <a:pt x="1676" y="1894"/>
                  </a:lnTo>
                  <a:lnTo>
                    <a:pt x="1664" y="1897"/>
                  </a:lnTo>
                  <a:lnTo>
                    <a:pt x="1651" y="1897"/>
                  </a:lnTo>
                  <a:lnTo>
                    <a:pt x="1641" y="1897"/>
                  </a:lnTo>
                  <a:lnTo>
                    <a:pt x="1633" y="1895"/>
                  </a:lnTo>
                  <a:lnTo>
                    <a:pt x="1624" y="1894"/>
                  </a:lnTo>
                  <a:lnTo>
                    <a:pt x="1615" y="1892"/>
                  </a:lnTo>
                  <a:lnTo>
                    <a:pt x="1608" y="1890"/>
                  </a:lnTo>
                  <a:lnTo>
                    <a:pt x="1600" y="1887"/>
                  </a:lnTo>
                  <a:lnTo>
                    <a:pt x="1594" y="1882"/>
                  </a:lnTo>
                  <a:lnTo>
                    <a:pt x="1588" y="1878"/>
                  </a:lnTo>
                  <a:lnTo>
                    <a:pt x="1583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8" y="1848"/>
                  </a:lnTo>
                  <a:lnTo>
                    <a:pt x="1566" y="1839"/>
                  </a:lnTo>
                  <a:lnTo>
                    <a:pt x="1565" y="1831"/>
                  </a:lnTo>
                  <a:lnTo>
                    <a:pt x="1565" y="1821"/>
                  </a:lnTo>
                  <a:lnTo>
                    <a:pt x="1585" y="1821"/>
                  </a:lnTo>
                  <a:close/>
                  <a:moveTo>
                    <a:pt x="1762" y="1677"/>
                  </a:moveTo>
                  <a:lnTo>
                    <a:pt x="1782" y="1677"/>
                  </a:lnTo>
                  <a:lnTo>
                    <a:pt x="1782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8" y="1814"/>
                  </a:moveTo>
                  <a:lnTo>
                    <a:pt x="1957" y="1822"/>
                  </a:lnTo>
                  <a:lnTo>
                    <a:pt x="1957" y="1831"/>
                  </a:lnTo>
                  <a:lnTo>
                    <a:pt x="1954" y="1838"/>
                  </a:lnTo>
                  <a:lnTo>
                    <a:pt x="1952" y="1846"/>
                  </a:lnTo>
                  <a:lnTo>
                    <a:pt x="1950" y="1853"/>
                  </a:lnTo>
                  <a:lnTo>
                    <a:pt x="1947" y="1860"/>
                  </a:lnTo>
                  <a:lnTo>
                    <a:pt x="1943" y="1866"/>
                  </a:lnTo>
                  <a:lnTo>
                    <a:pt x="1938" y="1872"/>
                  </a:lnTo>
                  <a:lnTo>
                    <a:pt x="1933" y="1877"/>
                  </a:lnTo>
                  <a:lnTo>
                    <a:pt x="1927" y="1882"/>
                  </a:lnTo>
                  <a:lnTo>
                    <a:pt x="1922" y="1887"/>
                  </a:lnTo>
                  <a:lnTo>
                    <a:pt x="1916" y="1890"/>
                  </a:lnTo>
                  <a:lnTo>
                    <a:pt x="1908" y="1893"/>
                  </a:lnTo>
                  <a:lnTo>
                    <a:pt x="1900" y="1894"/>
                  </a:lnTo>
                  <a:lnTo>
                    <a:pt x="1893" y="1897"/>
                  </a:lnTo>
                  <a:lnTo>
                    <a:pt x="1884" y="1897"/>
                  </a:lnTo>
                  <a:lnTo>
                    <a:pt x="1876" y="1897"/>
                  </a:lnTo>
                  <a:lnTo>
                    <a:pt x="1867" y="1894"/>
                  </a:lnTo>
                  <a:lnTo>
                    <a:pt x="1859" y="1893"/>
                  </a:lnTo>
                  <a:lnTo>
                    <a:pt x="1852" y="1890"/>
                  </a:lnTo>
                  <a:lnTo>
                    <a:pt x="1845" y="1887"/>
                  </a:lnTo>
                  <a:lnTo>
                    <a:pt x="1840" y="1882"/>
                  </a:lnTo>
                  <a:lnTo>
                    <a:pt x="1835" y="1877"/>
                  </a:lnTo>
                  <a:lnTo>
                    <a:pt x="1829" y="1872"/>
                  </a:lnTo>
                  <a:lnTo>
                    <a:pt x="1825" y="1866"/>
                  </a:lnTo>
                  <a:lnTo>
                    <a:pt x="1821" y="1860"/>
                  </a:lnTo>
                  <a:lnTo>
                    <a:pt x="1817" y="1853"/>
                  </a:lnTo>
                  <a:lnTo>
                    <a:pt x="1815" y="1846"/>
                  </a:lnTo>
                  <a:lnTo>
                    <a:pt x="1813" y="1838"/>
                  </a:lnTo>
                  <a:lnTo>
                    <a:pt x="1812" y="1831"/>
                  </a:lnTo>
                  <a:lnTo>
                    <a:pt x="1811" y="1822"/>
                  </a:lnTo>
                  <a:lnTo>
                    <a:pt x="1810" y="1814"/>
                  </a:lnTo>
                  <a:lnTo>
                    <a:pt x="1811" y="1806"/>
                  </a:lnTo>
                  <a:lnTo>
                    <a:pt x="1812" y="1798"/>
                  </a:lnTo>
                  <a:lnTo>
                    <a:pt x="1813" y="1790"/>
                  </a:lnTo>
                  <a:lnTo>
                    <a:pt x="1815" y="1782"/>
                  </a:lnTo>
                  <a:lnTo>
                    <a:pt x="1817" y="1776"/>
                  </a:lnTo>
                  <a:lnTo>
                    <a:pt x="1821" y="1769"/>
                  </a:lnTo>
                  <a:lnTo>
                    <a:pt x="1825" y="1763"/>
                  </a:lnTo>
                  <a:lnTo>
                    <a:pt x="1829" y="1756"/>
                  </a:lnTo>
                  <a:lnTo>
                    <a:pt x="1835" y="1751"/>
                  </a:lnTo>
                  <a:lnTo>
                    <a:pt x="1840" y="1746"/>
                  </a:lnTo>
                  <a:lnTo>
                    <a:pt x="1845" y="1742"/>
                  </a:lnTo>
                  <a:lnTo>
                    <a:pt x="1852" y="1739"/>
                  </a:lnTo>
                  <a:lnTo>
                    <a:pt x="1859" y="1736"/>
                  </a:lnTo>
                  <a:lnTo>
                    <a:pt x="1867" y="1733"/>
                  </a:lnTo>
                  <a:lnTo>
                    <a:pt x="1876" y="1732"/>
                  </a:lnTo>
                  <a:lnTo>
                    <a:pt x="1884" y="1732"/>
                  </a:lnTo>
                  <a:lnTo>
                    <a:pt x="1893" y="1732"/>
                  </a:lnTo>
                  <a:lnTo>
                    <a:pt x="1900" y="1733"/>
                  </a:lnTo>
                  <a:lnTo>
                    <a:pt x="1908" y="1736"/>
                  </a:lnTo>
                  <a:lnTo>
                    <a:pt x="1916" y="1739"/>
                  </a:lnTo>
                  <a:lnTo>
                    <a:pt x="1922" y="1742"/>
                  </a:lnTo>
                  <a:lnTo>
                    <a:pt x="1927" y="1746"/>
                  </a:lnTo>
                  <a:lnTo>
                    <a:pt x="1933" y="1751"/>
                  </a:lnTo>
                  <a:lnTo>
                    <a:pt x="1938" y="1756"/>
                  </a:lnTo>
                  <a:lnTo>
                    <a:pt x="1943" y="1763"/>
                  </a:lnTo>
                  <a:lnTo>
                    <a:pt x="1947" y="1769"/>
                  </a:lnTo>
                  <a:lnTo>
                    <a:pt x="1950" y="1776"/>
                  </a:lnTo>
                  <a:lnTo>
                    <a:pt x="1952" y="1782"/>
                  </a:lnTo>
                  <a:lnTo>
                    <a:pt x="1954" y="1790"/>
                  </a:lnTo>
                  <a:lnTo>
                    <a:pt x="1957" y="1798"/>
                  </a:lnTo>
                  <a:lnTo>
                    <a:pt x="1957" y="1806"/>
                  </a:lnTo>
                  <a:lnTo>
                    <a:pt x="1958" y="1814"/>
                  </a:lnTo>
                  <a:close/>
                  <a:moveTo>
                    <a:pt x="1829" y="1814"/>
                  </a:moveTo>
                  <a:lnTo>
                    <a:pt x="1830" y="1826"/>
                  </a:lnTo>
                  <a:lnTo>
                    <a:pt x="1832" y="1838"/>
                  </a:lnTo>
                  <a:lnTo>
                    <a:pt x="1837" y="1850"/>
                  </a:lnTo>
                  <a:lnTo>
                    <a:pt x="1843" y="1860"/>
                  </a:lnTo>
                  <a:lnTo>
                    <a:pt x="1846" y="1864"/>
                  </a:lnTo>
                  <a:lnTo>
                    <a:pt x="1851" y="1868"/>
                  </a:lnTo>
                  <a:lnTo>
                    <a:pt x="1855" y="1872"/>
                  </a:lnTo>
                  <a:lnTo>
                    <a:pt x="1860" y="1875"/>
                  </a:lnTo>
                  <a:lnTo>
                    <a:pt x="1865" y="1877"/>
                  </a:lnTo>
                  <a:lnTo>
                    <a:pt x="1871" y="1879"/>
                  </a:lnTo>
                  <a:lnTo>
                    <a:pt x="1878" y="1880"/>
                  </a:lnTo>
                  <a:lnTo>
                    <a:pt x="1884" y="1880"/>
                  </a:lnTo>
                  <a:lnTo>
                    <a:pt x="1891" y="1880"/>
                  </a:lnTo>
                  <a:lnTo>
                    <a:pt x="1896" y="1879"/>
                  </a:lnTo>
                  <a:lnTo>
                    <a:pt x="1903" y="1877"/>
                  </a:lnTo>
                  <a:lnTo>
                    <a:pt x="1908" y="1875"/>
                  </a:lnTo>
                  <a:lnTo>
                    <a:pt x="1912" y="1872"/>
                  </a:lnTo>
                  <a:lnTo>
                    <a:pt x="1917" y="1868"/>
                  </a:lnTo>
                  <a:lnTo>
                    <a:pt x="1921" y="1864"/>
                  </a:lnTo>
                  <a:lnTo>
                    <a:pt x="1924" y="1860"/>
                  </a:lnTo>
                  <a:lnTo>
                    <a:pt x="1931" y="1850"/>
                  </a:lnTo>
                  <a:lnTo>
                    <a:pt x="1935" y="1838"/>
                  </a:lnTo>
                  <a:lnTo>
                    <a:pt x="1937" y="1826"/>
                  </a:lnTo>
                  <a:lnTo>
                    <a:pt x="1938" y="1814"/>
                  </a:lnTo>
                  <a:lnTo>
                    <a:pt x="1937" y="1801"/>
                  </a:lnTo>
                  <a:lnTo>
                    <a:pt x="1935" y="1790"/>
                  </a:lnTo>
                  <a:lnTo>
                    <a:pt x="1931" y="1779"/>
                  </a:lnTo>
                  <a:lnTo>
                    <a:pt x="1924" y="1769"/>
                  </a:lnTo>
                  <a:lnTo>
                    <a:pt x="1921" y="1765"/>
                  </a:lnTo>
                  <a:lnTo>
                    <a:pt x="1917" y="1760"/>
                  </a:lnTo>
                  <a:lnTo>
                    <a:pt x="1912" y="1757"/>
                  </a:lnTo>
                  <a:lnTo>
                    <a:pt x="1908" y="1754"/>
                  </a:lnTo>
                  <a:lnTo>
                    <a:pt x="1903" y="1751"/>
                  </a:lnTo>
                  <a:lnTo>
                    <a:pt x="1896" y="1750"/>
                  </a:lnTo>
                  <a:lnTo>
                    <a:pt x="1891" y="1749"/>
                  </a:lnTo>
                  <a:lnTo>
                    <a:pt x="1884" y="1748"/>
                  </a:lnTo>
                  <a:lnTo>
                    <a:pt x="1878" y="1749"/>
                  </a:lnTo>
                  <a:lnTo>
                    <a:pt x="1871" y="1750"/>
                  </a:lnTo>
                  <a:lnTo>
                    <a:pt x="1865" y="1751"/>
                  </a:lnTo>
                  <a:lnTo>
                    <a:pt x="1860" y="1754"/>
                  </a:lnTo>
                  <a:lnTo>
                    <a:pt x="1855" y="1757"/>
                  </a:lnTo>
                  <a:lnTo>
                    <a:pt x="1851" y="1760"/>
                  </a:lnTo>
                  <a:lnTo>
                    <a:pt x="1846" y="1765"/>
                  </a:lnTo>
                  <a:lnTo>
                    <a:pt x="1843" y="1769"/>
                  </a:lnTo>
                  <a:lnTo>
                    <a:pt x="1837" y="1779"/>
                  </a:lnTo>
                  <a:lnTo>
                    <a:pt x="1832" y="1790"/>
                  </a:lnTo>
                  <a:lnTo>
                    <a:pt x="1830" y="1801"/>
                  </a:lnTo>
                  <a:lnTo>
                    <a:pt x="1829" y="1814"/>
                  </a:lnTo>
                  <a:close/>
                  <a:moveTo>
                    <a:pt x="1968" y="1737"/>
                  </a:moveTo>
                  <a:lnTo>
                    <a:pt x="1989" y="1737"/>
                  </a:lnTo>
                  <a:lnTo>
                    <a:pt x="2039" y="1873"/>
                  </a:lnTo>
                  <a:lnTo>
                    <a:pt x="2087" y="1737"/>
                  </a:lnTo>
                  <a:lnTo>
                    <a:pt x="2107" y="1737"/>
                  </a:lnTo>
                  <a:lnTo>
                    <a:pt x="2048" y="1892"/>
                  </a:lnTo>
                  <a:lnTo>
                    <a:pt x="2028" y="1892"/>
                  </a:lnTo>
                  <a:lnTo>
                    <a:pt x="1968" y="1737"/>
                  </a:lnTo>
                  <a:close/>
                  <a:moveTo>
                    <a:pt x="2137" y="1820"/>
                  </a:moveTo>
                  <a:lnTo>
                    <a:pt x="2137" y="1830"/>
                  </a:lnTo>
                  <a:lnTo>
                    <a:pt x="2139" y="1840"/>
                  </a:lnTo>
                  <a:lnTo>
                    <a:pt x="2143" y="1851"/>
                  </a:lnTo>
                  <a:lnTo>
                    <a:pt x="2149" y="1861"/>
                  </a:lnTo>
                  <a:lnTo>
                    <a:pt x="2152" y="1864"/>
                  </a:lnTo>
                  <a:lnTo>
                    <a:pt x="2155" y="1868"/>
                  </a:lnTo>
                  <a:lnTo>
                    <a:pt x="2160" y="1872"/>
                  </a:lnTo>
                  <a:lnTo>
                    <a:pt x="2165" y="1875"/>
                  </a:lnTo>
                  <a:lnTo>
                    <a:pt x="2169" y="1877"/>
                  </a:lnTo>
                  <a:lnTo>
                    <a:pt x="2176" y="1879"/>
                  </a:lnTo>
                  <a:lnTo>
                    <a:pt x="2181" y="1880"/>
                  </a:lnTo>
                  <a:lnTo>
                    <a:pt x="2188" y="1880"/>
                  </a:lnTo>
                  <a:lnTo>
                    <a:pt x="2197" y="1880"/>
                  </a:lnTo>
                  <a:lnTo>
                    <a:pt x="2206" y="1878"/>
                  </a:lnTo>
                  <a:lnTo>
                    <a:pt x="2214" y="1874"/>
                  </a:lnTo>
                  <a:lnTo>
                    <a:pt x="2220" y="1870"/>
                  </a:lnTo>
                  <a:lnTo>
                    <a:pt x="2226" y="1864"/>
                  </a:lnTo>
                  <a:lnTo>
                    <a:pt x="2231" y="1857"/>
                  </a:lnTo>
                  <a:lnTo>
                    <a:pt x="2234" y="1849"/>
                  </a:lnTo>
                  <a:lnTo>
                    <a:pt x="2237" y="1840"/>
                  </a:lnTo>
                  <a:lnTo>
                    <a:pt x="2256" y="1840"/>
                  </a:lnTo>
                  <a:lnTo>
                    <a:pt x="2253" y="1853"/>
                  </a:lnTo>
                  <a:lnTo>
                    <a:pt x="2247" y="1864"/>
                  </a:lnTo>
                  <a:lnTo>
                    <a:pt x="2242" y="1874"/>
                  </a:lnTo>
                  <a:lnTo>
                    <a:pt x="2234" y="1881"/>
                  </a:lnTo>
                  <a:lnTo>
                    <a:pt x="2230" y="1886"/>
                  </a:lnTo>
                  <a:lnTo>
                    <a:pt x="2224" y="1888"/>
                  </a:lnTo>
                  <a:lnTo>
                    <a:pt x="2220" y="1891"/>
                  </a:lnTo>
                  <a:lnTo>
                    <a:pt x="2214" y="1893"/>
                  </a:lnTo>
                  <a:lnTo>
                    <a:pt x="2202" y="1895"/>
                  </a:lnTo>
                  <a:lnTo>
                    <a:pt x="2188" y="1897"/>
                  </a:lnTo>
                  <a:lnTo>
                    <a:pt x="2179" y="1897"/>
                  </a:lnTo>
                  <a:lnTo>
                    <a:pt x="2170" y="1894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50" y="1887"/>
                  </a:lnTo>
                  <a:lnTo>
                    <a:pt x="2145" y="1882"/>
                  </a:lnTo>
                  <a:lnTo>
                    <a:pt x="2139" y="1877"/>
                  </a:lnTo>
                  <a:lnTo>
                    <a:pt x="2135" y="1872"/>
                  </a:lnTo>
                  <a:lnTo>
                    <a:pt x="2130" y="1866"/>
                  </a:lnTo>
                  <a:lnTo>
                    <a:pt x="2127" y="1860"/>
                  </a:lnTo>
                  <a:lnTo>
                    <a:pt x="2124" y="1853"/>
                  </a:lnTo>
                  <a:lnTo>
                    <a:pt x="2122" y="1846"/>
                  </a:lnTo>
                  <a:lnTo>
                    <a:pt x="2119" y="1831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2" y="1784"/>
                  </a:lnTo>
                  <a:lnTo>
                    <a:pt x="2124" y="1777"/>
                  </a:lnTo>
                  <a:lnTo>
                    <a:pt x="2127" y="1770"/>
                  </a:lnTo>
                  <a:lnTo>
                    <a:pt x="2130" y="1764"/>
                  </a:lnTo>
                  <a:lnTo>
                    <a:pt x="2135" y="1757"/>
                  </a:lnTo>
                  <a:lnTo>
                    <a:pt x="2139" y="1752"/>
                  </a:lnTo>
                  <a:lnTo>
                    <a:pt x="2145" y="1748"/>
                  </a:lnTo>
                  <a:lnTo>
                    <a:pt x="2150" y="1743"/>
                  </a:lnTo>
                  <a:lnTo>
                    <a:pt x="2156" y="1739"/>
                  </a:lnTo>
                  <a:lnTo>
                    <a:pt x="2163" y="1736"/>
                  </a:lnTo>
                  <a:lnTo>
                    <a:pt x="2170" y="1733"/>
                  </a:lnTo>
                  <a:lnTo>
                    <a:pt x="2179" y="1732"/>
                  </a:lnTo>
                  <a:lnTo>
                    <a:pt x="2188" y="1732"/>
                  </a:lnTo>
                  <a:lnTo>
                    <a:pt x="2197" y="1732"/>
                  </a:lnTo>
                  <a:lnTo>
                    <a:pt x="2205" y="1733"/>
                  </a:lnTo>
                  <a:lnTo>
                    <a:pt x="2213" y="1737"/>
                  </a:lnTo>
                  <a:lnTo>
                    <a:pt x="2220" y="1740"/>
                  </a:lnTo>
                  <a:lnTo>
                    <a:pt x="2227" y="1743"/>
                  </a:lnTo>
                  <a:lnTo>
                    <a:pt x="2232" y="1749"/>
                  </a:lnTo>
                  <a:lnTo>
                    <a:pt x="2237" y="1753"/>
                  </a:lnTo>
                  <a:lnTo>
                    <a:pt x="2242" y="1759"/>
                  </a:lnTo>
                  <a:lnTo>
                    <a:pt x="2245" y="1766"/>
                  </a:lnTo>
                  <a:lnTo>
                    <a:pt x="2248" y="1772"/>
                  </a:lnTo>
                  <a:lnTo>
                    <a:pt x="2251" y="1780"/>
                  </a:lnTo>
                  <a:lnTo>
                    <a:pt x="2254" y="1787"/>
                  </a:lnTo>
                  <a:lnTo>
                    <a:pt x="2256" y="1803"/>
                  </a:lnTo>
                  <a:lnTo>
                    <a:pt x="2257" y="1820"/>
                  </a:lnTo>
                  <a:lnTo>
                    <a:pt x="2137" y="1820"/>
                  </a:lnTo>
                  <a:close/>
                  <a:moveTo>
                    <a:pt x="2237" y="1804"/>
                  </a:moveTo>
                  <a:lnTo>
                    <a:pt x="2236" y="1793"/>
                  </a:lnTo>
                  <a:lnTo>
                    <a:pt x="2234" y="1783"/>
                  </a:lnTo>
                  <a:lnTo>
                    <a:pt x="2230" y="1773"/>
                  </a:lnTo>
                  <a:lnTo>
                    <a:pt x="2223" y="1765"/>
                  </a:lnTo>
                  <a:lnTo>
                    <a:pt x="2217" y="1758"/>
                  </a:lnTo>
                  <a:lnTo>
                    <a:pt x="2208" y="1753"/>
                  </a:lnTo>
                  <a:lnTo>
                    <a:pt x="2204" y="1751"/>
                  </a:lnTo>
                  <a:lnTo>
                    <a:pt x="2199" y="1750"/>
                  </a:lnTo>
                  <a:lnTo>
                    <a:pt x="2193" y="1749"/>
                  </a:lnTo>
                  <a:lnTo>
                    <a:pt x="2188" y="1748"/>
                  </a:lnTo>
                  <a:lnTo>
                    <a:pt x="2182" y="1749"/>
                  </a:lnTo>
                  <a:lnTo>
                    <a:pt x="2177" y="1750"/>
                  </a:lnTo>
                  <a:lnTo>
                    <a:pt x="2172" y="1751"/>
                  </a:lnTo>
                  <a:lnTo>
                    <a:pt x="2167" y="1753"/>
                  </a:lnTo>
                  <a:lnTo>
                    <a:pt x="2159" y="1758"/>
                  </a:lnTo>
                  <a:lnTo>
                    <a:pt x="2152" y="1765"/>
                  </a:lnTo>
                  <a:lnTo>
                    <a:pt x="2146" y="1773"/>
                  </a:lnTo>
                  <a:lnTo>
                    <a:pt x="2141" y="1783"/>
                  </a:lnTo>
                  <a:lnTo>
                    <a:pt x="2139" y="1793"/>
                  </a:lnTo>
                  <a:lnTo>
                    <a:pt x="2137" y="1804"/>
                  </a:lnTo>
                  <a:lnTo>
                    <a:pt x="2237" y="1804"/>
                  </a:lnTo>
                  <a:close/>
                  <a:moveTo>
                    <a:pt x="2282" y="1737"/>
                  </a:moveTo>
                  <a:lnTo>
                    <a:pt x="2301" y="1737"/>
                  </a:lnTo>
                  <a:lnTo>
                    <a:pt x="2301" y="1764"/>
                  </a:lnTo>
                  <a:lnTo>
                    <a:pt x="2304" y="1756"/>
                  </a:lnTo>
                  <a:lnTo>
                    <a:pt x="2309" y="1751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8" y="1737"/>
                  </a:lnTo>
                  <a:lnTo>
                    <a:pt x="2336" y="1735"/>
                  </a:lnTo>
                  <a:lnTo>
                    <a:pt x="2343" y="1732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2" y="1735"/>
                  </a:lnTo>
                  <a:lnTo>
                    <a:pt x="2379" y="1736"/>
                  </a:lnTo>
                  <a:lnTo>
                    <a:pt x="2384" y="1739"/>
                  </a:lnTo>
                  <a:lnTo>
                    <a:pt x="2389" y="1741"/>
                  </a:lnTo>
                  <a:lnTo>
                    <a:pt x="2393" y="1744"/>
                  </a:lnTo>
                  <a:lnTo>
                    <a:pt x="2396" y="1748"/>
                  </a:lnTo>
                  <a:lnTo>
                    <a:pt x="2399" y="1752"/>
                  </a:lnTo>
                  <a:lnTo>
                    <a:pt x="2402" y="1756"/>
                  </a:lnTo>
                  <a:lnTo>
                    <a:pt x="2404" y="1762"/>
                  </a:lnTo>
                  <a:lnTo>
                    <a:pt x="2406" y="1767"/>
                  </a:lnTo>
                  <a:lnTo>
                    <a:pt x="2408" y="1779"/>
                  </a:lnTo>
                  <a:lnTo>
                    <a:pt x="2408" y="1792"/>
                  </a:lnTo>
                  <a:lnTo>
                    <a:pt x="2408" y="1892"/>
                  </a:lnTo>
                  <a:lnTo>
                    <a:pt x="2390" y="1892"/>
                  </a:lnTo>
                  <a:lnTo>
                    <a:pt x="2390" y="1795"/>
                  </a:lnTo>
                  <a:lnTo>
                    <a:pt x="2389" y="1785"/>
                  </a:lnTo>
                  <a:lnTo>
                    <a:pt x="2388" y="1777"/>
                  </a:lnTo>
                  <a:lnTo>
                    <a:pt x="2384" y="1768"/>
                  </a:lnTo>
                  <a:lnTo>
                    <a:pt x="2381" y="1762"/>
                  </a:lnTo>
                  <a:lnTo>
                    <a:pt x="2376" y="1756"/>
                  </a:lnTo>
                  <a:lnTo>
                    <a:pt x="2369" y="1752"/>
                  </a:lnTo>
                  <a:lnTo>
                    <a:pt x="2361" y="1749"/>
                  </a:lnTo>
                  <a:lnTo>
                    <a:pt x="2350" y="1748"/>
                  </a:lnTo>
                  <a:lnTo>
                    <a:pt x="2344" y="1749"/>
                  </a:lnTo>
                  <a:lnTo>
                    <a:pt x="2339" y="1749"/>
                  </a:lnTo>
                  <a:lnTo>
                    <a:pt x="2334" y="1751"/>
                  </a:lnTo>
                  <a:lnTo>
                    <a:pt x="2329" y="1752"/>
                  </a:lnTo>
                  <a:lnTo>
                    <a:pt x="2321" y="1757"/>
                  </a:lnTo>
                  <a:lnTo>
                    <a:pt x="2314" y="1764"/>
                  </a:lnTo>
                  <a:lnTo>
                    <a:pt x="2309" y="1771"/>
                  </a:lnTo>
                  <a:lnTo>
                    <a:pt x="2304" y="1780"/>
                  </a:lnTo>
                  <a:lnTo>
                    <a:pt x="2302" y="1791"/>
                  </a:lnTo>
                  <a:lnTo>
                    <a:pt x="2301" y="1801"/>
                  </a:lnTo>
                  <a:lnTo>
                    <a:pt x="2301" y="1892"/>
                  </a:lnTo>
                  <a:lnTo>
                    <a:pt x="2282" y="1892"/>
                  </a:lnTo>
                  <a:lnTo>
                    <a:pt x="2282" y="1737"/>
                  </a:lnTo>
                  <a:close/>
                  <a:moveTo>
                    <a:pt x="2445" y="1677"/>
                  </a:moveTo>
                  <a:lnTo>
                    <a:pt x="2463" y="1677"/>
                  </a:lnTo>
                  <a:lnTo>
                    <a:pt x="2463" y="1708"/>
                  </a:lnTo>
                  <a:lnTo>
                    <a:pt x="2445" y="1708"/>
                  </a:lnTo>
                  <a:lnTo>
                    <a:pt x="2445" y="1677"/>
                  </a:lnTo>
                  <a:close/>
                  <a:moveTo>
                    <a:pt x="2445" y="1737"/>
                  </a:moveTo>
                  <a:lnTo>
                    <a:pt x="2463" y="1737"/>
                  </a:lnTo>
                  <a:lnTo>
                    <a:pt x="2463" y="1892"/>
                  </a:lnTo>
                  <a:lnTo>
                    <a:pt x="2445" y="1892"/>
                  </a:lnTo>
                  <a:lnTo>
                    <a:pt x="2445" y="1737"/>
                  </a:lnTo>
                  <a:close/>
                  <a:moveTo>
                    <a:pt x="2498" y="1784"/>
                  </a:moveTo>
                  <a:lnTo>
                    <a:pt x="2499" y="1778"/>
                  </a:lnTo>
                  <a:lnTo>
                    <a:pt x="2500" y="1771"/>
                  </a:lnTo>
                  <a:lnTo>
                    <a:pt x="2502" y="1766"/>
                  </a:lnTo>
                  <a:lnTo>
                    <a:pt x="2504" y="1760"/>
                  </a:lnTo>
                  <a:lnTo>
                    <a:pt x="2506" y="1756"/>
                  </a:lnTo>
                  <a:lnTo>
                    <a:pt x="2510" y="1752"/>
                  </a:lnTo>
                  <a:lnTo>
                    <a:pt x="2513" y="1748"/>
                  </a:lnTo>
                  <a:lnTo>
                    <a:pt x="2517" y="1744"/>
                  </a:lnTo>
                  <a:lnTo>
                    <a:pt x="2526" y="1739"/>
                  </a:lnTo>
                  <a:lnTo>
                    <a:pt x="2537" y="1735"/>
                  </a:lnTo>
                  <a:lnTo>
                    <a:pt x="2548" y="1732"/>
                  </a:lnTo>
                  <a:lnTo>
                    <a:pt x="2561" y="1732"/>
                  </a:lnTo>
                  <a:lnTo>
                    <a:pt x="2571" y="1732"/>
                  </a:lnTo>
                  <a:lnTo>
                    <a:pt x="2582" y="1733"/>
                  </a:lnTo>
                  <a:lnTo>
                    <a:pt x="2592" y="1737"/>
                  </a:lnTo>
                  <a:lnTo>
                    <a:pt x="2600" y="1741"/>
                  </a:lnTo>
                  <a:lnTo>
                    <a:pt x="2605" y="1744"/>
                  </a:lnTo>
                  <a:lnTo>
                    <a:pt x="2608" y="1748"/>
                  </a:lnTo>
                  <a:lnTo>
                    <a:pt x="2611" y="1752"/>
                  </a:lnTo>
                  <a:lnTo>
                    <a:pt x="2613" y="1756"/>
                  </a:lnTo>
                  <a:lnTo>
                    <a:pt x="2615" y="1762"/>
                  </a:lnTo>
                  <a:lnTo>
                    <a:pt x="2618" y="1768"/>
                  </a:lnTo>
                  <a:lnTo>
                    <a:pt x="2619" y="1775"/>
                  </a:lnTo>
                  <a:lnTo>
                    <a:pt x="2619" y="1782"/>
                  </a:lnTo>
                  <a:lnTo>
                    <a:pt x="2619" y="1864"/>
                  </a:lnTo>
                  <a:lnTo>
                    <a:pt x="2620" y="1870"/>
                  </a:lnTo>
                  <a:lnTo>
                    <a:pt x="2621" y="1873"/>
                  </a:lnTo>
                  <a:lnTo>
                    <a:pt x="2625" y="1875"/>
                  </a:lnTo>
                  <a:lnTo>
                    <a:pt x="2629" y="1876"/>
                  </a:lnTo>
                  <a:lnTo>
                    <a:pt x="2633" y="1876"/>
                  </a:lnTo>
                  <a:lnTo>
                    <a:pt x="2636" y="1875"/>
                  </a:lnTo>
                  <a:lnTo>
                    <a:pt x="2636" y="1891"/>
                  </a:lnTo>
                  <a:lnTo>
                    <a:pt x="2629" y="1892"/>
                  </a:lnTo>
                  <a:lnTo>
                    <a:pt x="2623" y="1892"/>
                  </a:lnTo>
                  <a:lnTo>
                    <a:pt x="2616" y="1891"/>
                  </a:lnTo>
                  <a:lnTo>
                    <a:pt x="2612" y="1890"/>
                  </a:lnTo>
                  <a:lnTo>
                    <a:pt x="2608" y="1888"/>
                  </a:lnTo>
                  <a:lnTo>
                    <a:pt x="2605" y="1885"/>
                  </a:lnTo>
                  <a:lnTo>
                    <a:pt x="2604" y="1880"/>
                  </a:lnTo>
                  <a:lnTo>
                    <a:pt x="2601" y="1876"/>
                  </a:lnTo>
                  <a:lnTo>
                    <a:pt x="2601" y="1871"/>
                  </a:lnTo>
                  <a:lnTo>
                    <a:pt x="2601" y="1865"/>
                  </a:lnTo>
                  <a:lnTo>
                    <a:pt x="2600" y="1865"/>
                  </a:lnTo>
                  <a:lnTo>
                    <a:pt x="2595" y="1872"/>
                  </a:lnTo>
                  <a:lnTo>
                    <a:pt x="2591" y="1878"/>
                  </a:lnTo>
                  <a:lnTo>
                    <a:pt x="2584" y="1884"/>
                  </a:lnTo>
                  <a:lnTo>
                    <a:pt x="2579" y="1888"/>
                  </a:lnTo>
                  <a:lnTo>
                    <a:pt x="2571" y="1892"/>
                  </a:lnTo>
                  <a:lnTo>
                    <a:pt x="2564" y="1894"/>
                  </a:lnTo>
                  <a:lnTo>
                    <a:pt x="2554" y="1897"/>
                  </a:lnTo>
                  <a:lnTo>
                    <a:pt x="2544" y="1897"/>
                  </a:lnTo>
                  <a:lnTo>
                    <a:pt x="2533" y="1895"/>
                  </a:lnTo>
                  <a:lnTo>
                    <a:pt x="2524" y="1894"/>
                  </a:lnTo>
                  <a:lnTo>
                    <a:pt x="2515" y="1890"/>
                  </a:lnTo>
                  <a:lnTo>
                    <a:pt x="2506" y="1886"/>
                  </a:lnTo>
                  <a:lnTo>
                    <a:pt x="2503" y="1882"/>
                  </a:lnTo>
                  <a:lnTo>
                    <a:pt x="2501" y="1879"/>
                  </a:lnTo>
                  <a:lnTo>
                    <a:pt x="2498" y="1876"/>
                  </a:lnTo>
                  <a:lnTo>
                    <a:pt x="2496" y="1872"/>
                  </a:lnTo>
                  <a:lnTo>
                    <a:pt x="2494" y="1867"/>
                  </a:lnTo>
                  <a:lnTo>
                    <a:pt x="2492" y="1862"/>
                  </a:lnTo>
                  <a:lnTo>
                    <a:pt x="2492" y="1857"/>
                  </a:lnTo>
                  <a:lnTo>
                    <a:pt x="2491" y="1851"/>
                  </a:lnTo>
                  <a:lnTo>
                    <a:pt x="2492" y="1844"/>
                  </a:lnTo>
                  <a:lnTo>
                    <a:pt x="2493" y="1836"/>
                  </a:lnTo>
                  <a:lnTo>
                    <a:pt x="2496" y="1831"/>
                  </a:lnTo>
                  <a:lnTo>
                    <a:pt x="2499" y="1825"/>
                  </a:lnTo>
                  <a:lnTo>
                    <a:pt x="2503" y="1821"/>
                  </a:lnTo>
                  <a:lnTo>
                    <a:pt x="2507" y="1818"/>
                  </a:lnTo>
                  <a:lnTo>
                    <a:pt x="2513" y="1814"/>
                  </a:lnTo>
                  <a:lnTo>
                    <a:pt x="2518" y="1811"/>
                  </a:lnTo>
                  <a:lnTo>
                    <a:pt x="2531" y="1808"/>
                  </a:lnTo>
                  <a:lnTo>
                    <a:pt x="2545" y="1805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1" y="1800"/>
                  </a:lnTo>
                  <a:lnTo>
                    <a:pt x="2585" y="1799"/>
                  </a:lnTo>
                  <a:lnTo>
                    <a:pt x="2589" y="1798"/>
                  </a:lnTo>
                  <a:lnTo>
                    <a:pt x="2593" y="1796"/>
                  </a:lnTo>
                  <a:lnTo>
                    <a:pt x="2596" y="1794"/>
                  </a:lnTo>
                  <a:lnTo>
                    <a:pt x="2598" y="1790"/>
                  </a:lnTo>
                  <a:lnTo>
                    <a:pt x="2599" y="1785"/>
                  </a:lnTo>
                  <a:lnTo>
                    <a:pt x="2599" y="1780"/>
                  </a:lnTo>
                  <a:lnTo>
                    <a:pt x="2599" y="1771"/>
                  </a:lnTo>
                  <a:lnTo>
                    <a:pt x="2596" y="1764"/>
                  </a:lnTo>
                  <a:lnTo>
                    <a:pt x="2593" y="1758"/>
                  </a:lnTo>
                  <a:lnTo>
                    <a:pt x="2587" y="1754"/>
                  </a:lnTo>
                  <a:lnTo>
                    <a:pt x="2582" y="1752"/>
                  </a:lnTo>
                  <a:lnTo>
                    <a:pt x="2574" y="1750"/>
                  </a:lnTo>
                  <a:lnTo>
                    <a:pt x="2567" y="1749"/>
                  </a:lnTo>
                  <a:lnTo>
                    <a:pt x="2559" y="1748"/>
                  </a:lnTo>
                  <a:lnTo>
                    <a:pt x="2551" y="1749"/>
                  </a:lnTo>
                  <a:lnTo>
                    <a:pt x="2542" y="1750"/>
                  </a:lnTo>
                  <a:lnTo>
                    <a:pt x="2535" y="1753"/>
                  </a:lnTo>
                  <a:lnTo>
                    <a:pt x="2529" y="1756"/>
                  </a:lnTo>
                  <a:lnTo>
                    <a:pt x="2525" y="1762"/>
                  </a:lnTo>
                  <a:lnTo>
                    <a:pt x="2520" y="1768"/>
                  </a:lnTo>
                  <a:lnTo>
                    <a:pt x="2518" y="1776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7"/>
                  </a:moveTo>
                  <a:lnTo>
                    <a:pt x="2599" y="1807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7" y="1813"/>
                  </a:lnTo>
                  <a:lnTo>
                    <a:pt x="2583" y="1814"/>
                  </a:lnTo>
                  <a:lnTo>
                    <a:pt x="2558" y="1818"/>
                  </a:lnTo>
                  <a:lnTo>
                    <a:pt x="2534" y="1823"/>
                  </a:lnTo>
                  <a:lnTo>
                    <a:pt x="2530" y="1824"/>
                  </a:lnTo>
                  <a:lnTo>
                    <a:pt x="2525" y="1826"/>
                  </a:lnTo>
                  <a:lnTo>
                    <a:pt x="2520" y="1830"/>
                  </a:lnTo>
                  <a:lnTo>
                    <a:pt x="2517" y="1833"/>
                  </a:lnTo>
                  <a:lnTo>
                    <a:pt x="2515" y="1836"/>
                  </a:lnTo>
                  <a:lnTo>
                    <a:pt x="2513" y="1840"/>
                  </a:lnTo>
                  <a:lnTo>
                    <a:pt x="2511" y="1845"/>
                  </a:lnTo>
                  <a:lnTo>
                    <a:pt x="2511" y="1850"/>
                  </a:lnTo>
                  <a:lnTo>
                    <a:pt x="2512" y="1857"/>
                  </a:lnTo>
                  <a:lnTo>
                    <a:pt x="2514" y="1863"/>
                  </a:lnTo>
                  <a:lnTo>
                    <a:pt x="2517" y="1868"/>
                  </a:lnTo>
                  <a:lnTo>
                    <a:pt x="2521" y="1873"/>
                  </a:lnTo>
                  <a:lnTo>
                    <a:pt x="2527" y="1876"/>
                  </a:lnTo>
                  <a:lnTo>
                    <a:pt x="2532" y="1878"/>
                  </a:lnTo>
                  <a:lnTo>
                    <a:pt x="2539" y="1880"/>
                  </a:lnTo>
                  <a:lnTo>
                    <a:pt x="2545" y="1880"/>
                  </a:lnTo>
                  <a:lnTo>
                    <a:pt x="2556" y="1879"/>
                  </a:lnTo>
                  <a:lnTo>
                    <a:pt x="2566" y="1877"/>
                  </a:lnTo>
                  <a:lnTo>
                    <a:pt x="2575" y="1873"/>
                  </a:lnTo>
                  <a:lnTo>
                    <a:pt x="2583" y="1867"/>
                  </a:lnTo>
                  <a:lnTo>
                    <a:pt x="2591" y="1861"/>
                  </a:lnTo>
                  <a:lnTo>
                    <a:pt x="2595" y="1852"/>
                  </a:lnTo>
                  <a:lnTo>
                    <a:pt x="2597" y="1848"/>
                  </a:lnTo>
                  <a:lnTo>
                    <a:pt x="2598" y="1843"/>
                  </a:lnTo>
                  <a:lnTo>
                    <a:pt x="2599" y="1837"/>
                  </a:lnTo>
                  <a:lnTo>
                    <a:pt x="2599" y="1832"/>
                  </a:lnTo>
                  <a:lnTo>
                    <a:pt x="2599" y="1807"/>
                  </a:lnTo>
                  <a:close/>
                  <a:moveTo>
                    <a:pt x="2222" y="181"/>
                  </a:moveTo>
                  <a:lnTo>
                    <a:pt x="2221" y="162"/>
                  </a:lnTo>
                  <a:lnTo>
                    <a:pt x="2219" y="144"/>
                  </a:lnTo>
                  <a:lnTo>
                    <a:pt x="2215" y="127"/>
                  </a:lnTo>
                  <a:lnTo>
                    <a:pt x="2208" y="111"/>
                  </a:lnTo>
                  <a:lnTo>
                    <a:pt x="2201" y="94"/>
                  </a:lnTo>
                  <a:lnTo>
                    <a:pt x="2191" y="79"/>
                  </a:lnTo>
                  <a:lnTo>
                    <a:pt x="2181" y="66"/>
                  </a:lnTo>
                  <a:lnTo>
                    <a:pt x="2169" y="53"/>
                  </a:lnTo>
                  <a:lnTo>
                    <a:pt x="2156" y="42"/>
                  </a:lnTo>
                  <a:lnTo>
                    <a:pt x="2142" y="31"/>
                  </a:lnTo>
                  <a:lnTo>
                    <a:pt x="2127" y="22"/>
                  </a:lnTo>
                  <a:lnTo>
                    <a:pt x="2112" y="15"/>
                  </a:lnTo>
                  <a:lnTo>
                    <a:pt x="2095" y="8"/>
                  </a:lnTo>
                  <a:lnTo>
                    <a:pt x="2078" y="4"/>
                  </a:lnTo>
                  <a:lnTo>
                    <a:pt x="2060" y="0"/>
                  </a:lnTo>
                  <a:lnTo>
                    <a:pt x="2041" y="0"/>
                  </a:lnTo>
                  <a:lnTo>
                    <a:pt x="2022" y="0"/>
                  </a:lnTo>
                  <a:lnTo>
                    <a:pt x="2005" y="4"/>
                  </a:lnTo>
                  <a:lnTo>
                    <a:pt x="1988" y="8"/>
                  </a:lnTo>
                  <a:lnTo>
                    <a:pt x="1971" y="15"/>
                  </a:lnTo>
                  <a:lnTo>
                    <a:pt x="1956" y="22"/>
                  </a:lnTo>
                  <a:lnTo>
                    <a:pt x="1940" y="31"/>
                  </a:lnTo>
                  <a:lnTo>
                    <a:pt x="1926" y="42"/>
                  </a:lnTo>
                  <a:lnTo>
                    <a:pt x="1913" y="53"/>
                  </a:lnTo>
                  <a:lnTo>
                    <a:pt x="1902" y="66"/>
                  </a:lnTo>
                  <a:lnTo>
                    <a:pt x="1892" y="79"/>
                  </a:lnTo>
                  <a:lnTo>
                    <a:pt x="1882" y="94"/>
                  </a:lnTo>
                  <a:lnTo>
                    <a:pt x="1875" y="111"/>
                  </a:lnTo>
                  <a:lnTo>
                    <a:pt x="1868" y="127"/>
                  </a:lnTo>
                  <a:lnTo>
                    <a:pt x="1864" y="144"/>
                  </a:lnTo>
                  <a:lnTo>
                    <a:pt x="1862" y="162"/>
                  </a:lnTo>
                  <a:lnTo>
                    <a:pt x="1860" y="181"/>
                  </a:lnTo>
                  <a:lnTo>
                    <a:pt x="1862" y="199"/>
                  </a:lnTo>
                  <a:lnTo>
                    <a:pt x="1864" y="218"/>
                  </a:lnTo>
                  <a:lnTo>
                    <a:pt x="1868" y="235"/>
                  </a:lnTo>
                  <a:lnTo>
                    <a:pt x="1875" y="251"/>
                  </a:lnTo>
                  <a:lnTo>
                    <a:pt x="1882" y="267"/>
                  </a:lnTo>
                  <a:lnTo>
                    <a:pt x="1892" y="282"/>
                  </a:lnTo>
                  <a:lnTo>
                    <a:pt x="1902" y="296"/>
                  </a:lnTo>
                  <a:lnTo>
                    <a:pt x="1913" y="309"/>
                  </a:lnTo>
                  <a:lnTo>
                    <a:pt x="1926" y="320"/>
                  </a:lnTo>
                  <a:lnTo>
                    <a:pt x="1940" y="331"/>
                  </a:lnTo>
                  <a:lnTo>
                    <a:pt x="1956" y="340"/>
                  </a:lnTo>
                  <a:lnTo>
                    <a:pt x="1971" y="347"/>
                  </a:lnTo>
                  <a:lnTo>
                    <a:pt x="1988" y="354"/>
                  </a:lnTo>
                  <a:lnTo>
                    <a:pt x="2005" y="358"/>
                  </a:lnTo>
                  <a:lnTo>
                    <a:pt x="2022" y="361"/>
                  </a:lnTo>
                  <a:lnTo>
                    <a:pt x="2041" y="362"/>
                  </a:lnTo>
                  <a:lnTo>
                    <a:pt x="2060" y="361"/>
                  </a:lnTo>
                  <a:lnTo>
                    <a:pt x="2078" y="358"/>
                  </a:lnTo>
                  <a:lnTo>
                    <a:pt x="2095" y="354"/>
                  </a:lnTo>
                  <a:lnTo>
                    <a:pt x="2112" y="347"/>
                  </a:lnTo>
                  <a:lnTo>
                    <a:pt x="2127" y="340"/>
                  </a:lnTo>
                  <a:lnTo>
                    <a:pt x="2142" y="331"/>
                  </a:lnTo>
                  <a:lnTo>
                    <a:pt x="2156" y="320"/>
                  </a:lnTo>
                  <a:lnTo>
                    <a:pt x="2169" y="309"/>
                  </a:lnTo>
                  <a:lnTo>
                    <a:pt x="2181" y="296"/>
                  </a:lnTo>
                  <a:lnTo>
                    <a:pt x="2191" y="282"/>
                  </a:lnTo>
                  <a:lnTo>
                    <a:pt x="2201" y="267"/>
                  </a:lnTo>
                  <a:lnTo>
                    <a:pt x="2208" y="251"/>
                  </a:lnTo>
                  <a:lnTo>
                    <a:pt x="2215" y="235"/>
                  </a:lnTo>
                  <a:lnTo>
                    <a:pt x="2219" y="218"/>
                  </a:lnTo>
                  <a:lnTo>
                    <a:pt x="2221" y="199"/>
                  </a:lnTo>
                  <a:lnTo>
                    <a:pt x="2222" y="181"/>
                  </a:lnTo>
                  <a:close/>
                  <a:moveTo>
                    <a:pt x="2647" y="784"/>
                  </a:moveTo>
                  <a:lnTo>
                    <a:pt x="2646" y="766"/>
                  </a:lnTo>
                  <a:lnTo>
                    <a:pt x="2642" y="748"/>
                  </a:lnTo>
                  <a:lnTo>
                    <a:pt x="2638" y="730"/>
                  </a:lnTo>
                  <a:lnTo>
                    <a:pt x="2632" y="714"/>
                  </a:lnTo>
                  <a:lnTo>
                    <a:pt x="2624" y="698"/>
                  </a:lnTo>
                  <a:lnTo>
                    <a:pt x="2615" y="683"/>
                  </a:lnTo>
                  <a:lnTo>
                    <a:pt x="2605" y="669"/>
                  </a:lnTo>
                  <a:lnTo>
                    <a:pt x="2594" y="657"/>
                  </a:lnTo>
                  <a:lnTo>
                    <a:pt x="2581" y="645"/>
                  </a:lnTo>
                  <a:lnTo>
                    <a:pt x="2567" y="634"/>
                  </a:lnTo>
                  <a:lnTo>
                    <a:pt x="2552" y="626"/>
                  </a:lnTo>
                  <a:lnTo>
                    <a:pt x="2535" y="618"/>
                  </a:lnTo>
                  <a:lnTo>
                    <a:pt x="2519" y="612"/>
                  </a:lnTo>
                  <a:lnTo>
                    <a:pt x="2502" y="607"/>
                  </a:lnTo>
                  <a:lnTo>
                    <a:pt x="2484" y="604"/>
                  </a:lnTo>
                  <a:lnTo>
                    <a:pt x="2465" y="604"/>
                  </a:lnTo>
                  <a:lnTo>
                    <a:pt x="2447" y="604"/>
                  </a:lnTo>
                  <a:lnTo>
                    <a:pt x="2429" y="607"/>
                  </a:lnTo>
                  <a:lnTo>
                    <a:pt x="2411" y="612"/>
                  </a:lnTo>
                  <a:lnTo>
                    <a:pt x="2395" y="618"/>
                  </a:lnTo>
                  <a:lnTo>
                    <a:pt x="2379" y="626"/>
                  </a:lnTo>
                  <a:lnTo>
                    <a:pt x="2364" y="634"/>
                  </a:lnTo>
                  <a:lnTo>
                    <a:pt x="2350" y="645"/>
                  </a:lnTo>
                  <a:lnTo>
                    <a:pt x="2338" y="657"/>
                  </a:lnTo>
                  <a:lnTo>
                    <a:pt x="2326" y="669"/>
                  </a:lnTo>
                  <a:lnTo>
                    <a:pt x="2315" y="683"/>
                  </a:lnTo>
                  <a:lnTo>
                    <a:pt x="2307" y="698"/>
                  </a:lnTo>
                  <a:lnTo>
                    <a:pt x="2299" y="714"/>
                  </a:lnTo>
                  <a:lnTo>
                    <a:pt x="2292" y="730"/>
                  </a:lnTo>
                  <a:lnTo>
                    <a:pt x="2288" y="748"/>
                  </a:lnTo>
                  <a:lnTo>
                    <a:pt x="2285" y="766"/>
                  </a:lnTo>
                  <a:lnTo>
                    <a:pt x="2285" y="784"/>
                  </a:lnTo>
                  <a:lnTo>
                    <a:pt x="2285" y="803"/>
                  </a:lnTo>
                  <a:lnTo>
                    <a:pt x="2288" y="821"/>
                  </a:lnTo>
                  <a:lnTo>
                    <a:pt x="2292" y="838"/>
                  </a:lnTo>
                  <a:lnTo>
                    <a:pt x="2299" y="855"/>
                  </a:lnTo>
                  <a:lnTo>
                    <a:pt x="2307" y="871"/>
                  </a:lnTo>
                  <a:lnTo>
                    <a:pt x="2315" y="886"/>
                  </a:lnTo>
                  <a:lnTo>
                    <a:pt x="2326" y="900"/>
                  </a:lnTo>
                  <a:lnTo>
                    <a:pt x="2338" y="912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3"/>
                  </a:lnTo>
                  <a:lnTo>
                    <a:pt x="2395" y="951"/>
                  </a:lnTo>
                  <a:lnTo>
                    <a:pt x="2411" y="957"/>
                  </a:lnTo>
                  <a:lnTo>
                    <a:pt x="2429" y="961"/>
                  </a:lnTo>
                  <a:lnTo>
                    <a:pt x="2447" y="965"/>
                  </a:lnTo>
                  <a:lnTo>
                    <a:pt x="2465" y="965"/>
                  </a:lnTo>
                  <a:lnTo>
                    <a:pt x="2484" y="965"/>
                  </a:lnTo>
                  <a:lnTo>
                    <a:pt x="2502" y="961"/>
                  </a:lnTo>
                  <a:lnTo>
                    <a:pt x="2519" y="957"/>
                  </a:lnTo>
                  <a:lnTo>
                    <a:pt x="2535" y="951"/>
                  </a:lnTo>
                  <a:lnTo>
                    <a:pt x="2552" y="943"/>
                  </a:lnTo>
                  <a:lnTo>
                    <a:pt x="2567" y="934"/>
                  </a:lnTo>
                  <a:lnTo>
                    <a:pt x="2581" y="924"/>
                  </a:lnTo>
                  <a:lnTo>
                    <a:pt x="2594" y="912"/>
                  </a:lnTo>
                  <a:lnTo>
                    <a:pt x="2605" y="900"/>
                  </a:lnTo>
                  <a:lnTo>
                    <a:pt x="2615" y="886"/>
                  </a:lnTo>
                  <a:lnTo>
                    <a:pt x="2624" y="871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2" y="821"/>
                  </a:lnTo>
                  <a:lnTo>
                    <a:pt x="2646" y="803"/>
                  </a:lnTo>
                  <a:lnTo>
                    <a:pt x="2647" y="784"/>
                  </a:lnTo>
                  <a:close/>
                  <a:moveTo>
                    <a:pt x="2275" y="63"/>
                  </a:moveTo>
                  <a:lnTo>
                    <a:pt x="2276" y="68"/>
                  </a:lnTo>
                  <a:lnTo>
                    <a:pt x="2280" y="80"/>
                  </a:lnTo>
                  <a:lnTo>
                    <a:pt x="2283" y="101"/>
                  </a:lnTo>
                  <a:lnTo>
                    <a:pt x="2285" y="128"/>
                  </a:lnTo>
                  <a:lnTo>
                    <a:pt x="2286" y="143"/>
                  </a:lnTo>
                  <a:lnTo>
                    <a:pt x="2285" y="160"/>
                  </a:lnTo>
                  <a:lnTo>
                    <a:pt x="2284" y="178"/>
                  </a:lnTo>
                  <a:lnTo>
                    <a:pt x="2282" y="197"/>
                  </a:lnTo>
                  <a:lnTo>
                    <a:pt x="2277" y="216"/>
                  </a:lnTo>
                  <a:lnTo>
                    <a:pt x="2272" y="237"/>
                  </a:lnTo>
                  <a:lnTo>
                    <a:pt x="2265" y="257"/>
                  </a:lnTo>
                  <a:lnTo>
                    <a:pt x="2256" y="279"/>
                  </a:lnTo>
                  <a:lnTo>
                    <a:pt x="2251" y="290"/>
                  </a:lnTo>
                  <a:lnTo>
                    <a:pt x="2246" y="300"/>
                  </a:lnTo>
                  <a:lnTo>
                    <a:pt x="2240" y="309"/>
                  </a:lnTo>
                  <a:lnTo>
                    <a:pt x="2234" y="318"/>
                  </a:lnTo>
                  <a:lnTo>
                    <a:pt x="2221" y="333"/>
                  </a:lnTo>
                  <a:lnTo>
                    <a:pt x="2208" y="347"/>
                  </a:lnTo>
                  <a:lnTo>
                    <a:pt x="2194" y="359"/>
                  </a:lnTo>
                  <a:lnTo>
                    <a:pt x="2179" y="370"/>
                  </a:lnTo>
                  <a:lnTo>
                    <a:pt x="2163" y="379"/>
                  </a:lnTo>
                  <a:lnTo>
                    <a:pt x="2147" y="388"/>
                  </a:lnTo>
                  <a:lnTo>
                    <a:pt x="2112" y="404"/>
                  </a:lnTo>
                  <a:lnTo>
                    <a:pt x="2075" y="420"/>
                  </a:lnTo>
                  <a:lnTo>
                    <a:pt x="2056" y="429"/>
                  </a:lnTo>
                  <a:lnTo>
                    <a:pt x="2038" y="439"/>
                  </a:lnTo>
                  <a:lnTo>
                    <a:pt x="2018" y="450"/>
                  </a:lnTo>
                  <a:lnTo>
                    <a:pt x="1999" y="462"/>
                  </a:lnTo>
                  <a:lnTo>
                    <a:pt x="1988" y="469"/>
                  </a:lnTo>
                  <a:lnTo>
                    <a:pt x="1978" y="479"/>
                  </a:lnTo>
                  <a:lnTo>
                    <a:pt x="1970" y="489"/>
                  </a:lnTo>
                  <a:lnTo>
                    <a:pt x="1960" y="499"/>
                  </a:lnTo>
                  <a:lnTo>
                    <a:pt x="1952" y="511"/>
                  </a:lnTo>
                  <a:lnTo>
                    <a:pt x="1944" y="524"/>
                  </a:lnTo>
                  <a:lnTo>
                    <a:pt x="1936" y="538"/>
                  </a:lnTo>
                  <a:lnTo>
                    <a:pt x="1929" y="552"/>
                  </a:lnTo>
                  <a:lnTo>
                    <a:pt x="1914" y="582"/>
                  </a:lnTo>
                  <a:lnTo>
                    <a:pt x="1903" y="614"/>
                  </a:lnTo>
                  <a:lnTo>
                    <a:pt x="1891" y="646"/>
                  </a:lnTo>
                  <a:lnTo>
                    <a:pt x="1881" y="679"/>
                  </a:lnTo>
                  <a:lnTo>
                    <a:pt x="1873" y="710"/>
                  </a:lnTo>
                  <a:lnTo>
                    <a:pt x="1866" y="740"/>
                  </a:lnTo>
                  <a:lnTo>
                    <a:pt x="1859" y="767"/>
                  </a:lnTo>
                  <a:lnTo>
                    <a:pt x="1855" y="791"/>
                  </a:lnTo>
                  <a:lnTo>
                    <a:pt x="1849" y="826"/>
                  </a:lnTo>
                  <a:lnTo>
                    <a:pt x="1846" y="839"/>
                  </a:lnTo>
                  <a:lnTo>
                    <a:pt x="2213" y="906"/>
                  </a:lnTo>
                  <a:lnTo>
                    <a:pt x="2211" y="898"/>
                  </a:lnTo>
                  <a:lnTo>
                    <a:pt x="2209" y="876"/>
                  </a:lnTo>
                  <a:lnTo>
                    <a:pt x="2208" y="862"/>
                  </a:lnTo>
                  <a:lnTo>
                    <a:pt x="2207" y="845"/>
                  </a:lnTo>
                  <a:lnTo>
                    <a:pt x="2207" y="825"/>
                  </a:lnTo>
                  <a:lnTo>
                    <a:pt x="2208" y="805"/>
                  </a:lnTo>
                  <a:lnTo>
                    <a:pt x="2209" y="784"/>
                  </a:lnTo>
                  <a:lnTo>
                    <a:pt x="2213" y="762"/>
                  </a:lnTo>
                  <a:lnTo>
                    <a:pt x="2217" y="739"/>
                  </a:lnTo>
                  <a:lnTo>
                    <a:pt x="2222" y="717"/>
                  </a:lnTo>
                  <a:lnTo>
                    <a:pt x="2226" y="706"/>
                  </a:lnTo>
                  <a:lnTo>
                    <a:pt x="2230" y="695"/>
                  </a:lnTo>
                  <a:lnTo>
                    <a:pt x="2234" y="684"/>
                  </a:lnTo>
                  <a:lnTo>
                    <a:pt x="2240" y="674"/>
                  </a:lnTo>
                  <a:lnTo>
                    <a:pt x="2245" y="663"/>
                  </a:lnTo>
                  <a:lnTo>
                    <a:pt x="2251" y="654"/>
                  </a:lnTo>
                  <a:lnTo>
                    <a:pt x="2258" y="645"/>
                  </a:lnTo>
                  <a:lnTo>
                    <a:pt x="2265" y="636"/>
                  </a:lnTo>
                  <a:lnTo>
                    <a:pt x="2282" y="620"/>
                  </a:lnTo>
                  <a:lnTo>
                    <a:pt x="2298" y="606"/>
                  </a:lnTo>
                  <a:lnTo>
                    <a:pt x="2314" y="595"/>
                  </a:lnTo>
                  <a:lnTo>
                    <a:pt x="2330" y="586"/>
                  </a:lnTo>
                  <a:lnTo>
                    <a:pt x="2348" y="577"/>
                  </a:lnTo>
                  <a:lnTo>
                    <a:pt x="2364" y="570"/>
                  </a:lnTo>
                  <a:lnTo>
                    <a:pt x="2381" y="563"/>
                  </a:lnTo>
                  <a:lnTo>
                    <a:pt x="2397" y="558"/>
                  </a:lnTo>
                  <a:lnTo>
                    <a:pt x="2415" y="551"/>
                  </a:lnTo>
                  <a:lnTo>
                    <a:pt x="2431" y="545"/>
                  </a:lnTo>
                  <a:lnTo>
                    <a:pt x="2447" y="538"/>
                  </a:lnTo>
                  <a:lnTo>
                    <a:pt x="2464" y="531"/>
                  </a:lnTo>
                  <a:lnTo>
                    <a:pt x="2480" y="521"/>
                  </a:lnTo>
                  <a:lnTo>
                    <a:pt x="2497" y="511"/>
                  </a:lnTo>
                  <a:lnTo>
                    <a:pt x="2512" y="498"/>
                  </a:lnTo>
                  <a:lnTo>
                    <a:pt x="2528" y="483"/>
                  </a:lnTo>
                  <a:lnTo>
                    <a:pt x="2535" y="474"/>
                  </a:lnTo>
                  <a:lnTo>
                    <a:pt x="2542" y="466"/>
                  </a:lnTo>
                  <a:lnTo>
                    <a:pt x="2550" y="455"/>
                  </a:lnTo>
                  <a:lnTo>
                    <a:pt x="2556" y="444"/>
                  </a:lnTo>
                  <a:lnTo>
                    <a:pt x="2568" y="419"/>
                  </a:lnTo>
                  <a:lnTo>
                    <a:pt x="2580" y="392"/>
                  </a:lnTo>
                  <a:lnTo>
                    <a:pt x="2591" y="364"/>
                  </a:lnTo>
                  <a:lnTo>
                    <a:pt x="2599" y="335"/>
                  </a:lnTo>
                  <a:lnTo>
                    <a:pt x="2608" y="306"/>
                  </a:lnTo>
                  <a:lnTo>
                    <a:pt x="2615" y="277"/>
                  </a:lnTo>
                  <a:lnTo>
                    <a:pt x="2627" y="222"/>
                  </a:lnTo>
                  <a:lnTo>
                    <a:pt x="2636" y="176"/>
                  </a:lnTo>
                  <a:lnTo>
                    <a:pt x="2640" y="145"/>
                  </a:lnTo>
                  <a:lnTo>
                    <a:pt x="2642" y="133"/>
                  </a:lnTo>
                  <a:lnTo>
                    <a:pt x="2275" y="63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4" name="Freeform 1114"/>
            <p:cNvSpPr>
              <a:spLocks noEditPoints="1"/>
            </p:cNvSpPr>
            <p:nvPr userDrawn="1"/>
          </p:nvSpPr>
          <p:spPr bwMode="auto">
            <a:xfrm>
              <a:off x="2497" y="2203"/>
              <a:ext cx="882" cy="633"/>
            </a:xfrm>
            <a:custGeom>
              <a:avLst/>
              <a:gdLst>
                <a:gd name="T0" fmla="*/ 0 w 2646"/>
                <a:gd name="T1" fmla="*/ 0 h 1897"/>
                <a:gd name="T2" fmla="*/ 0 w 2646"/>
                <a:gd name="T3" fmla="*/ 0 h 1897"/>
                <a:gd name="T4" fmla="*/ 0 w 2646"/>
                <a:gd name="T5" fmla="*/ 0 h 1897"/>
                <a:gd name="T6" fmla="*/ 0 w 2646"/>
                <a:gd name="T7" fmla="*/ 0 h 1897"/>
                <a:gd name="T8" fmla="*/ 0 w 2646"/>
                <a:gd name="T9" fmla="*/ 0 h 1897"/>
                <a:gd name="T10" fmla="*/ 0 w 2646"/>
                <a:gd name="T11" fmla="*/ 0 h 1897"/>
                <a:gd name="T12" fmla="*/ 0 w 2646"/>
                <a:gd name="T13" fmla="*/ 0 h 1897"/>
                <a:gd name="T14" fmla="*/ 0 w 2646"/>
                <a:gd name="T15" fmla="*/ 0 h 1897"/>
                <a:gd name="T16" fmla="*/ 0 w 2646"/>
                <a:gd name="T17" fmla="*/ 0 h 1897"/>
                <a:gd name="T18" fmla="*/ 0 w 2646"/>
                <a:gd name="T19" fmla="*/ 0 h 1897"/>
                <a:gd name="T20" fmla="*/ 0 w 2646"/>
                <a:gd name="T21" fmla="*/ 0 h 1897"/>
                <a:gd name="T22" fmla="*/ 0 w 2646"/>
                <a:gd name="T23" fmla="*/ 0 h 1897"/>
                <a:gd name="T24" fmla="*/ 0 w 2646"/>
                <a:gd name="T25" fmla="*/ 0 h 1897"/>
                <a:gd name="T26" fmla="*/ 0 w 2646"/>
                <a:gd name="T27" fmla="*/ 0 h 1897"/>
                <a:gd name="T28" fmla="*/ 0 w 2646"/>
                <a:gd name="T29" fmla="*/ 0 h 1897"/>
                <a:gd name="T30" fmla="*/ 0 w 2646"/>
                <a:gd name="T31" fmla="*/ 0 h 1897"/>
                <a:gd name="T32" fmla="*/ 0 w 2646"/>
                <a:gd name="T33" fmla="*/ 0 h 1897"/>
                <a:gd name="T34" fmla="*/ 0 w 2646"/>
                <a:gd name="T35" fmla="*/ 0 h 1897"/>
                <a:gd name="T36" fmla="*/ 0 w 2646"/>
                <a:gd name="T37" fmla="*/ 0 h 1897"/>
                <a:gd name="T38" fmla="*/ 0 w 2646"/>
                <a:gd name="T39" fmla="*/ 0 h 1897"/>
                <a:gd name="T40" fmla="*/ 0 w 2646"/>
                <a:gd name="T41" fmla="*/ 0 h 1897"/>
                <a:gd name="T42" fmla="*/ 0 w 2646"/>
                <a:gd name="T43" fmla="*/ 0 h 1897"/>
                <a:gd name="T44" fmla="*/ 0 w 2646"/>
                <a:gd name="T45" fmla="*/ 0 h 1897"/>
                <a:gd name="T46" fmla="*/ 0 w 2646"/>
                <a:gd name="T47" fmla="*/ 0 h 1897"/>
                <a:gd name="T48" fmla="*/ 0 w 2646"/>
                <a:gd name="T49" fmla="*/ 0 h 1897"/>
                <a:gd name="T50" fmla="*/ 0 w 2646"/>
                <a:gd name="T51" fmla="*/ 0 h 1897"/>
                <a:gd name="T52" fmla="*/ 0 w 2646"/>
                <a:gd name="T53" fmla="*/ 0 h 1897"/>
                <a:gd name="T54" fmla="*/ 0 w 2646"/>
                <a:gd name="T55" fmla="*/ 0 h 1897"/>
                <a:gd name="T56" fmla="*/ 0 w 2646"/>
                <a:gd name="T57" fmla="*/ 0 h 1897"/>
                <a:gd name="T58" fmla="*/ 0 w 2646"/>
                <a:gd name="T59" fmla="*/ 0 h 1897"/>
                <a:gd name="T60" fmla="*/ 0 w 2646"/>
                <a:gd name="T61" fmla="*/ 0 h 1897"/>
                <a:gd name="T62" fmla="*/ 0 w 2646"/>
                <a:gd name="T63" fmla="*/ 0 h 1897"/>
                <a:gd name="T64" fmla="*/ 0 w 2646"/>
                <a:gd name="T65" fmla="*/ 0 h 1897"/>
                <a:gd name="T66" fmla="*/ 0 w 2646"/>
                <a:gd name="T67" fmla="*/ 0 h 1897"/>
                <a:gd name="T68" fmla="*/ 0 w 2646"/>
                <a:gd name="T69" fmla="*/ 0 h 1897"/>
                <a:gd name="T70" fmla="*/ 0 w 2646"/>
                <a:gd name="T71" fmla="*/ 0 h 1897"/>
                <a:gd name="T72" fmla="*/ 0 w 2646"/>
                <a:gd name="T73" fmla="*/ 0 h 1897"/>
                <a:gd name="T74" fmla="*/ 0 w 2646"/>
                <a:gd name="T75" fmla="*/ 0 h 1897"/>
                <a:gd name="T76" fmla="*/ 0 w 2646"/>
                <a:gd name="T77" fmla="*/ 0 h 1897"/>
                <a:gd name="T78" fmla="*/ 0 w 2646"/>
                <a:gd name="T79" fmla="*/ 0 h 1897"/>
                <a:gd name="T80" fmla="*/ 0 w 2646"/>
                <a:gd name="T81" fmla="*/ 0 h 1897"/>
                <a:gd name="T82" fmla="*/ 0 w 2646"/>
                <a:gd name="T83" fmla="*/ 0 h 1897"/>
                <a:gd name="T84" fmla="*/ 0 w 2646"/>
                <a:gd name="T85" fmla="*/ 0 h 1897"/>
                <a:gd name="T86" fmla="*/ 0 w 2646"/>
                <a:gd name="T87" fmla="*/ 0 h 1897"/>
                <a:gd name="T88" fmla="*/ 0 w 2646"/>
                <a:gd name="T89" fmla="*/ 0 h 1897"/>
                <a:gd name="T90" fmla="*/ 0 w 2646"/>
                <a:gd name="T91" fmla="*/ 0 h 1897"/>
                <a:gd name="T92" fmla="*/ 0 w 2646"/>
                <a:gd name="T93" fmla="*/ 0 h 1897"/>
                <a:gd name="T94" fmla="*/ 0 w 2646"/>
                <a:gd name="T95" fmla="*/ 0 h 1897"/>
                <a:gd name="T96" fmla="*/ 0 w 2646"/>
                <a:gd name="T97" fmla="*/ 0 h 1897"/>
                <a:gd name="T98" fmla="*/ 0 w 2646"/>
                <a:gd name="T99" fmla="*/ 0 h 1897"/>
                <a:gd name="T100" fmla="*/ 0 w 2646"/>
                <a:gd name="T101" fmla="*/ 0 h 1897"/>
                <a:gd name="T102" fmla="*/ 0 w 2646"/>
                <a:gd name="T103" fmla="*/ 0 h 1897"/>
                <a:gd name="T104" fmla="*/ 0 w 2646"/>
                <a:gd name="T105" fmla="*/ 0 h 1897"/>
                <a:gd name="T106" fmla="*/ 0 w 2646"/>
                <a:gd name="T107" fmla="*/ 0 h 1897"/>
                <a:gd name="T108" fmla="*/ 0 w 2646"/>
                <a:gd name="T109" fmla="*/ 0 h 1897"/>
                <a:gd name="T110" fmla="*/ 0 w 2646"/>
                <a:gd name="T111" fmla="*/ 0 h 1897"/>
                <a:gd name="T112" fmla="*/ 0 w 2646"/>
                <a:gd name="T113" fmla="*/ 0 h 1897"/>
                <a:gd name="T114" fmla="*/ 0 w 2646"/>
                <a:gd name="T115" fmla="*/ 0 h 1897"/>
                <a:gd name="T116" fmla="*/ 0 w 2646"/>
                <a:gd name="T117" fmla="*/ 0 h 1897"/>
                <a:gd name="T118" fmla="*/ 0 w 2646"/>
                <a:gd name="T119" fmla="*/ 0 h 1897"/>
                <a:gd name="T120" fmla="*/ 0 w 2646"/>
                <a:gd name="T121" fmla="*/ 0 h 1897"/>
                <a:gd name="T122" fmla="*/ 0 w 2646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6" h="1897">
                  <a:moveTo>
                    <a:pt x="0" y="1315"/>
                  </a:moveTo>
                  <a:lnTo>
                    <a:pt x="148" y="1315"/>
                  </a:lnTo>
                  <a:lnTo>
                    <a:pt x="148" y="1333"/>
                  </a:lnTo>
                  <a:lnTo>
                    <a:pt x="20" y="1333"/>
                  </a:lnTo>
                  <a:lnTo>
                    <a:pt x="20" y="1410"/>
                  </a:lnTo>
                  <a:lnTo>
                    <a:pt x="140" y="1410"/>
                  </a:lnTo>
                  <a:lnTo>
                    <a:pt x="140" y="1428"/>
                  </a:lnTo>
                  <a:lnTo>
                    <a:pt x="20" y="1428"/>
                  </a:lnTo>
                  <a:lnTo>
                    <a:pt x="20" y="1513"/>
                  </a:lnTo>
                  <a:lnTo>
                    <a:pt x="150" y="1513"/>
                  </a:lnTo>
                  <a:lnTo>
                    <a:pt x="150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5" y="1375"/>
                  </a:moveTo>
                  <a:lnTo>
                    <a:pt x="192" y="1375"/>
                  </a:lnTo>
                  <a:lnTo>
                    <a:pt x="192" y="1401"/>
                  </a:lnTo>
                  <a:lnTo>
                    <a:pt x="193" y="1401"/>
                  </a:lnTo>
                  <a:lnTo>
                    <a:pt x="198" y="1394"/>
                  </a:lnTo>
                  <a:lnTo>
                    <a:pt x="202" y="1388"/>
                  </a:lnTo>
                  <a:lnTo>
                    <a:pt x="207" y="1383"/>
                  </a:lnTo>
                  <a:lnTo>
                    <a:pt x="213" y="1378"/>
                  </a:lnTo>
                  <a:lnTo>
                    <a:pt x="219" y="1375"/>
                  </a:lnTo>
                  <a:lnTo>
                    <a:pt x="227" y="1373"/>
                  </a:lnTo>
                  <a:lnTo>
                    <a:pt x="235" y="1370"/>
                  </a:lnTo>
                  <a:lnTo>
                    <a:pt x="244" y="1370"/>
                  </a:lnTo>
                  <a:lnTo>
                    <a:pt x="252" y="1370"/>
                  </a:lnTo>
                  <a:lnTo>
                    <a:pt x="259" y="1373"/>
                  </a:lnTo>
                  <a:lnTo>
                    <a:pt x="266" y="1375"/>
                  </a:lnTo>
                  <a:lnTo>
                    <a:pt x="272" y="1378"/>
                  </a:lnTo>
                  <a:lnTo>
                    <a:pt x="277" y="1382"/>
                  </a:lnTo>
                  <a:lnTo>
                    <a:pt x="282" y="1388"/>
                  </a:lnTo>
                  <a:lnTo>
                    <a:pt x="286" y="1393"/>
                  </a:lnTo>
                  <a:lnTo>
                    <a:pt x="288" y="1401"/>
                  </a:lnTo>
                  <a:lnTo>
                    <a:pt x="293" y="1393"/>
                  </a:lnTo>
                  <a:lnTo>
                    <a:pt x="298" y="1388"/>
                  </a:lnTo>
                  <a:lnTo>
                    <a:pt x="303" y="1382"/>
                  </a:lnTo>
                  <a:lnTo>
                    <a:pt x="309" y="1378"/>
                  </a:lnTo>
                  <a:lnTo>
                    <a:pt x="316" y="1375"/>
                  </a:lnTo>
                  <a:lnTo>
                    <a:pt x="323" y="1373"/>
                  </a:lnTo>
                  <a:lnTo>
                    <a:pt x="330" y="1370"/>
                  </a:lnTo>
                  <a:lnTo>
                    <a:pt x="338" y="1370"/>
                  </a:lnTo>
                  <a:lnTo>
                    <a:pt x="350" y="1372"/>
                  </a:lnTo>
                  <a:lnTo>
                    <a:pt x="361" y="1374"/>
                  </a:lnTo>
                  <a:lnTo>
                    <a:pt x="365" y="1376"/>
                  </a:lnTo>
                  <a:lnTo>
                    <a:pt x="369" y="1378"/>
                  </a:lnTo>
                  <a:lnTo>
                    <a:pt x="374" y="1380"/>
                  </a:lnTo>
                  <a:lnTo>
                    <a:pt x="377" y="1383"/>
                  </a:lnTo>
                  <a:lnTo>
                    <a:pt x="380" y="1388"/>
                  </a:lnTo>
                  <a:lnTo>
                    <a:pt x="382" y="1392"/>
                  </a:lnTo>
                  <a:lnTo>
                    <a:pt x="384" y="1396"/>
                  </a:lnTo>
                  <a:lnTo>
                    <a:pt x="387" y="1401"/>
                  </a:lnTo>
                  <a:lnTo>
                    <a:pt x="389" y="1411"/>
                  </a:lnTo>
                  <a:lnTo>
                    <a:pt x="390" y="1424"/>
                  </a:lnTo>
                  <a:lnTo>
                    <a:pt x="390" y="1530"/>
                  </a:lnTo>
                  <a:lnTo>
                    <a:pt x="370" y="1530"/>
                  </a:lnTo>
                  <a:lnTo>
                    <a:pt x="370" y="1425"/>
                  </a:lnTo>
                  <a:lnTo>
                    <a:pt x="370" y="1417"/>
                  </a:lnTo>
                  <a:lnTo>
                    <a:pt x="369" y="1408"/>
                  </a:lnTo>
                  <a:lnTo>
                    <a:pt x="366" y="1402"/>
                  </a:lnTo>
                  <a:lnTo>
                    <a:pt x="363" y="1396"/>
                  </a:lnTo>
                  <a:lnTo>
                    <a:pt x="357" y="1392"/>
                  </a:lnTo>
                  <a:lnTo>
                    <a:pt x="351" y="1389"/>
                  </a:lnTo>
                  <a:lnTo>
                    <a:pt x="343" y="1387"/>
                  </a:lnTo>
                  <a:lnTo>
                    <a:pt x="334" y="1387"/>
                  </a:lnTo>
                  <a:lnTo>
                    <a:pt x="328" y="1387"/>
                  </a:lnTo>
                  <a:lnTo>
                    <a:pt x="323" y="1388"/>
                  </a:lnTo>
                  <a:lnTo>
                    <a:pt x="317" y="1389"/>
                  </a:lnTo>
                  <a:lnTo>
                    <a:pt x="313" y="1391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3" y="1400"/>
                  </a:lnTo>
                  <a:lnTo>
                    <a:pt x="300" y="1404"/>
                  </a:lnTo>
                  <a:lnTo>
                    <a:pt x="297" y="1411"/>
                  </a:lnTo>
                  <a:lnTo>
                    <a:pt x="294" y="1421"/>
                  </a:lnTo>
                  <a:lnTo>
                    <a:pt x="293" y="1432"/>
                  </a:lnTo>
                  <a:lnTo>
                    <a:pt x="291" y="1443"/>
                  </a:lnTo>
                  <a:lnTo>
                    <a:pt x="291" y="1530"/>
                  </a:lnTo>
                  <a:lnTo>
                    <a:pt x="273" y="1530"/>
                  </a:lnTo>
                  <a:lnTo>
                    <a:pt x="273" y="1424"/>
                  </a:lnTo>
                  <a:lnTo>
                    <a:pt x="272" y="1417"/>
                  </a:lnTo>
                  <a:lnTo>
                    <a:pt x="271" y="1410"/>
                  </a:lnTo>
                  <a:lnTo>
                    <a:pt x="269" y="1403"/>
                  </a:lnTo>
                  <a:lnTo>
                    <a:pt x="266" y="1397"/>
                  </a:lnTo>
                  <a:lnTo>
                    <a:pt x="261" y="1393"/>
                  </a:lnTo>
                  <a:lnTo>
                    <a:pt x="256" y="1389"/>
                  </a:lnTo>
                  <a:lnTo>
                    <a:pt x="248" y="1387"/>
                  </a:lnTo>
                  <a:lnTo>
                    <a:pt x="240" y="1387"/>
                  </a:lnTo>
                  <a:lnTo>
                    <a:pt x="234" y="1387"/>
                  </a:lnTo>
                  <a:lnTo>
                    <a:pt x="229" y="1388"/>
                  </a:lnTo>
                  <a:lnTo>
                    <a:pt x="223" y="1389"/>
                  </a:lnTo>
                  <a:lnTo>
                    <a:pt x="219" y="1391"/>
                  </a:lnTo>
                  <a:lnTo>
                    <a:pt x="215" y="1393"/>
                  </a:lnTo>
                  <a:lnTo>
                    <a:pt x="212" y="1395"/>
                  </a:lnTo>
                  <a:lnTo>
                    <a:pt x="207" y="1399"/>
                  </a:lnTo>
                  <a:lnTo>
                    <a:pt x="205" y="1403"/>
                  </a:lnTo>
                  <a:lnTo>
                    <a:pt x="200" y="1411"/>
                  </a:lnTo>
                  <a:lnTo>
                    <a:pt x="196" y="1421"/>
                  </a:lnTo>
                  <a:lnTo>
                    <a:pt x="194" y="1432"/>
                  </a:lnTo>
                  <a:lnTo>
                    <a:pt x="193" y="1444"/>
                  </a:lnTo>
                  <a:lnTo>
                    <a:pt x="193" y="1530"/>
                  </a:lnTo>
                  <a:lnTo>
                    <a:pt x="175" y="1530"/>
                  </a:lnTo>
                  <a:lnTo>
                    <a:pt x="175" y="1375"/>
                  </a:lnTo>
                  <a:close/>
                  <a:moveTo>
                    <a:pt x="426" y="1375"/>
                  </a:moveTo>
                  <a:lnTo>
                    <a:pt x="444" y="1375"/>
                  </a:lnTo>
                  <a:lnTo>
                    <a:pt x="444" y="1404"/>
                  </a:lnTo>
                  <a:lnTo>
                    <a:pt x="448" y="1396"/>
                  </a:lnTo>
                  <a:lnTo>
                    <a:pt x="452" y="1390"/>
                  </a:lnTo>
                  <a:lnTo>
                    <a:pt x="459" y="1384"/>
                  </a:lnTo>
                  <a:lnTo>
                    <a:pt x="465" y="1379"/>
                  </a:lnTo>
                  <a:lnTo>
                    <a:pt x="473" y="1376"/>
                  </a:lnTo>
                  <a:lnTo>
                    <a:pt x="482" y="1373"/>
                  </a:lnTo>
                  <a:lnTo>
                    <a:pt x="490" y="1370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6" y="1372"/>
                  </a:lnTo>
                  <a:lnTo>
                    <a:pt x="524" y="1374"/>
                  </a:lnTo>
                  <a:lnTo>
                    <a:pt x="530" y="1377"/>
                  </a:lnTo>
                  <a:lnTo>
                    <a:pt x="537" y="1380"/>
                  </a:lnTo>
                  <a:lnTo>
                    <a:pt x="542" y="1384"/>
                  </a:lnTo>
                  <a:lnTo>
                    <a:pt x="547" y="1390"/>
                  </a:lnTo>
                  <a:lnTo>
                    <a:pt x="553" y="1395"/>
                  </a:lnTo>
                  <a:lnTo>
                    <a:pt x="556" y="1401"/>
                  </a:lnTo>
                  <a:lnTo>
                    <a:pt x="560" y="1407"/>
                  </a:lnTo>
                  <a:lnTo>
                    <a:pt x="563" y="1414"/>
                  </a:lnTo>
                  <a:lnTo>
                    <a:pt x="566" y="1421"/>
                  </a:lnTo>
                  <a:lnTo>
                    <a:pt x="567" y="1429"/>
                  </a:lnTo>
                  <a:lnTo>
                    <a:pt x="568" y="1436"/>
                  </a:lnTo>
                  <a:lnTo>
                    <a:pt x="569" y="1444"/>
                  </a:lnTo>
                  <a:lnTo>
                    <a:pt x="569" y="1452"/>
                  </a:lnTo>
                  <a:lnTo>
                    <a:pt x="569" y="1461"/>
                  </a:lnTo>
                  <a:lnTo>
                    <a:pt x="568" y="1469"/>
                  </a:lnTo>
                  <a:lnTo>
                    <a:pt x="567" y="1476"/>
                  </a:lnTo>
                  <a:lnTo>
                    <a:pt x="566" y="1484"/>
                  </a:lnTo>
                  <a:lnTo>
                    <a:pt x="563" y="1491"/>
                  </a:lnTo>
                  <a:lnTo>
                    <a:pt x="560" y="1498"/>
                  </a:lnTo>
                  <a:lnTo>
                    <a:pt x="556" y="1504"/>
                  </a:lnTo>
                  <a:lnTo>
                    <a:pt x="553" y="1511"/>
                  </a:lnTo>
                  <a:lnTo>
                    <a:pt x="547" y="1516"/>
                  </a:lnTo>
                  <a:lnTo>
                    <a:pt x="542" y="1521"/>
                  </a:lnTo>
                  <a:lnTo>
                    <a:pt x="537" y="1525"/>
                  </a:lnTo>
                  <a:lnTo>
                    <a:pt x="530" y="1528"/>
                  </a:lnTo>
                  <a:lnTo>
                    <a:pt x="524" y="1531"/>
                  </a:lnTo>
                  <a:lnTo>
                    <a:pt x="516" y="1533"/>
                  </a:lnTo>
                  <a:lnTo>
                    <a:pt x="509" y="1535"/>
                  </a:lnTo>
                  <a:lnTo>
                    <a:pt x="500" y="1535"/>
                  </a:lnTo>
                  <a:lnTo>
                    <a:pt x="491" y="1535"/>
                  </a:lnTo>
                  <a:lnTo>
                    <a:pt x="483" y="1532"/>
                  </a:lnTo>
                  <a:lnTo>
                    <a:pt x="475" y="1530"/>
                  </a:lnTo>
                  <a:lnTo>
                    <a:pt x="468" y="1526"/>
                  </a:lnTo>
                  <a:lnTo>
                    <a:pt x="460" y="1522"/>
                  </a:lnTo>
                  <a:lnTo>
                    <a:pt x="455" y="1515"/>
                  </a:lnTo>
                  <a:lnTo>
                    <a:pt x="449" y="1509"/>
                  </a:lnTo>
                  <a:lnTo>
                    <a:pt x="446" y="1501"/>
                  </a:lnTo>
                  <a:lnTo>
                    <a:pt x="445" y="1501"/>
                  </a:lnTo>
                  <a:lnTo>
                    <a:pt x="445" y="1587"/>
                  </a:lnTo>
                  <a:lnTo>
                    <a:pt x="426" y="1587"/>
                  </a:lnTo>
                  <a:lnTo>
                    <a:pt x="426" y="1375"/>
                  </a:lnTo>
                  <a:close/>
                  <a:moveTo>
                    <a:pt x="500" y="1387"/>
                  </a:moveTo>
                  <a:lnTo>
                    <a:pt x="492" y="1387"/>
                  </a:lnTo>
                  <a:lnTo>
                    <a:pt x="485" y="1388"/>
                  </a:lnTo>
                  <a:lnTo>
                    <a:pt x="479" y="1390"/>
                  </a:lnTo>
                  <a:lnTo>
                    <a:pt x="473" y="1392"/>
                  </a:lnTo>
                  <a:lnTo>
                    <a:pt x="469" y="1394"/>
                  </a:lnTo>
                  <a:lnTo>
                    <a:pt x="464" y="1397"/>
                  </a:lnTo>
                  <a:lnTo>
                    <a:pt x="460" y="1402"/>
                  </a:lnTo>
                  <a:lnTo>
                    <a:pt x="457" y="1406"/>
                  </a:lnTo>
                  <a:lnTo>
                    <a:pt x="451" y="1416"/>
                  </a:lnTo>
                  <a:lnTo>
                    <a:pt x="448" y="1428"/>
                  </a:lnTo>
                  <a:lnTo>
                    <a:pt x="446" y="1440"/>
                  </a:lnTo>
                  <a:lnTo>
                    <a:pt x="445" y="1452"/>
                  </a:lnTo>
                  <a:lnTo>
                    <a:pt x="446" y="1464"/>
                  </a:lnTo>
                  <a:lnTo>
                    <a:pt x="448" y="1476"/>
                  </a:lnTo>
                  <a:lnTo>
                    <a:pt x="451" y="1488"/>
                  </a:lnTo>
                  <a:lnTo>
                    <a:pt x="458" y="1498"/>
                  </a:lnTo>
                  <a:lnTo>
                    <a:pt x="461" y="1502"/>
                  </a:lnTo>
                  <a:lnTo>
                    <a:pt x="464" y="1506"/>
                  </a:lnTo>
                  <a:lnTo>
                    <a:pt x="470" y="1510"/>
                  </a:lnTo>
                  <a:lnTo>
                    <a:pt x="474" y="1513"/>
                  </a:lnTo>
                  <a:lnTo>
                    <a:pt x="479" y="1515"/>
                  </a:lnTo>
                  <a:lnTo>
                    <a:pt x="486" y="1517"/>
                  </a:lnTo>
                  <a:lnTo>
                    <a:pt x="492" y="1518"/>
                  </a:lnTo>
                  <a:lnTo>
                    <a:pt x="500" y="1518"/>
                  </a:lnTo>
                  <a:lnTo>
                    <a:pt x="506" y="1518"/>
                  </a:lnTo>
                  <a:lnTo>
                    <a:pt x="512" y="1517"/>
                  </a:lnTo>
                  <a:lnTo>
                    <a:pt x="517" y="1515"/>
                  </a:lnTo>
                  <a:lnTo>
                    <a:pt x="523" y="1513"/>
                  </a:lnTo>
                  <a:lnTo>
                    <a:pt x="527" y="1510"/>
                  </a:lnTo>
                  <a:lnTo>
                    <a:pt x="531" y="1506"/>
                  </a:lnTo>
                  <a:lnTo>
                    <a:pt x="536" y="1502"/>
                  </a:lnTo>
                  <a:lnTo>
                    <a:pt x="539" y="1498"/>
                  </a:lnTo>
                  <a:lnTo>
                    <a:pt x="544" y="1488"/>
                  </a:lnTo>
                  <a:lnTo>
                    <a:pt x="547" y="1476"/>
                  </a:lnTo>
                  <a:lnTo>
                    <a:pt x="550" y="1464"/>
                  </a:lnTo>
                  <a:lnTo>
                    <a:pt x="551" y="1452"/>
                  </a:lnTo>
                  <a:lnTo>
                    <a:pt x="550" y="1441"/>
                  </a:lnTo>
                  <a:lnTo>
                    <a:pt x="547" y="1429"/>
                  </a:lnTo>
                  <a:lnTo>
                    <a:pt x="544" y="1417"/>
                  </a:lnTo>
                  <a:lnTo>
                    <a:pt x="539" y="1407"/>
                  </a:lnTo>
                  <a:lnTo>
                    <a:pt x="536" y="1403"/>
                  </a:lnTo>
                  <a:lnTo>
                    <a:pt x="531" y="1399"/>
                  </a:lnTo>
                  <a:lnTo>
                    <a:pt x="527" y="1395"/>
                  </a:lnTo>
                  <a:lnTo>
                    <a:pt x="523" y="1392"/>
                  </a:lnTo>
                  <a:lnTo>
                    <a:pt x="517" y="1390"/>
                  </a:lnTo>
                  <a:lnTo>
                    <a:pt x="512" y="1388"/>
                  </a:lnTo>
                  <a:lnTo>
                    <a:pt x="506" y="1387"/>
                  </a:lnTo>
                  <a:lnTo>
                    <a:pt x="500" y="1387"/>
                  </a:lnTo>
                  <a:close/>
                  <a:moveTo>
                    <a:pt x="599" y="1315"/>
                  </a:moveTo>
                  <a:lnTo>
                    <a:pt x="619" y="1315"/>
                  </a:lnTo>
                  <a:lnTo>
                    <a:pt x="619" y="1530"/>
                  </a:lnTo>
                  <a:lnTo>
                    <a:pt x="599" y="1530"/>
                  </a:lnTo>
                  <a:lnTo>
                    <a:pt x="599" y="1315"/>
                  </a:lnTo>
                  <a:close/>
                  <a:moveTo>
                    <a:pt x="795" y="1452"/>
                  </a:moveTo>
                  <a:lnTo>
                    <a:pt x="794" y="1461"/>
                  </a:lnTo>
                  <a:lnTo>
                    <a:pt x="794" y="1469"/>
                  </a:lnTo>
                  <a:lnTo>
                    <a:pt x="792" y="1476"/>
                  </a:lnTo>
                  <a:lnTo>
                    <a:pt x="789" y="1484"/>
                  </a:lnTo>
                  <a:lnTo>
                    <a:pt x="787" y="1491"/>
                  </a:lnTo>
                  <a:lnTo>
                    <a:pt x="784" y="1498"/>
                  </a:lnTo>
                  <a:lnTo>
                    <a:pt x="780" y="1504"/>
                  </a:lnTo>
                  <a:lnTo>
                    <a:pt x="775" y="1511"/>
                  </a:lnTo>
                  <a:lnTo>
                    <a:pt x="770" y="1516"/>
                  </a:lnTo>
                  <a:lnTo>
                    <a:pt x="765" y="1521"/>
                  </a:lnTo>
                  <a:lnTo>
                    <a:pt x="759" y="1525"/>
                  </a:lnTo>
                  <a:lnTo>
                    <a:pt x="753" y="1528"/>
                  </a:lnTo>
                  <a:lnTo>
                    <a:pt x="745" y="1531"/>
                  </a:lnTo>
                  <a:lnTo>
                    <a:pt x="738" y="1533"/>
                  </a:lnTo>
                  <a:lnTo>
                    <a:pt x="730" y="1535"/>
                  </a:lnTo>
                  <a:lnTo>
                    <a:pt x="721" y="1535"/>
                  </a:lnTo>
                  <a:lnTo>
                    <a:pt x="713" y="1535"/>
                  </a:lnTo>
                  <a:lnTo>
                    <a:pt x="704" y="1533"/>
                  </a:lnTo>
                  <a:lnTo>
                    <a:pt x="696" y="1531"/>
                  </a:lnTo>
                  <a:lnTo>
                    <a:pt x="689" y="1528"/>
                  </a:lnTo>
                  <a:lnTo>
                    <a:pt x="682" y="1525"/>
                  </a:lnTo>
                  <a:lnTo>
                    <a:pt x="677" y="1521"/>
                  </a:lnTo>
                  <a:lnTo>
                    <a:pt x="672" y="1516"/>
                  </a:lnTo>
                  <a:lnTo>
                    <a:pt x="666" y="1511"/>
                  </a:lnTo>
                  <a:lnTo>
                    <a:pt x="662" y="1504"/>
                  </a:lnTo>
                  <a:lnTo>
                    <a:pt x="658" y="1498"/>
                  </a:lnTo>
                  <a:lnTo>
                    <a:pt x="654" y="1491"/>
                  </a:lnTo>
                  <a:lnTo>
                    <a:pt x="652" y="1484"/>
                  </a:lnTo>
                  <a:lnTo>
                    <a:pt x="650" y="1476"/>
                  </a:lnTo>
                  <a:lnTo>
                    <a:pt x="649" y="1469"/>
                  </a:lnTo>
                  <a:lnTo>
                    <a:pt x="648" y="1461"/>
                  </a:lnTo>
                  <a:lnTo>
                    <a:pt x="647" y="1452"/>
                  </a:lnTo>
                  <a:lnTo>
                    <a:pt x="648" y="1444"/>
                  </a:lnTo>
                  <a:lnTo>
                    <a:pt x="649" y="1436"/>
                  </a:lnTo>
                  <a:lnTo>
                    <a:pt x="650" y="1429"/>
                  </a:lnTo>
                  <a:lnTo>
                    <a:pt x="652" y="1421"/>
                  </a:lnTo>
                  <a:lnTo>
                    <a:pt x="654" y="1414"/>
                  </a:lnTo>
                  <a:lnTo>
                    <a:pt x="658" y="1407"/>
                  </a:lnTo>
                  <a:lnTo>
                    <a:pt x="662" y="1401"/>
                  </a:lnTo>
                  <a:lnTo>
                    <a:pt x="666" y="1394"/>
                  </a:lnTo>
                  <a:lnTo>
                    <a:pt x="672" y="1389"/>
                  </a:lnTo>
                  <a:lnTo>
                    <a:pt x="677" y="1384"/>
                  </a:lnTo>
                  <a:lnTo>
                    <a:pt x="682" y="1380"/>
                  </a:lnTo>
                  <a:lnTo>
                    <a:pt x="689" y="1377"/>
                  </a:lnTo>
                  <a:lnTo>
                    <a:pt x="696" y="1374"/>
                  </a:lnTo>
                  <a:lnTo>
                    <a:pt x="704" y="1372"/>
                  </a:lnTo>
                  <a:lnTo>
                    <a:pt x="713" y="1370"/>
                  </a:lnTo>
                  <a:lnTo>
                    <a:pt x="721" y="1370"/>
                  </a:lnTo>
                  <a:lnTo>
                    <a:pt x="730" y="1370"/>
                  </a:lnTo>
                  <a:lnTo>
                    <a:pt x="738" y="1372"/>
                  </a:lnTo>
                  <a:lnTo>
                    <a:pt x="745" y="1374"/>
                  </a:lnTo>
                  <a:lnTo>
                    <a:pt x="753" y="1377"/>
                  </a:lnTo>
                  <a:lnTo>
                    <a:pt x="759" y="1380"/>
                  </a:lnTo>
                  <a:lnTo>
                    <a:pt x="765" y="1384"/>
                  </a:lnTo>
                  <a:lnTo>
                    <a:pt x="770" y="1389"/>
                  </a:lnTo>
                  <a:lnTo>
                    <a:pt x="775" y="1394"/>
                  </a:lnTo>
                  <a:lnTo>
                    <a:pt x="780" y="1401"/>
                  </a:lnTo>
                  <a:lnTo>
                    <a:pt x="784" y="1407"/>
                  </a:lnTo>
                  <a:lnTo>
                    <a:pt x="787" y="1414"/>
                  </a:lnTo>
                  <a:lnTo>
                    <a:pt x="789" y="1421"/>
                  </a:lnTo>
                  <a:lnTo>
                    <a:pt x="792" y="1429"/>
                  </a:lnTo>
                  <a:lnTo>
                    <a:pt x="794" y="1436"/>
                  </a:lnTo>
                  <a:lnTo>
                    <a:pt x="794" y="1444"/>
                  </a:lnTo>
                  <a:lnTo>
                    <a:pt x="795" y="1452"/>
                  </a:lnTo>
                  <a:close/>
                  <a:moveTo>
                    <a:pt x="666" y="1452"/>
                  </a:moveTo>
                  <a:lnTo>
                    <a:pt x="667" y="1464"/>
                  </a:lnTo>
                  <a:lnTo>
                    <a:pt x="669" y="1476"/>
                  </a:lnTo>
                  <a:lnTo>
                    <a:pt x="674" y="1488"/>
                  </a:lnTo>
                  <a:lnTo>
                    <a:pt x="680" y="1498"/>
                  </a:lnTo>
                  <a:lnTo>
                    <a:pt x="684" y="1502"/>
                  </a:lnTo>
                  <a:lnTo>
                    <a:pt x="688" y="1506"/>
                  </a:lnTo>
                  <a:lnTo>
                    <a:pt x="692" y="1510"/>
                  </a:lnTo>
                  <a:lnTo>
                    <a:pt x="698" y="1513"/>
                  </a:lnTo>
                  <a:lnTo>
                    <a:pt x="702" y="1515"/>
                  </a:lnTo>
                  <a:lnTo>
                    <a:pt x="708" y="1517"/>
                  </a:lnTo>
                  <a:lnTo>
                    <a:pt x="714" y="1518"/>
                  </a:lnTo>
                  <a:lnTo>
                    <a:pt x="721" y="1518"/>
                  </a:lnTo>
                  <a:lnTo>
                    <a:pt x="728" y="1518"/>
                  </a:lnTo>
                  <a:lnTo>
                    <a:pt x="733" y="1517"/>
                  </a:lnTo>
                  <a:lnTo>
                    <a:pt x="740" y="1515"/>
                  </a:lnTo>
                  <a:lnTo>
                    <a:pt x="745" y="1513"/>
                  </a:lnTo>
                  <a:lnTo>
                    <a:pt x="749" y="1510"/>
                  </a:lnTo>
                  <a:lnTo>
                    <a:pt x="754" y="1506"/>
                  </a:lnTo>
                  <a:lnTo>
                    <a:pt x="758" y="1502"/>
                  </a:lnTo>
                  <a:lnTo>
                    <a:pt x="761" y="1498"/>
                  </a:lnTo>
                  <a:lnTo>
                    <a:pt x="768" y="1488"/>
                  </a:lnTo>
                  <a:lnTo>
                    <a:pt x="772" y="1476"/>
                  </a:lnTo>
                  <a:lnTo>
                    <a:pt x="774" y="1464"/>
                  </a:lnTo>
                  <a:lnTo>
                    <a:pt x="775" y="1452"/>
                  </a:lnTo>
                  <a:lnTo>
                    <a:pt x="774" y="1441"/>
                  </a:lnTo>
                  <a:lnTo>
                    <a:pt x="772" y="1429"/>
                  </a:lnTo>
                  <a:lnTo>
                    <a:pt x="768" y="1417"/>
                  </a:lnTo>
                  <a:lnTo>
                    <a:pt x="761" y="1407"/>
                  </a:lnTo>
                  <a:lnTo>
                    <a:pt x="758" y="1403"/>
                  </a:lnTo>
                  <a:lnTo>
                    <a:pt x="754" y="1399"/>
                  </a:lnTo>
                  <a:lnTo>
                    <a:pt x="749" y="1395"/>
                  </a:lnTo>
                  <a:lnTo>
                    <a:pt x="745" y="1392"/>
                  </a:lnTo>
                  <a:lnTo>
                    <a:pt x="740" y="1390"/>
                  </a:lnTo>
                  <a:lnTo>
                    <a:pt x="733" y="1388"/>
                  </a:lnTo>
                  <a:lnTo>
                    <a:pt x="728" y="1387"/>
                  </a:lnTo>
                  <a:lnTo>
                    <a:pt x="721" y="1387"/>
                  </a:lnTo>
                  <a:lnTo>
                    <a:pt x="714" y="1387"/>
                  </a:lnTo>
                  <a:lnTo>
                    <a:pt x="708" y="1388"/>
                  </a:lnTo>
                  <a:lnTo>
                    <a:pt x="702" y="1390"/>
                  </a:lnTo>
                  <a:lnTo>
                    <a:pt x="698" y="1392"/>
                  </a:lnTo>
                  <a:lnTo>
                    <a:pt x="692" y="1395"/>
                  </a:lnTo>
                  <a:lnTo>
                    <a:pt x="688" y="1399"/>
                  </a:lnTo>
                  <a:lnTo>
                    <a:pt x="684" y="1403"/>
                  </a:lnTo>
                  <a:lnTo>
                    <a:pt x="680" y="1407"/>
                  </a:lnTo>
                  <a:lnTo>
                    <a:pt x="674" y="1417"/>
                  </a:lnTo>
                  <a:lnTo>
                    <a:pt x="669" y="1429"/>
                  </a:lnTo>
                  <a:lnTo>
                    <a:pt x="667" y="1441"/>
                  </a:lnTo>
                  <a:lnTo>
                    <a:pt x="666" y="1452"/>
                  </a:lnTo>
                  <a:close/>
                  <a:moveTo>
                    <a:pt x="806" y="1375"/>
                  </a:moveTo>
                  <a:lnTo>
                    <a:pt x="826" y="1375"/>
                  </a:lnTo>
                  <a:lnTo>
                    <a:pt x="877" y="1508"/>
                  </a:lnTo>
                  <a:lnTo>
                    <a:pt x="924" y="1375"/>
                  </a:lnTo>
                  <a:lnTo>
                    <a:pt x="944" y="1375"/>
                  </a:lnTo>
                  <a:lnTo>
                    <a:pt x="876" y="1554"/>
                  </a:lnTo>
                  <a:lnTo>
                    <a:pt x="873" y="1563"/>
                  </a:lnTo>
                  <a:lnTo>
                    <a:pt x="868" y="1570"/>
                  </a:lnTo>
                  <a:lnTo>
                    <a:pt x="865" y="1577"/>
                  </a:lnTo>
                  <a:lnTo>
                    <a:pt x="861" y="1581"/>
                  </a:lnTo>
                  <a:lnTo>
                    <a:pt x="855" y="1584"/>
                  </a:lnTo>
                  <a:lnTo>
                    <a:pt x="850" y="1586"/>
                  </a:lnTo>
                  <a:lnTo>
                    <a:pt x="843" y="1587"/>
                  </a:lnTo>
                  <a:lnTo>
                    <a:pt x="835" y="1587"/>
                  </a:lnTo>
                  <a:lnTo>
                    <a:pt x="826" y="1587"/>
                  </a:lnTo>
                  <a:lnTo>
                    <a:pt x="821" y="1586"/>
                  </a:lnTo>
                  <a:lnTo>
                    <a:pt x="821" y="1570"/>
                  </a:lnTo>
                  <a:lnTo>
                    <a:pt x="827" y="1571"/>
                  </a:lnTo>
                  <a:lnTo>
                    <a:pt x="834" y="1572"/>
                  </a:lnTo>
                  <a:lnTo>
                    <a:pt x="839" y="1571"/>
                  </a:lnTo>
                  <a:lnTo>
                    <a:pt x="844" y="1570"/>
                  </a:lnTo>
                  <a:lnTo>
                    <a:pt x="848" y="1568"/>
                  </a:lnTo>
                  <a:lnTo>
                    <a:pt x="851" y="1565"/>
                  </a:lnTo>
                  <a:lnTo>
                    <a:pt x="856" y="1557"/>
                  </a:lnTo>
                  <a:lnTo>
                    <a:pt x="861" y="1548"/>
                  </a:lnTo>
                  <a:lnTo>
                    <a:pt x="867" y="1530"/>
                  </a:lnTo>
                  <a:lnTo>
                    <a:pt x="806" y="1375"/>
                  </a:lnTo>
                  <a:close/>
                  <a:moveTo>
                    <a:pt x="962" y="1375"/>
                  </a:moveTo>
                  <a:lnTo>
                    <a:pt x="981" y="1375"/>
                  </a:lnTo>
                  <a:lnTo>
                    <a:pt x="981" y="1401"/>
                  </a:lnTo>
                  <a:lnTo>
                    <a:pt x="985" y="1394"/>
                  </a:lnTo>
                  <a:lnTo>
                    <a:pt x="989" y="1388"/>
                  </a:lnTo>
                  <a:lnTo>
                    <a:pt x="995" y="1383"/>
                  </a:lnTo>
                  <a:lnTo>
                    <a:pt x="1001" y="1378"/>
                  </a:lnTo>
                  <a:lnTo>
                    <a:pt x="1008" y="1375"/>
                  </a:lnTo>
                  <a:lnTo>
                    <a:pt x="1015" y="1373"/>
                  </a:lnTo>
                  <a:lnTo>
                    <a:pt x="1023" y="1370"/>
                  </a:lnTo>
                  <a:lnTo>
                    <a:pt x="1032" y="1370"/>
                  </a:lnTo>
                  <a:lnTo>
                    <a:pt x="1040" y="1370"/>
                  </a:lnTo>
                  <a:lnTo>
                    <a:pt x="1046" y="1373"/>
                  </a:lnTo>
                  <a:lnTo>
                    <a:pt x="1054" y="1375"/>
                  </a:lnTo>
                  <a:lnTo>
                    <a:pt x="1059" y="1378"/>
                  </a:lnTo>
                  <a:lnTo>
                    <a:pt x="1066" y="1382"/>
                  </a:lnTo>
                  <a:lnTo>
                    <a:pt x="1070" y="1388"/>
                  </a:lnTo>
                  <a:lnTo>
                    <a:pt x="1073" y="1393"/>
                  </a:lnTo>
                  <a:lnTo>
                    <a:pt x="1077" y="1401"/>
                  </a:lnTo>
                  <a:lnTo>
                    <a:pt x="1081" y="1393"/>
                  </a:lnTo>
                  <a:lnTo>
                    <a:pt x="1085" y="1388"/>
                  </a:lnTo>
                  <a:lnTo>
                    <a:pt x="1091" y="1382"/>
                  </a:lnTo>
                  <a:lnTo>
                    <a:pt x="1097" y="1378"/>
                  </a:lnTo>
                  <a:lnTo>
                    <a:pt x="1104" y="1375"/>
                  </a:lnTo>
                  <a:lnTo>
                    <a:pt x="1111" y="1373"/>
                  </a:lnTo>
                  <a:lnTo>
                    <a:pt x="1119" y="1370"/>
                  </a:lnTo>
                  <a:lnTo>
                    <a:pt x="1126" y="1370"/>
                  </a:lnTo>
                  <a:lnTo>
                    <a:pt x="1138" y="1372"/>
                  </a:lnTo>
                  <a:lnTo>
                    <a:pt x="1149" y="1374"/>
                  </a:lnTo>
                  <a:lnTo>
                    <a:pt x="1153" y="1376"/>
                  </a:lnTo>
                  <a:lnTo>
                    <a:pt x="1158" y="1378"/>
                  </a:lnTo>
                  <a:lnTo>
                    <a:pt x="1161" y="1380"/>
                  </a:lnTo>
                  <a:lnTo>
                    <a:pt x="1165" y="1383"/>
                  </a:lnTo>
                  <a:lnTo>
                    <a:pt x="1167" y="1388"/>
                  </a:lnTo>
                  <a:lnTo>
                    <a:pt x="1171" y="1392"/>
                  </a:lnTo>
                  <a:lnTo>
                    <a:pt x="1173" y="1396"/>
                  </a:lnTo>
                  <a:lnTo>
                    <a:pt x="1174" y="1401"/>
                  </a:lnTo>
                  <a:lnTo>
                    <a:pt x="1177" y="1411"/>
                  </a:lnTo>
                  <a:lnTo>
                    <a:pt x="1177" y="1424"/>
                  </a:lnTo>
                  <a:lnTo>
                    <a:pt x="1177" y="1530"/>
                  </a:lnTo>
                  <a:lnTo>
                    <a:pt x="1159" y="1530"/>
                  </a:lnTo>
                  <a:lnTo>
                    <a:pt x="1159" y="1425"/>
                  </a:lnTo>
                  <a:lnTo>
                    <a:pt x="1158" y="1417"/>
                  </a:lnTo>
                  <a:lnTo>
                    <a:pt x="1157" y="1408"/>
                  </a:lnTo>
                  <a:lnTo>
                    <a:pt x="1154" y="1402"/>
                  </a:lnTo>
                  <a:lnTo>
                    <a:pt x="1150" y="1396"/>
                  </a:lnTo>
                  <a:lnTo>
                    <a:pt x="1146" y="1392"/>
                  </a:lnTo>
                  <a:lnTo>
                    <a:pt x="1139" y="1389"/>
                  </a:lnTo>
                  <a:lnTo>
                    <a:pt x="1132" y="1387"/>
                  </a:lnTo>
                  <a:lnTo>
                    <a:pt x="1122" y="1387"/>
                  </a:lnTo>
                  <a:lnTo>
                    <a:pt x="1116" y="1387"/>
                  </a:lnTo>
                  <a:lnTo>
                    <a:pt x="1110" y="1388"/>
                  </a:lnTo>
                  <a:lnTo>
                    <a:pt x="1106" y="1389"/>
                  </a:lnTo>
                  <a:lnTo>
                    <a:pt x="1101" y="1391"/>
                  </a:lnTo>
                  <a:lnTo>
                    <a:pt x="1097" y="1393"/>
                  </a:lnTo>
                  <a:lnTo>
                    <a:pt x="1094" y="1396"/>
                  </a:lnTo>
                  <a:lnTo>
                    <a:pt x="1091" y="1400"/>
                  </a:lnTo>
                  <a:lnTo>
                    <a:pt x="1089" y="1404"/>
                  </a:lnTo>
                  <a:lnTo>
                    <a:pt x="1084" y="1411"/>
                  </a:lnTo>
                  <a:lnTo>
                    <a:pt x="1082" y="1421"/>
                  </a:lnTo>
                  <a:lnTo>
                    <a:pt x="1080" y="1432"/>
                  </a:lnTo>
                  <a:lnTo>
                    <a:pt x="1080" y="1443"/>
                  </a:lnTo>
                  <a:lnTo>
                    <a:pt x="1080" y="1530"/>
                  </a:lnTo>
                  <a:lnTo>
                    <a:pt x="1060" y="1530"/>
                  </a:lnTo>
                  <a:lnTo>
                    <a:pt x="1060" y="1424"/>
                  </a:lnTo>
                  <a:lnTo>
                    <a:pt x="1060" y="1417"/>
                  </a:lnTo>
                  <a:lnTo>
                    <a:pt x="1059" y="1410"/>
                  </a:lnTo>
                  <a:lnTo>
                    <a:pt x="1057" y="1403"/>
                  </a:lnTo>
                  <a:lnTo>
                    <a:pt x="1054" y="1397"/>
                  </a:lnTo>
                  <a:lnTo>
                    <a:pt x="1049" y="1393"/>
                  </a:lnTo>
                  <a:lnTo>
                    <a:pt x="1043" y="1389"/>
                  </a:lnTo>
                  <a:lnTo>
                    <a:pt x="1037" y="1387"/>
                  </a:lnTo>
                  <a:lnTo>
                    <a:pt x="1028" y="1387"/>
                  </a:lnTo>
                  <a:lnTo>
                    <a:pt x="1023" y="1387"/>
                  </a:lnTo>
                  <a:lnTo>
                    <a:pt x="1016" y="1388"/>
                  </a:lnTo>
                  <a:lnTo>
                    <a:pt x="1012" y="1389"/>
                  </a:lnTo>
                  <a:lnTo>
                    <a:pt x="1008" y="1391"/>
                  </a:lnTo>
                  <a:lnTo>
                    <a:pt x="1003" y="1393"/>
                  </a:lnTo>
                  <a:lnTo>
                    <a:pt x="999" y="1395"/>
                  </a:lnTo>
                  <a:lnTo>
                    <a:pt x="996" y="1399"/>
                  </a:lnTo>
                  <a:lnTo>
                    <a:pt x="992" y="1403"/>
                  </a:lnTo>
                  <a:lnTo>
                    <a:pt x="988" y="1411"/>
                  </a:lnTo>
                  <a:lnTo>
                    <a:pt x="984" y="1421"/>
                  </a:lnTo>
                  <a:lnTo>
                    <a:pt x="983" y="1432"/>
                  </a:lnTo>
                  <a:lnTo>
                    <a:pt x="982" y="1444"/>
                  </a:lnTo>
                  <a:lnTo>
                    <a:pt x="982" y="1530"/>
                  </a:lnTo>
                  <a:lnTo>
                    <a:pt x="962" y="1530"/>
                  </a:lnTo>
                  <a:lnTo>
                    <a:pt x="962" y="1375"/>
                  </a:lnTo>
                  <a:close/>
                  <a:moveTo>
                    <a:pt x="1225" y="1458"/>
                  </a:moveTo>
                  <a:lnTo>
                    <a:pt x="1226" y="1469"/>
                  </a:lnTo>
                  <a:lnTo>
                    <a:pt x="1228" y="1478"/>
                  </a:lnTo>
                  <a:lnTo>
                    <a:pt x="1232" y="1489"/>
                  </a:lnTo>
                  <a:lnTo>
                    <a:pt x="1238" y="1499"/>
                  </a:lnTo>
                  <a:lnTo>
                    <a:pt x="1241" y="1503"/>
                  </a:lnTo>
                  <a:lnTo>
                    <a:pt x="1244" y="1506"/>
                  </a:lnTo>
                  <a:lnTo>
                    <a:pt x="1248" y="1510"/>
                  </a:lnTo>
                  <a:lnTo>
                    <a:pt x="1253" y="1513"/>
                  </a:lnTo>
                  <a:lnTo>
                    <a:pt x="1258" y="1515"/>
                  </a:lnTo>
                  <a:lnTo>
                    <a:pt x="1263" y="1517"/>
                  </a:lnTo>
                  <a:lnTo>
                    <a:pt x="1270" y="1518"/>
                  </a:lnTo>
                  <a:lnTo>
                    <a:pt x="1276" y="1518"/>
                  </a:lnTo>
                  <a:lnTo>
                    <a:pt x="1286" y="1518"/>
                  </a:lnTo>
                  <a:lnTo>
                    <a:pt x="1295" y="1516"/>
                  </a:lnTo>
                  <a:lnTo>
                    <a:pt x="1302" y="1513"/>
                  </a:lnTo>
                  <a:lnTo>
                    <a:pt x="1309" y="1508"/>
                  </a:lnTo>
                  <a:lnTo>
                    <a:pt x="1314" y="1502"/>
                  </a:lnTo>
                  <a:lnTo>
                    <a:pt x="1319" y="1496"/>
                  </a:lnTo>
                  <a:lnTo>
                    <a:pt x="1323" y="1487"/>
                  </a:lnTo>
                  <a:lnTo>
                    <a:pt x="1325" y="1479"/>
                  </a:lnTo>
                  <a:lnTo>
                    <a:pt x="1344" y="1479"/>
                  </a:lnTo>
                  <a:lnTo>
                    <a:pt x="1340" y="1491"/>
                  </a:lnTo>
                  <a:lnTo>
                    <a:pt x="1336" y="1502"/>
                  </a:lnTo>
                  <a:lnTo>
                    <a:pt x="1329" y="1512"/>
                  </a:lnTo>
                  <a:lnTo>
                    <a:pt x="1322" y="1521"/>
                  </a:lnTo>
                  <a:lnTo>
                    <a:pt x="1317" y="1524"/>
                  </a:lnTo>
                  <a:lnTo>
                    <a:pt x="1313" y="1527"/>
                  </a:lnTo>
                  <a:lnTo>
                    <a:pt x="1308" y="1529"/>
                  </a:lnTo>
                  <a:lnTo>
                    <a:pt x="1302" y="1531"/>
                  </a:lnTo>
                  <a:lnTo>
                    <a:pt x="1290" y="1533"/>
                  </a:lnTo>
                  <a:lnTo>
                    <a:pt x="1276" y="1535"/>
                  </a:lnTo>
                  <a:lnTo>
                    <a:pt x="1268" y="1535"/>
                  </a:lnTo>
                  <a:lnTo>
                    <a:pt x="1259" y="1533"/>
                  </a:lnTo>
                  <a:lnTo>
                    <a:pt x="1252" y="1531"/>
                  </a:lnTo>
                  <a:lnTo>
                    <a:pt x="1244" y="1528"/>
                  </a:lnTo>
                  <a:lnTo>
                    <a:pt x="1239" y="1525"/>
                  </a:lnTo>
                  <a:lnTo>
                    <a:pt x="1232" y="1521"/>
                  </a:lnTo>
                  <a:lnTo>
                    <a:pt x="1227" y="1516"/>
                  </a:lnTo>
                  <a:lnTo>
                    <a:pt x="1222" y="1511"/>
                  </a:lnTo>
                  <a:lnTo>
                    <a:pt x="1219" y="1504"/>
                  </a:lnTo>
                  <a:lnTo>
                    <a:pt x="1215" y="1498"/>
                  </a:lnTo>
                  <a:lnTo>
                    <a:pt x="1213" y="1491"/>
                  </a:lnTo>
                  <a:lnTo>
                    <a:pt x="1211" y="1484"/>
                  </a:lnTo>
                  <a:lnTo>
                    <a:pt x="1207" y="1469"/>
                  </a:lnTo>
                  <a:lnTo>
                    <a:pt x="1206" y="1452"/>
                  </a:lnTo>
                  <a:lnTo>
                    <a:pt x="1207" y="1437"/>
                  </a:lnTo>
                  <a:lnTo>
                    <a:pt x="1211" y="1422"/>
                  </a:lnTo>
                  <a:lnTo>
                    <a:pt x="1213" y="1416"/>
                  </a:lnTo>
                  <a:lnTo>
                    <a:pt x="1215" y="1408"/>
                  </a:lnTo>
                  <a:lnTo>
                    <a:pt x="1219" y="1402"/>
                  </a:lnTo>
                  <a:lnTo>
                    <a:pt x="1222" y="1396"/>
                  </a:lnTo>
                  <a:lnTo>
                    <a:pt x="1227" y="1391"/>
                  </a:lnTo>
                  <a:lnTo>
                    <a:pt x="1232" y="1386"/>
                  </a:lnTo>
                  <a:lnTo>
                    <a:pt x="1239" y="1381"/>
                  </a:lnTo>
                  <a:lnTo>
                    <a:pt x="1244" y="1377"/>
                  </a:lnTo>
                  <a:lnTo>
                    <a:pt x="1252" y="1375"/>
                  </a:lnTo>
                  <a:lnTo>
                    <a:pt x="1259" y="1373"/>
                  </a:lnTo>
                  <a:lnTo>
                    <a:pt x="1268" y="1370"/>
                  </a:lnTo>
                  <a:lnTo>
                    <a:pt x="1276" y="1370"/>
                  </a:lnTo>
                  <a:lnTo>
                    <a:pt x="1285" y="1370"/>
                  </a:lnTo>
                  <a:lnTo>
                    <a:pt x="1294" y="1373"/>
                  </a:lnTo>
                  <a:lnTo>
                    <a:pt x="1301" y="1375"/>
                  </a:lnTo>
                  <a:lnTo>
                    <a:pt x="1308" y="1378"/>
                  </a:lnTo>
                  <a:lnTo>
                    <a:pt x="1314" y="1381"/>
                  </a:lnTo>
                  <a:lnTo>
                    <a:pt x="1321" y="1387"/>
                  </a:lnTo>
                  <a:lnTo>
                    <a:pt x="1325" y="1392"/>
                  </a:lnTo>
                  <a:lnTo>
                    <a:pt x="1329" y="1397"/>
                  </a:lnTo>
                  <a:lnTo>
                    <a:pt x="1334" y="1404"/>
                  </a:lnTo>
                  <a:lnTo>
                    <a:pt x="1337" y="1410"/>
                  </a:lnTo>
                  <a:lnTo>
                    <a:pt x="1340" y="1418"/>
                  </a:lnTo>
                  <a:lnTo>
                    <a:pt x="1341" y="1425"/>
                  </a:lnTo>
                  <a:lnTo>
                    <a:pt x="1344" y="1442"/>
                  </a:lnTo>
                  <a:lnTo>
                    <a:pt x="1344" y="1458"/>
                  </a:lnTo>
                  <a:lnTo>
                    <a:pt x="1225" y="1458"/>
                  </a:lnTo>
                  <a:close/>
                  <a:moveTo>
                    <a:pt x="1326" y="1442"/>
                  </a:moveTo>
                  <a:lnTo>
                    <a:pt x="1325" y="1431"/>
                  </a:lnTo>
                  <a:lnTo>
                    <a:pt x="1322" y="1421"/>
                  </a:lnTo>
                  <a:lnTo>
                    <a:pt x="1317" y="1411"/>
                  </a:lnTo>
                  <a:lnTo>
                    <a:pt x="1312" y="1403"/>
                  </a:lnTo>
                  <a:lnTo>
                    <a:pt x="1306" y="1396"/>
                  </a:lnTo>
                  <a:lnTo>
                    <a:pt x="1297" y="1391"/>
                  </a:lnTo>
                  <a:lnTo>
                    <a:pt x="1293" y="1389"/>
                  </a:lnTo>
                  <a:lnTo>
                    <a:pt x="1287" y="1388"/>
                  </a:lnTo>
                  <a:lnTo>
                    <a:pt x="1282" y="1387"/>
                  </a:lnTo>
                  <a:lnTo>
                    <a:pt x="1276" y="1387"/>
                  </a:lnTo>
                  <a:lnTo>
                    <a:pt x="1271" y="1387"/>
                  </a:lnTo>
                  <a:lnTo>
                    <a:pt x="1266" y="1388"/>
                  </a:lnTo>
                  <a:lnTo>
                    <a:pt x="1260" y="1389"/>
                  </a:lnTo>
                  <a:lnTo>
                    <a:pt x="1256" y="1391"/>
                  </a:lnTo>
                  <a:lnTo>
                    <a:pt x="1247" y="1396"/>
                  </a:lnTo>
                  <a:lnTo>
                    <a:pt x="1240" y="1403"/>
                  </a:lnTo>
                  <a:lnTo>
                    <a:pt x="1234" y="1411"/>
                  </a:lnTo>
                  <a:lnTo>
                    <a:pt x="1230" y="1421"/>
                  </a:lnTo>
                  <a:lnTo>
                    <a:pt x="1227" y="1431"/>
                  </a:lnTo>
                  <a:lnTo>
                    <a:pt x="1225" y="1442"/>
                  </a:lnTo>
                  <a:lnTo>
                    <a:pt x="1326" y="1442"/>
                  </a:lnTo>
                  <a:close/>
                  <a:moveTo>
                    <a:pt x="1370" y="1375"/>
                  </a:moveTo>
                  <a:lnTo>
                    <a:pt x="1390" y="1375"/>
                  </a:lnTo>
                  <a:lnTo>
                    <a:pt x="1390" y="1402"/>
                  </a:lnTo>
                  <a:lnTo>
                    <a:pt x="1393" y="1395"/>
                  </a:lnTo>
                  <a:lnTo>
                    <a:pt x="1397" y="1389"/>
                  </a:lnTo>
                  <a:lnTo>
                    <a:pt x="1403" y="1383"/>
                  </a:lnTo>
                  <a:lnTo>
                    <a:pt x="1409" y="1379"/>
                  </a:lnTo>
                  <a:lnTo>
                    <a:pt x="1416" y="1375"/>
                  </a:lnTo>
                  <a:lnTo>
                    <a:pt x="1423" y="1373"/>
                  </a:lnTo>
                  <a:lnTo>
                    <a:pt x="1432" y="1370"/>
                  </a:lnTo>
                  <a:lnTo>
                    <a:pt x="1440" y="1370"/>
                  </a:lnTo>
                  <a:lnTo>
                    <a:pt x="1447" y="1370"/>
                  </a:lnTo>
                  <a:lnTo>
                    <a:pt x="1455" y="1372"/>
                  </a:lnTo>
                  <a:lnTo>
                    <a:pt x="1461" y="1373"/>
                  </a:lnTo>
                  <a:lnTo>
                    <a:pt x="1467" y="1375"/>
                  </a:lnTo>
                  <a:lnTo>
                    <a:pt x="1472" y="1377"/>
                  </a:lnTo>
                  <a:lnTo>
                    <a:pt x="1477" y="1379"/>
                  </a:lnTo>
                  <a:lnTo>
                    <a:pt x="1481" y="1382"/>
                  </a:lnTo>
                  <a:lnTo>
                    <a:pt x="1485" y="1387"/>
                  </a:lnTo>
                  <a:lnTo>
                    <a:pt x="1487" y="1391"/>
                  </a:lnTo>
                  <a:lnTo>
                    <a:pt x="1490" y="1395"/>
                  </a:lnTo>
                  <a:lnTo>
                    <a:pt x="1492" y="1400"/>
                  </a:lnTo>
                  <a:lnTo>
                    <a:pt x="1494" y="1405"/>
                  </a:lnTo>
                  <a:lnTo>
                    <a:pt x="1496" y="1417"/>
                  </a:lnTo>
                  <a:lnTo>
                    <a:pt x="1497" y="1430"/>
                  </a:lnTo>
                  <a:lnTo>
                    <a:pt x="1497" y="1530"/>
                  </a:lnTo>
                  <a:lnTo>
                    <a:pt x="1477" y="1530"/>
                  </a:lnTo>
                  <a:lnTo>
                    <a:pt x="1477" y="1433"/>
                  </a:lnTo>
                  <a:lnTo>
                    <a:pt x="1477" y="1423"/>
                  </a:lnTo>
                  <a:lnTo>
                    <a:pt x="1476" y="1415"/>
                  </a:lnTo>
                  <a:lnTo>
                    <a:pt x="1473" y="1407"/>
                  </a:lnTo>
                  <a:lnTo>
                    <a:pt x="1470" y="1400"/>
                  </a:lnTo>
                  <a:lnTo>
                    <a:pt x="1464" y="1394"/>
                  </a:lnTo>
                  <a:lnTo>
                    <a:pt x="1457" y="1390"/>
                  </a:lnTo>
                  <a:lnTo>
                    <a:pt x="1448" y="1388"/>
                  </a:lnTo>
                  <a:lnTo>
                    <a:pt x="1438" y="1387"/>
                  </a:lnTo>
                  <a:lnTo>
                    <a:pt x="1433" y="1387"/>
                  </a:lnTo>
                  <a:lnTo>
                    <a:pt x="1428" y="1388"/>
                  </a:lnTo>
                  <a:lnTo>
                    <a:pt x="1422" y="1389"/>
                  </a:lnTo>
                  <a:lnTo>
                    <a:pt x="1418" y="1390"/>
                  </a:lnTo>
                  <a:lnTo>
                    <a:pt x="1409" y="1395"/>
                  </a:lnTo>
                  <a:lnTo>
                    <a:pt x="1403" y="1402"/>
                  </a:lnTo>
                  <a:lnTo>
                    <a:pt x="1397" y="1409"/>
                  </a:lnTo>
                  <a:lnTo>
                    <a:pt x="1393" y="1418"/>
                  </a:lnTo>
                  <a:lnTo>
                    <a:pt x="1391" y="1429"/>
                  </a:lnTo>
                  <a:lnTo>
                    <a:pt x="1390" y="1440"/>
                  </a:lnTo>
                  <a:lnTo>
                    <a:pt x="1390" y="1530"/>
                  </a:lnTo>
                  <a:lnTo>
                    <a:pt x="1370" y="1530"/>
                  </a:lnTo>
                  <a:lnTo>
                    <a:pt x="1370" y="1375"/>
                  </a:lnTo>
                  <a:close/>
                  <a:moveTo>
                    <a:pt x="1563" y="1375"/>
                  </a:moveTo>
                  <a:lnTo>
                    <a:pt x="1594" y="1375"/>
                  </a:lnTo>
                  <a:lnTo>
                    <a:pt x="1594" y="1391"/>
                  </a:lnTo>
                  <a:lnTo>
                    <a:pt x="1563" y="1391"/>
                  </a:lnTo>
                  <a:lnTo>
                    <a:pt x="1563" y="1496"/>
                  </a:lnTo>
                  <a:lnTo>
                    <a:pt x="1564" y="1504"/>
                  </a:lnTo>
                  <a:lnTo>
                    <a:pt x="1565" y="1510"/>
                  </a:lnTo>
                  <a:lnTo>
                    <a:pt x="1567" y="1513"/>
                  </a:lnTo>
                  <a:lnTo>
                    <a:pt x="1570" y="1514"/>
                  </a:lnTo>
                  <a:lnTo>
                    <a:pt x="1573" y="1515"/>
                  </a:lnTo>
                  <a:lnTo>
                    <a:pt x="1578" y="1516"/>
                  </a:lnTo>
                  <a:lnTo>
                    <a:pt x="1586" y="1516"/>
                  </a:lnTo>
                  <a:lnTo>
                    <a:pt x="1594" y="1515"/>
                  </a:lnTo>
                  <a:lnTo>
                    <a:pt x="1594" y="1531"/>
                  </a:lnTo>
                  <a:lnTo>
                    <a:pt x="1586" y="1531"/>
                  </a:lnTo>
                  <a:lnTo>
                    <a:pt x="1578" y="1532"/>
                  </a:lnTo>
                  <a:lnTo>
                    <a:pt x="1569" y="1531"/>
                  </a:lnTo>
                  <a:lnTo>
                    <a:pt x="1562" y="1530"/>
                  </a:lnTo>
                  <a:lnTo>
                    <a:pt x="1556" y="1528"/>
                  </a:lnTo>
                  <a:lnTo>
                    <a:pt x="1551" y="1525"/>
                  </a:lnTo>
                  <a:lnTo>
                    <a:pt x="1548" y="1519"/>
                  </a:lnTo>
                  <a:lnTo>
                    <a:pt x="1545" y="1514"/>
                  </a:lnTo>
                  <a:lnTo>
                    <a:pt x="1544" y="1506"/>
                  </a:lnTo>
                  <a:lnTo>
                    <a:pt x="1544" y="1497"/>
                  </a:lnTo>
                  <a:lnTo>
                    <a:pt x="1544" y="1391"/>
                  </a:lnTo>
                  <a:lnTo>
                    <a:pt x="1516" y="1391"/>
                  </a:lnTo>
                  <a:lnTo>
                    <a:pt x="1516" y="1375"/>
                  </a:lnTo>
                  <a:lnTo>
                    <a:pt x="1544" y="1375"/>
                  </a:lnTo>
                  <a:lnTo>
                    <a:pt x="1544" y="1328"/>
                  </a:lnTo>
                  <a:lnTo>
                    <a:pt x="1563" y="1328"/>
                  </a:lnTo>
                  <a:lnTo>
                    <a:pt x="1563" y="1375"/>
                  </a:lnTo>
                  <a:close/>
                  <a:moveTo>
                    <a:pt x="1719" y="1459"/>
                  </a:moveTo>
                  <a:lnTo>
                    <a:pt x="1719" y="1468"/>
                  </a:lnTo>
                  <a:lnTo>
                    <a:pt x="1720" y="1475"/>
                  </a:lnTo>
                  <a:lnTo>
                    <a:pt x="1721" y="1482"/>
                  </a:lnTo>
                  <a:lnTo>
                    <a:pt x="1725" y="1487"/>
                  </a:lnTo>
                  <a:lnTo>
                    <a:pt x="1727" y="1492"/>
                  </a:lnTo>
                  <a:lnTo>
                    <a:pt x="1730" y="1497"/>
                  </a:lnTo>
                  <a:lnTo>
                    <a:pt x="1734" y="1501"/>
                  </a:lnTo>
                  <a:lnTo>
                    <a:pt x="1739" y="1505"/>
                  </a:lnTo>
                  <a:lnTo>
                    <a:pt x="1744" y="1509"/>
                  </a:lnTo>
                  <a:lnTo>
                    <a:pt x="1749" y="1511"/>
                  </a:lnTo>
                  <a:lnTo>
                    <a:pt x="1755" y="1513"/>
                  </a:lnTo>
                  <a:lnTo>
                    <a:pt x="1761" y="1514"/>
                  </a:lnTo>
                  <a:lnTo>
                    <a:pt x="1775" y="1516"/>
                  </a:lnTo>
                  <a:lnTo>
                    <a:pt x="1789" y="1517"/>
                  </a:lnTo>
                  <a:lnTo>
                    <a:pt x="1798" y="1516"/>
                  </a:lnTo>
                  <a:lnTo>
                    <a:pt x="1808" y="1515"/>
                  </a:lnTo>
                  <a:lnTo>
                    <a:pt x="1818" y="1512"/>
                  </a:lnTo>
                  <a:lnTo>
                    <a:pt x="1826" y="1508"/>
                  </a:lnTo>
                  <a:lnTo>
                    <a:pt x="1830" y="1504"/>
                  </a:lnTo>
                  <a:lnTo>
                    <a:pt x="1834" y="1501"/>
                  </a:lnTo>
                  <a:lnTo>
                    <a:pt x="1838" y="1498"/>
                  </a:lnTo>
                  <a:lnTo>
                    <a:pt x="1840" y="1494"/>
                  </a:lnTo>
                  <a:lnTo>
                    <a:pt x="1843" y="1489"/>
                  </a:lnTo>
                  <a:lnTo>
                    <a:pt x="1845" y="1485"/>
                  </a:lnTo>
                  <a:lnTo>
                    <a:pt x="1846" y="1479"/>
                  </a:lnTo>
                  <a:lnTo>
                    <a:pt x="1847" y="1474"/>
                  </a:lnTo>
                  <a:lnTo>
                    <a:pt x="1846" y="1469"/>
                  </a:lnTo>
                  <a:lnTo>
                    <a:pt x="1846" y="1465"/>
                  </a:lnTo>
                  <a:lnTo>
                    <a:pt x="1843" y="1461"/>
                  </a:lnTo>
                  <a:lnTo>
                    <a:pt x="1842" y="1458"/>
                  </a:lnTo>
                  <a:lnTo>
                    <a:pt x="1838" y="1451"/>
                  </a:lnTo>
                  <a:lnTo>
                    <a:pt x="1832" y="1447"/>
                  </a:lnTo>
                  <a:lnTo>
                    <a:pt x="1825" y="1443"/>
                  </a:lnTo>
                  <a:lnTo>
                    <a:pt x="1818" y="1440"/>
                  </a:lnTo>
                  <a:lnTo>
                    <a:pt x="1810" y="1436"/>
                  </a:lnTo>
                  <a:lnTo>
                    <a:pt x="1802" y="1435"/>
                  </a:lnTo>
                  <a:lnTo>
                    <a:pt x="1754" y="1423"/>
                  </a:lnTo>
                  <a:lnTo>
                    <a:pt x="1745" y="1420"/>
                  </a:lnTo>
                  <a:lnTo>
                    <a:pt x="1735" y="1417"/>
                  </a:lnTo>
                  <a:lnTo>
                    <a:pt x="1728" y="1413"/>
                  </a:lnTo>
                  <a:lnTo>
                    <a:pt x="1720" y="1407"/>
                  </a:lnTo>
                  <a:lnTo>
                    <a:pt x="1714" y="1401"/>
                  </a:lnTo>
                  <a:lnTo>
                    <a:pt x="1710" y="1393"/>
                  </a:lnTo>
                  <a:lnTo>
                    <a:pt x="1707" y="1388"/>
                  </a:lnTo>
                  <a:lnTo>
                    <a:pt x="1706" y="1382"/>
                  </a:lnTo>
                  <a:lnTo>
                    <a:pt x="1706" y="1377"/>
                  </a:lnTo>
                  <a:lnTo>
                    <a:pt x="1705" y="1372"/>
                  </a:lnTo>
                  <a:lnTo>
                    <a:pt x="1706" y="1363"/>
                  </a:lnTo>
                  <a:lnTo>
                    <a:pt x="1708" y="1353"/>
                  </a:lnTo>
                  <a:lnTo>
                    <a:pt x="1711" y="1348"/>
                  </a:lnTo>
                  <a:lnTo>
                    <a:pt x="1713" y="1342"/>
                  </a:lnTo>
                  <a:lnTo>
                    <a:pt x="1716" y="1338"/>
                  </a:lnTo>
                  <a:lnTo>
                    <a:pt x="1720" y="1333"/>
                  </a:lnTo>
                  <a:lnTo>
                    <a:pt x="1725" y="1328"/>
                  </a:lnTo>
                  <a:lnTo>
                    <a:pt x="1730" y="1324"/>
                  </a:lnTo>
                  <a:lnTo>
                    <a:pt x="1735" y="1321"/>
                  </a:lnTo>
                  <a:lnTo>
                    <a:pt x="1743" y="1318"/>
                  </a:lnTo>
                  <a:lnTo>
                    <a:pt x="1751" y="1314"/>
                  </a:lnTo>
                  <a:lnTo>
                    <a:pt x="1759" y="1312"/>
                  </a:lnTo>
                  <a:lnTo>
                    <a:pt x="1769" y="1311"/>
                  </a:lnTo>
                  <a:lnTo>
                    <a:pt x="1780" y="1311"/>
                  </a:lnTo>
                  <a:lnTo>
                    <a:pt x="1787" y="1311"/>
                  </a:lnTo>
                  <a:lnTo>
                    <a:pt x="1796" y="1312"/>
                  </a:lnTo>
                  <a:lnTo>
                    <a:pt x="1802" y="1313"/>
                  </a:lnTo>
                  <a:lnTo>
                    <a:pt x="1810" y="1314"/>
                  </a:lnTo>
                  <a:lnTo>
                    <a:pt x="1818" y="1318"/>
                  </a:lnTo>
                  <a:lnTo>
                    <a:pt x="1824" y="1320"/>
                  </a:lnTo>
                  <a:lnTo>
                    <a:pt x="1829" y="1323"/>
                  </a:lnTo>
                  <a:lnTo>
                    <a:pt x="1836" y="1327"/>
                  </a:lnTo>
                  <a:lnTo>
                    <a:pt x="1840" y="1332"/>
                  </a:lnTo>
                  <a:lnTo>
                    <a:pt x="1846" y="1337"/>
                  </a:lnTo>
                  <a:lnTo>
                    <a:pt x="1850" y="1342"/>
                  </a:lnTo>
                  <a:lnTo>
                    <a:pt x="1853" y="1349"/>
                  </a:lnTo>
                  <a:lnTo>
                    <a:pt x="1855" y="1355"/>
                  </a:lnTo>
                  <a:lnTo>
                    <a:pt x="1857" y="1362"/>
                  </a:lnTo>
                  <a:lnTo>
                    <a:pt x="1859" y="1369"/>
                  </a:lnTo>
                  <a:lnTo>
                    <a:pt x="1860" y="1378"/>
                  </a:lnTo>
                  <a:lnTo>
                    <a:pt x="1839" y="1378"/>
                  </a:lnTo>
                  <a:lnTo>
                    <a:pt x="1838" y="1372"/>
                  </a:lnTo>
                  <a:lnTo>
                    <a:pt x="1837" y="1366"/>
                  </a:lnTo>
                  <a:lnTo>
                    <a:pt x="1836" y="1361"/>
                  </a:lnTo>
                  <a:lnTo>
                    <a:pt x="1834" y="1356"/>
                  </a:lnTo>
                  <a:lnTo>
                    <a:pt x="1830" y="1352"/>
                  </a:lnTo>
                  <a:lnTo>
                    <a:pt x="1827" y="1348"/>
                  </a:lnTo>
                  <a:lnTo>
                    <a:pt x="1824" y="1343"/>
                  </a:lnTo>
                  <a:lnTo>
                    <a:pt x="1821" y="1340"/>
                  </a:lnTo>
                  <a:lnTo>
                    <a:pt x="1812" y="1335"/>
                  </a:lnTo>
                  <a:lnTo>
                    <a:pt x="1802" y="1332"/>
                  </a:lnTo>
                  <a:lnTo>
                    <a:pt x="1792" y="1328"/>
                  </a:lnTo>
                  <a:lnTo>
                    <a:pt x="1780" y="1328"/>
                  </a:lnTo>
                  <a:lnTo>
                    <a:pt x="1770" y="1328"/>
                  </a:lnTo>
                  <a:lnTo>
                    <a:pt x="1759" y="1330"/>
                  </a:lnTo>
                  <a:lnTo>
                    <a:pt x="1751" y="1334"/>
                  </a:lnTo>
                  <a:lnTo>
                    <a:pt x="1743" y="1337"/>
                  </a:lnTo>
                  <a:lnTo>
                    <a:pt x="1739" y="1340"/>
                  </a:lnTo>
                  <a:lnTo>
                    <a:pt x="1735" y="1343"/>
                  </a:lnTo>
                  <a:lnTo>
                    <a:pt x="1733" y="1347"/>
                  </a:lnTo>
                  <a:lnTo>
                    <a:pt x="1730" y="1351"/>
                  </a:lnTo>
                  <a:lnTo>
                    <a:pt x="1729" y="1355"/>
                  </a:lnTo>
                  <a:lnTo>
                    <a:pt x="1727" y="1360"/>
                  </a:lnTo>
                  <a:lnTo>
                    <a:pt x="1727" y="1365"/>
                  </a:lnTo>
                  <a:lnTo>
                    <a:pt x="1726" y="1370"/>
                  </a:lnTo>
                  <a:lnTo>
                    <a:pt x="1727" y="1378"/>
                  </a:lnTo>
                  <a:lnTo>
                    <a:pt x="1729" y="1384"/>
                  </a:lnTo>
                  <a:lnTo>
                    <a:pt x="1732" y="1389"/>
                  </a:lnTo>
                  <a:lnTo>
                    <a:pt x="1735" y="1393"/>
                  </a:lnTo>
                  <a:lnTo>
                    <a:pt x="1741" y="1397"/>
                  </a:lnTo>
                  <a:lnTo>
                    <a:pt x="1746" y="1400"/>
                  </a:lnTo>
                  <a:lnTo>
                    <a:pt x="1752" y="1402"/>
                  </a:lnTo>
                  <a:lnTo>
                    <a:pt x="1758" y="1404"/>
                  </a:lnTo>
                  <a:lnTo>
                    <a:pt x="1811" y="1417"/>
                  </a:lnTo>
                  <a:lnTo>
                    <a:pt x="1822" y="1420"/>
                  </a:lnTo>
                  <a:lnTo>
                    <a:pt x="1833" y="1424"/>
                  </a:lnTo>
                  <a:lnTo>
                    <a:pt x="1842" y="1429"/>
                  </a:lnTo>
                  <a:lnTo>
                    <a:pt x="1850" y="1435"/>
                  </a:lnTo>
                  <a:lnTo>
                    <a:pt x="1854" y="1438"/>
                  </a:lnTo>
                  <a:lnTo>
                    <a:pt x="1857" y="1442"/>
                  </a:lnTo>
                  <a:lnTo>
                    <a:pt x="1860" y="1446"/>
                  </a:lnTo>
                  <a:lnTo>
                    <a:pt x="1863" y="1450"/>
                  </a:lnTo>
                  <a:lnTo>
                    <a:pt x="1864" y="1456"/>
                  </a:lnTo>
                  <a:lnTo>
                    <a:pt x="1866" y="1461"/>
                  </a:lnTo>
                  <a:lnTo>
                    <a:pt x="1866" y="1467"/>
                  </a:lnTo>
                  <a:lnTo>
                    <a:pt x="1867" y="1473"/>
                  </a:lnTo>
                  <a:lnTo>
                    <a:pt x="1866" y="1481"/>
                  </a:lnTo>
                  <a:lnTo>
                    <a:pt x="1865" y="1489"/>
                  </a:lnTo>
                  <a:lnTo>
                    <a:pt x="1863" y="1495"/>
                  </a:lnTo>
                  <a:lnTo>
                    <a:pt x="1861" y="1499"/>
                  </a:lnTo>
                  <a:lnTo>
                    <a:pt x="1857" y="1504"/>
                  </a:lnTo>
                  <a:lnTo>
                    <a:pt x="1854" y="1510"/>
                  </a:lnTo>
                  <a:lnTo>
                    <a:pt x="1850" y="1515"/>
                  </a:lnTo>
                  <a:lnTo>
                    <a:pt x="1845" y="1519"/>
                  </a:lnTo>
                  <a:lnTo>
                    <a:pt x="1837" y="1524"/>
                  </a:lnTo>
                  <a:lnTo>
                    <a:pt x="1829" y="1527"/>
                  </a:lnTo>
                  <a:lnTo>
                    <a:pt x="1821" y="1530"/>
                  </a:lnTo>
                  <a:lnTo>
                    <a:pt x="1810" y="1532"/>
                  </a:lnTo>
                  <a:lnTo>
                    <a:pt x="1798" y="1535"/>
                  </a:lnTo>
                  <a:lnTo>
                    <a:pt x="1784" y="1535"/>
                  </a:lnTo>
                  <a:lnTo>
                    <a:pt x="1775" y="1535"/>
                  </a:lnTo>
                  <a:lnTo>
                    <a:pt x="1766" y="1533"/>
                  </a:lnTo>
                  <a:lnTo>
                    <a:pt x="1757" y="1532"/>
                  </a:lnTo>
                  <a:lnTo>
                    <a:pt x="1749" y="1530"/>
                  </a:lnTo>
                  <a:lnTo>
                    <a:pt x="1742" y="1528"/>
                  </a:lnTo>
                  <a:lnTo>
                    <a:pt x="1734" y="1525"/>
                  </a:lnTo>
                  <a:lnTo>
                    <a:pt x="1728" y="1522"/>
                  </a:lnTo>
                  <a:lnTo>
                    <a:pt x="1721" y="1517"/>
                  </a:lnTo>
                  <a:lnTo>
                    <a:pt x="1716" y="1512"/>
                  </a:lnTo>
                  <a:lnTo>
                    <a:pt x="1712" y="1506"/>
                  </a:lnTo>
                  <a:lnTo>
                    <a:pt x="1707" y="1500"/>
                  </a:lnTo>
                  <a:lnTo>
                    <a:pt x="1704" y="1494"/>
                  </a:lnTo>
                  <a:lnTo>
                    <a:pt x="1701" y="1486"/>
                  </a:lnTo>
                  <a:lnTo>
                    <a:pt x="1700" y="1477"/>
                  </a:lnTo>
                  <a:lnTo>
                    <a:pt x="1699" y="1469"/>
                  </a:lnTo>
                  <a:lnTo>
                    <a:pt x="1699" y="1459"/>
                  </a:lnTo>
                  <a:lnTo>
                    <a:pt x="1719" y="1459"/>
                  </a:lnTo>
                  <a:close/>
                  <a:moveTo>
                    <a:pt x="1907" y="1458"/>
                  </a:moveTo>
                  <a:lnTo>
                    <a:pt x="1908" y="1469"/>
                  </a:lnTo>
                  <a:lnTo>
                    <a:pt x="1910" y="1478"/>
                  </a:lnTo>
                  <a:lnTo>
                    <a:pt x="1914" y="1489"/>
                  </a:lnTo>
                  <a:lnTo>
                    <a:pt x="1919" y="1499"/>
                  </a:lnTo>
                  <a:lnTo>
                    <a:pt x="1922" y="1503"/>
                  </a:lnTo>
                  <a:lnTo>
                    <a:pt x="1927" y="1506"/>
                  </a:lnTo>
                  <a:lnTo>
                    <a:pt x="1931" y="1510"/>
                  </a:lnTo>
                  <a:lnTo>
                    <a:pt x="1935" y="1513"/>
                  </a:lnTo>
                  <a:lnTo>
                    <a:pt x="1941" y="1515"/>
                  </a:lnTo>
                  <a:lnTo>
                    <a:pt x="1946" y="1517"/>
                  </a:lnTo>
                  <a:lnTo>
                    <a:pt x="1951" y="1518"/>
                  </a:lnTo>
                  <a:lnTo>
                    <a:pt x="1958" y="1518"/>
                  </a:lnTo>
                  <a:lnTo>
                    <a:pt x="1968" y="1518"/>
                  </a:lnTo>
                  <a:lnTo>
                    <a:pt x="1977" y="1516"/>
                  </a:lnTo>
                  <a:lnTo>
                    <a:pt x="1985" y="1513"/>
                  </a:lnTo>
                  <a:lnTo>
                    <a:pt x="1991" y="1508"/>
                  </a:lnTo>
                  <a:lnTo>
                    <a:pt x="1997" y="1502"/>
                  </a:lnTo>
                  <a:lnTo>
                    <a:pt x="2001" y="1496"/>
                  </a:lnTo>
                  <a:lnTo>
                    <a:pt x="2004" y="1487"/>
                  </a:lnTo>
                  <a:lnTo>
                    <a:pt x="2008" y="1479"/>
                  </a:lnTo>
                  <a:lnTo>
                    <a:pt x="2026" y="1479"/>
                  </a:lnTo>
                  <a:lnTo>
                    <a:pt x="2023" y="1491"/>
                  </a:lnTo>
                  <a:lnTo>
                    <a:pt x="2017" y="1502"/>
                  </a:lnTo>
                  <a:lnTo>
                    <a:pt x="2012" y="1512"/>
                  </a:lnTo>
                  <a:lnTo>
                    <a:pt x="2004" y="1521"/>
                  </a:lnTo>
                  <a:lnTo>
                    <a:pt x="2000" y="1524"/>
                  </a:lnTo>
                  <a:lnTo>
                    <a:pt x="1995" y="1527"/>
                  </a:lnTo>
                  <a:lnTo>
                    <a:pt x="1990" y="1529"/>
                  </a:lnTo>
                  <a:lnTo>
                    <a:pt x="1985" y="1531"/>
                  </a:lnTo>
                  <a:lnTo>
                    <a:pt x="1972" y="1533"/>
                  </a:lnTo>
                  <a:lnTo>
                    <a:pt x="1958" y="1535"/>
                  </a:lnTo>
                  <a:lnTo>
                    <a:pt x="1949" y="1535"/>
                  </a:lnTo>
                  <a:lnTo>
                    <a:pt x="1941" y="1533"/>
                  </a:lnTo>
                  <a:lnTo>
                    <a:pt x="1933" y="1531"/>
                  </a:lnTo>
                  <a:lnTo>
                    <a:pt x="1927" y="1528"/>
                  </a:lnTo>
                  <a:lnTo>
                    <a:pt x="1920" y="1525"/>
                  </a:lnTo>
                  <a:lnTo>
                    <a:pt x="1915" y="1521"/>
                  </a:lnTo>
                  <a:lnTo>
                    <a:pt x="1909" y="1516"/>
                  </a:lnTo>
                  <a:lnTo>
                    <a:pt x="1905" y="1511"/>
                  </a:lnTo>
                  <a:lnTo>
                    <a:pt x="1901" y="1504"/>
                  </a:lnTo>
                  <a:lnTo>
                    <a:pt x="1897" y="1498"/>
                  </a:lnTo>
                  <a:lnTo>
                    <a:pt x="1894" y="1491"/>
                  </a:lnTo>
                  <a:lnTo>
                    <a:pt x="1892" y="1484"/>
                  </a:lnTo>
                  <a:lnTo>
                    <a:pt x="1889" y="1469"/>
                  </a:lnTo>
                  <a:lnTo>
                    <a:pt x="1888" y="1452"/>
                  </a:lnTo>
                  <a:lnTo>
                    <a:pt x="1889" y="1437"/>
                  </a:lnTo>
                  <a:lnTo>
                    <a:pt x="1892" y="1422"/>
                  </a:lnTo>
                  <a:lnTo>
                    <a:pt x="1894" y="1416"/>
                  </a:lnTo>
                  <a:lnTo>
                    <a:pt x="1897" y="1408"/>
                  </a:lnTo>
                  <a:lnTo>
                    <a:pt x="1901" y="1402"/>
                  </a:lnTo>
                  <a:lnTo>
                    <a:pt x="1905" y="1396"/>
                  </a:lnTo>
                  <a:lnTo>
                    <a:pt x="1909" y="1391"/>
                  </a:lnTo>
                  <a:lnTo>
                    <a:pt x="1915" y="1386"/>
                  </a:lnTo>
                  <a:lnTo>
                    <a:pt x="1920" y="1381"/>
                  </a:lnTo>
                  <a:lnTo>
                    <a:pt x="1927" y="1377"/>
                  </a:lnTo>
                  <a:lnTo>
                    <a:pt x="1933" y="1375"/>
                  </a:lnTo>
                  <a:lnTo>
                    <a:pt x="1941" y="1373"/>
                  </a:lnTo>
                  <a:lnTo>
                    <a:pt x="1949" y="1370"/>
                  </a:lnTo>
                  <a:lnTo>
                    <a:pt x="1958" y="1370"/>
                  </a:lnTo>
                  <a:lnTo>
                    <a:pt x="1968" y="1370"/>
                  </a:lnTo>
                  <a:lnTo>
                    <a:pt x="1975" y="1373"/>
                  </a:lnTo>
                  <a:lnTo>
                    <a:pt x="1983" y="1375"/>
                  </a:lnTo>
                  <a:lnTo>
                    <a:pt x="1990" y="1378"/>
                  </a:lnTo>
                  <a:lnTo>
                    <a:pt x="1997" y="1381"/>
                  </a:lnTo>
                  <a:lnTo>
                    <a:pt x="2002" y="1387"/>
                  </a:lnTo>
                  <a:lnTo>
                    <a:pt x="2008" y="1392"/>
                  </a:lnTo>
                  <a:lnTo>
                    <a:pt x="2012" y="1397"/>
                  </a:lnTo>
                  <a:lnTo>
                    <a:pt x="2015" y="1404"/>
                  </a:lnTo>
                  <a:lnTo>
                    <a:pt x="2018" y="1410"/>
                  </a:lnTo>
                  <a:lnTo>
                    <a:pt x="2022" y="1418"/>
                  </a:lnTo>
                  <a:lnTo>
                    <a:pt x="2024" y="1425"/>
                  </a:lnTo>
                  <a:lnTo>
                    <a:pt x="2026" y="1442"/>
                  </a:lnTo>
                  <a:lnTo>
                    <a:pt x="2027" y="1458"/>
                  </a:lnTo>
                  <a:lnTo>
                    <a:pt x="1907" y="1458"/>
                  </a:lnTo>
                  <a:close/>
                  <a:moveTo>
                    <a:pt x="2008" y="1442"/>
                  </a:moveTo>
                  <a:lnTo>
                    <a:pt x="2007" y="1431"/>
                  </a:lnTo>
                  <a:lnTo>
                    <a:pt x="2004" y="1421"/>
                  </a:lnTo>
                  <a:lnTo>
                    <a:pt x="2000" y="1411"/>
                  </a:lnTo>
                  <a:lnTo>
                    <a:pt x="1995" y="1403"/>
                  </a:lnTo>
                  <a:lnTo>
                    <a:pt x="1987" y="1396"/>
                  </a:lnTo>
                  <a:lnTo>
                    <a:pt x="1978" y="1391"/>
                  </a:lnTo>
                  <a:lnTo>
                    <a:pt x="1974" y="1389"/>
                  </a:lnTo>
                  <a:lnTo>
                    <a:pt x="1969" y="1388"/>
                  </a:lnTo>
                  <a:lnTo>
                    <a:pt x="1964" y="1387"/>
                  </a:lnTo>
                  <a:lnTo>
                    <a:pt x="1958" y="1387"/>
                  </a:lnTo>
                  <a:lnTo>
                    <a:pt x="1953" y="1387"/>
                  </a:lnTo>
                  <a:lnTo>
                    <a:pt x="1947" y="1388"/>
                  </a:lnTo>
                  <a:lnTo>
                    <a:pt x="1942" y="1389"/>
                  </a:lnTo>
                  <a:lnTo>
                    <a:pt x="1937" y="1391"/>
                  </a:lnTo>
                  <a:lnTo>
                    <a:pt x="1929" y="1396"/>
                  </a:lnTo>
                  <a:lnTo>
                    <a:pt x="1922" y="1403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09" y="1431"/>
                  </a:lnTo>
                  <a:lnTo>
                    <a:pt x="1907" y="1442"/>
                  </a:lnTo>
                  <a:lnTo>
                    <a:pt x="2008" y="1442"/>
                  </a:lnTo>
                  <a:close/>
                  <a:moveTo>
                    <a:pt x="2053" y="1375"/>
                  </a:moveTo>
                  <a:lnTo>
                    <a:pt x="2070" y="1375"/>
                  </a:lnTo>
                  <a:lnTo>
                    <a:pt x="2070" y="1411"/>
                  </a:lnTo>
                  <a:lnTo>
                    <a:pt x="2075" y="1402"/>
                  </a:lnTo>
                  <a:lnTo>
                    <a:pt x="2080" y="1394"/>
                  </a:lnTo>
                  <a:lnTo>
                    <a:pt x="2086" y="1388"/>
                  </a:lnTo>
                  <a:lnTo>
                    <a:pt x="2093" y="1382"/>
                  </a:lnTo>
                  <a:lnTo>
                    <a:pt x="2102" y="1378"/>
                  </a:lnTo>
                  <a:lnTo>
                    <a:pt x="2110" y="1375"/>
                  </a:lnTo>
                  <a:lnTo>
                    <a:pt x="2119" y="1373"/>
                  </a:lnTo>
                  <a:lnTo>
                    <a:pt x="2130" y="1373"/>
                  </a:lnTo>
                  <a:lnTo>
                    <a:pt x="2130" y="1392"/>
                  </a:lnTo>
                  <a:lnTo>
                    <a:pt x="2123" y="1392"/>
                  </a:lnTo>
                  <a:lnTo>
                    <a:pt x="2117" y="1392"/>
                  </a:lnTo>
                  <a:lnTo>
                    <a:pt x="2111" y="1393"/>
                  </a:lnTo>
                  <a:lnTo>
                    <a:pt x="2106" y="1395"/>
                  </a:lnTo>
                  <a:lnTo>
                    <a:pt x="2100" y="1397"/>
                  </a:lnTo>
                  <a:lnTo>
                    <a:pt x="2096" y="1400"/>
                  </a:lnTo>
                  <a:lnTo>
                    <a:pt x="2092" y="1403"/>
                  </a:lnTo>
                  <a:lnTo>
                    <a:pt x="2088" y="1407"/>
                  </a:lnTo>
                  <a:lnTo>
                    <a:pt x="2084" y="1410"/>
                  </a:lnTo>
                  <a:lnTo>
                    <a:pt x="2081" y="1415"/>
                  </a:lnTo>
                  <a:lnTo>
                    <a:pt x="2078" y="1420"/>
                  </a:lnTo>
                  <a:lnTo>
                    <a:pt x="2076" y="1424"/>
                  </a:lnTo>
                  <a:lnTo>
                    <a:pt x="2073" y="1430"/>
                  </a:lnTo>
                  <a:lnTo>
                    <a:pt x="2072" y="1435"/>
                  </a:lnTo>
                  <a:lnTo>
                    <a:pt x="2071" y="1442"/>
                  </a:lnTo>
                  <a:lnTo>
                    <a:pt x="2071" y="1447"/>
                  </a:lnTo>
                  <a:lnTo>
                    <a:pt x="2071" y="1530"/>
                  </a:lnTo>
                  <a:lnTo>
                    <a:pt x="2053" y="1530"/>
                  </a:lnTo>
                  <a:lnTo>
                    <a:pt x="2053" y="1375"/>
                  </a:lnTo>
                  <a:close/>
                  <a:moveTo>
                    <a:pt x="2130" y="1375"/>
                  </a:moveTo>
                  <a:lnTo>
                    <a:pt x="2151" y="1375"/>
                  </a:lnTo>
                  <a:lnTo>
                    <a:pt x="2200" y="1511"/>
                  </a:lnTo>
                  <a:lnTo>
                    <a:pt x="2201" y="1511"/>
                  </a:lnTo>
                  <a:lnTo>
                    <a:pt x="2248" y="1375"/>
                  </a:lnTo>
                  <a:lnTo>
                    <a:pt x="2269" y="1375"/>
                  </a:lnTo>
                  <a:lnTo>
                    <a:pt x="2211" y="1530"/>
                  </a:lnTo>
                  <a:lnTo>
                    <a:pt x="2190" y="1530"/>
                  </a:lnTo>
                  <a:lnTo>
                    <a:pt x="2130" y="1375"/>
                  </a:lnTo>
                  <a:close/>
                  <a:moveTo>
                    <a:pt x="2287" y="1315"/>
                  </a:moveTo>
                  <a:lnTo>
                    <a:pt x="2307" y="1315"/>
                  </a:lnTo>
                  <a:lnTo>
                    <a:pt x="2307" y="1346"/>
                  </a:lnTo>
                  <a:lnTo>
                    <a:pt x="2287" y="1346"/>
                  </a:lnTo>
                  <a:lnTo>
                    <a:pt x="2287" y="1315"/>
                  </a:lnTo>
                  <a:close/>
                  <a:moveTo>
                    <a:pt x="2287" y="1375"/>
                  </a:moveTo>
                  <a:lnTo>
                    <a:pt x="2307" y="1375"/>
                  </a:lnTo>
                  <a:lnTo>
                    <a:pt x="2307" y="1530"/>
                  </a:lnTo>
                  <a:lnTo>
                    <a:pt x="2287" y="1530"/>
                  </a:lnTo>
                  <a:lnTo>
                    <a:pt x="2287" y="1375"/>
                  </a:lnTo>
                  <a:close/>
                  <a:moveTo>
                    <a:pt x="2453" y="1423"/>
                  </a:moveTo>
                  <a:lnTo>
                    <a:pt x="2450" y="1416"/>
                  </a:lnTo>
                  <a:lnTo>
                    <a:pt x="2447" y="1408"/>
                  </a:lnTo>
                  <a:lnTo>
                    <a:pt x="2443" y="1402"/>
                  </a:lnTo>
                  <a:lnTo>
                    <a:pt x="2439" y="1396"/>
                  </a:lnTo>
                  <a:lnTo>
                    <a:pt x="2432" y="1392"/>
                  </a:lnTo>
                  <a:lnTo>
                    <a:pt x="2426" y="1389"/>
                  </a:lnTo>
                  <a:lnTo>
                    <a:pt x="2418" y="1387"/>
                  </a:lnTo>
                  <a:lnTo>
                    <a:pt x="2409" y="1387"/>
                  </a:lnTo>
                  <a:lnTo>
                    <a:pt x="2402" y="1387"/>
                  </a:lnTo>
                  <a:lnTo>
                    <a:pt x="2396" y="1388"/>
                  </a:lnTo>
                  <a:lnTo>
                    <a:pt x="2390" y="1390"/>
                  </a:lnTo>
                  <a:lnTo>
                    <a:pt x="2386" y="1392"/>
                  </a:lnTo>
                  <a:lnTo>
                    <a:pt x="2380" y="1395"/>
                  </a:lnTo>
                  <a:lnTo>
                    <a:pt x="2376" y="1399"/>
                  </a:lnTo>
                  <a:lnTo>
                    <a:pt x="2372" y="1403"/>
                  </a:lnTo>
                  <a:lnTo>
                    <a:pt x="2368" y="1407"/>
                  </a:lnTo>
                  <a:lnTo>
                    <a:pt x="2362" y="1417"/>
                  </a:lnTo>
                  <a:lnTo>
                    <a:pt x="2358" y="1429"/>
                  </a:lnTo>
                  <a:lnTo>
                    <a:pt x="2355" y="1441"/>
                  </a:lnTo>
                  <a:lnTo>
                    <a:pt x="2354" y="1452"/>
                  </a:lnTo>
                  <a:lnTo>
                    <a:pt x="2355" y="1464"/>
                  </a:lnTo>
                  <a:lnTo>
                    <a:pt x="2358" y="1476"/>
                  </a:lnTo>
                  <a:lnTo>
                    <a:pt x="2362" y="1488"/>
                  </a:lnTo>
                  <a:lnTo>
                    <a:pt x="2368" y="1498"/>
                  </a:lnTo>
                  <a:lnTo>
                    <a:pt x="2372" y="1502"/>
                  </a:lnTo>
                  <a:lnTo>
                    <a:pt x="2376" y="1506"/>
                  </a:lnTo>
                  <a:lnTo>
                    <a:pt x="2380" y="1510"/>
                  </a:lnTo>
                  <a:lnTo>
                    <a:pt x="2386" y="1513"/>
                  </a:lnTo>
                  <a:lnTo>
                    <a:pt x="2390" y="1515"/>
                  </a:lnTo>
                  <a:lnTo>
                    <a:pt x="2396" y="1517"/>
                  </a:lnTo>
                  <a:lnTo>
                    <a:pt x="2402" y="1518"/>
                  </a:lnTo>
                  <a:lnTo>
                    <a:pt x="2409" y="1518"/>
                  </a:lnTo>
                  <a:lnTo>
                    <a:pt x="2417" y="1518"/>
                  </a:lnTo>
                  <a:lnTo>
                    <a:pt x="2426" y="1515"/>
                  </a:lnTo>
                  <a:lnTo>
                    <a:pt x="2433" y="1512"/>
                  </a:lnTo>
                  <a:lnTo>
                    <a:pt x="2440" y="1506"/>
                  </a:lnTo>
                  <a:lnTo>
                    <a:pt x="2445" y="1500"/>
                  </a:lnTo>
                  <a:lnTo>
                    <a:pt x="2449" y="1492"/>
                  </a:lnTo>
                  <a:lnTo>
                    <a:pt x="2453" y="1484"/>
                  </a:lnTo>
                  <a:lnTo>
                    <a:pt x="2454" y="1474"/>
                  </a:lnTo>
                  <a:lnTo>
                    <a:pt x="2473" y="1474"/>
                  </a:lnTo>
                  <a:lnTo>
                    <a:pt x="2470" y="1488"/>
                  </a:lnTo>
                  <a:lnTo>
                    <a:pt x="2466" y="1500"/>
                  </a:lnTo>
                  <a:lnTo>
                    <a:pt x="2463" y="1505"/>
                  </a:lnTo>
                  <a:lnTo>
                    <a:pt x="2460" y="1510"/>
                  </a:lnTo>
                  <a:lnTo>
                    <a:pt x="2456" y="1515"/>
                  </a:lnTo>
                  <a:lnTo>
                    <a:pt x="2453" y="1518"/>
                  </a:lnTo>
                  <a:lnTo>
                    <a:pt x="2448" y="1523"/>
                  </a:lnTo>
                  <a:lnTo>
                    <a:pt x="2443" y="1526"/>
                  </a:lnTo>
                  <a:lnTo>
                    <a:pt x="2439" y="1528"/>
                  </a:lnTo>
                  <a:lnTo>
                    <a:pt x="2433" y="1530"/>
                  </a:lnTo>
                  <a:lnTo>
                    <a:pt x="2428" y="1532"/>
                  </a:lnTo>
                  <a:lnTo>
                    <a:pt x="2421" y="1533"/>
                  </a:lnTo>
                  <a:lnTo>
                    <a:pt x="2415" y="1535"/>
                  </a:lnTo>
                  <a:lnTo>
                    <a:pt x="2409" y="1535"/>
                  </a:lnTo>
                  <a:lnTo>
                    <a:pt x="2401" y="1535"/>
                  </a:lnTo>
                  <a:lnTo>
                    <a:pt x="2392" y="1533"/>
                  </a:lnTo>
                  <a:lnTo>
                    <a:pt x="2385" y="1531"/>
                  </a:lnTo>
                  <a:lnTo>
                    <a:pt x="2377" y="1528"/>
                  </a:lnTo>
                  <a:lnTo>
                    <a:pt x="2370" y="1525"/>
                  </a:lnTo>
                  <a:lnTo>
                    <a:pt x="2365" y="1521"/>
                  </a:lnTo>
                  <a:lnTo>
                    <a:pt x="2360" y="1516"/>
                  </a:lnTo>
                  <a:lnTo>
                    <a:pt x="2354" y="1511"/>
                  </a:lnTo>
                  <a:lnTo>
                    <a:pt x="2350" y="1504"/>
                  </a:lnTo>
                  <a:lnTo>
                    <a:pt x="2346" y="1498"/>
                  </a:lnTo>
                  <a:lnTo>
                    <a:pt x="2342" y="1491"/>
                  </a:lnTo>
                  <a:lnTo>
                    <a:pt x="2340" y="1484"/>
                  </a:lnTo>
                  <a:lnTo>
                    <a:pt x="2338" y="1476"/>
                  </a:lnTo>
                  <a:lnTo>
                    <a:pt x="2337" y="1469"/>
                  </a:lnTo>
                  <a:lnTo>
                    <a:pt x="2336" y="1461"/>
                  </a:lnTo>
                  <a:lnTo>
                    <a:pt x="2335" y="1452"/>
                  </a:lnTo>
                  <a:lnTo>
                    <a:pt x="2336" y="1444"/>
                  </a:lnTo>
                  <a:lnTo>
                    <a:pt x="2337" y="1436"/>
                  </a:lnTo>
                  <a:lnTo>
                    <a:pt x="2338" y="1429"/>
                  </a:lnTo>
                  <a:lnTo>
                    <a:pt x="2340" y="1421"/>
                  </a:lnTo>
                  <a:lnTo>
                    <a:pt x="2342" y="1414"/>
                  </a:lnTo>
                  <a:lnTo>
                    <a:pt x="2346" y="1407"/>
                  </a:lnTo>
                  <a:lnTo>
                    <a:pt x="2350" y="1401"/>
                  </a:lnTo>
                  <a:lnTo>
                    <a:pt x="2354" y="1394"/>
                  </a:lnTo>
                  <a:lnTo>
                    <a:pt x="2360" y="1389"/>
                  </a:lnTo>
                  <a:lnTo>
                    <a:pt x="2365" y="1384"/>
                  </a:lnTo>
                  <a:lnTo>
                    <a:pt x="2370" y="1380"/>
                  </a:lnTo>
                  <a:lnTo>
                    <a:pt x="2377" y="1377"/>
                  </a:lnTo>
                  <a:lnTo>
                    <a:pt x="2385" y="1374"/>
                  </a:lnTo>
                  <a:lnTo>
                    <a:pt x="2392" y="1372"/>
                  </a:lnTo>
                  <a:lnTo>
                    <a:pt x="2401" y="1370"/>
                  </a:lnTo>
                  <a:lnTo>
                    <a:pt x="2409" y="1370"/>
                  </a:lnTo>
                  <a:lnTo>
                    <a:pt x="2421" y="1372"/>
                  </a:lnTo>
                  <a:lnTo>
                    <a:pt x="2432" y="1374"/>
                  </a:lnTo>
                  <a:lnTo>
                    <a:pt x="2443" y="1378"/>
                  </a:lnTo>
                  <a:lnTo>
                    <a:pt x="2451" y="1383"/>
                  </a:lnTo>
                  <a:lnTo>
                    <a:pt x="2455" y="1387"/>
                  </a:lnTo>
                  <a:lnTo>
                    <a:pt x="2459" y="1391"/>
                  </a:lnTo>
                  <a:lnTo>
                    <a:pt x="2462" y="1395"/>
                  </a:lnTo>
                  <a:lnTo>
                    <a:pt x="2464" y="1400"/>
                  </a:lnTo>
                  <a:lnTo>
                    <a:pt x="2468" y="1405"/>
                  </a:lnTo>
                  <a:lnTo>
                    <a:pt x="2469" y="1411"/>
                  </a:lnTo>
                  <a:lnTo>
                    <a:pt x="2471" y="1417"/>
                  </a:lnTo>
                  <a:lnTo>
                    <a:pt x="2472" y="1423"/>
                  </a:lnTo>
                  <a:lnTo>
                    <a:pt x="2453" y="1423"/>
                  </a:lnTo>
                  <a:close/>
                  <a:moveTo>
                    <a:pt x="2511" y="1458"/>
                  </a:moveTo>
                  <a:lnTo>
                    <a:pt x="2512" y="1469"/>
                  </a:lnTo>
                  <a:lnTo>
                    <a:pt x="2514" y="1478"/>
                  </a:lnTo>
                  <a:lnTo>
                    <a:pt x="2517" y="1489"/>
                  </a:lnTo>
                  <a:lnTo>
                    <a:pt x="2523" y="1499"/>
                  </a:lnTo>
                  <a:lnTo>
                    <a:pt x="2526" y="1503"/>
                  </a:lnTo>
                  <a:lnTo>
                    <a:pt x="2530" y="1506"/>
                  </a:lnTo>
                  <a:lnTo>
                    <a:pt x="2535" y="1510"/>
                  </a:lnTo>
                  <a:lnTo>
                    <a:pt x="2539" y="1513"/>
                  </a:lnTo>
                  <a:lnTo>
                    <a:pt x="2544" y="1515"/>
                  </a:lnTo>
                  <a:lnTo>
                    <a:pt x="2550" y="1517"/>
                  </a:lnTo>
                  <a:lnTo>
                    <a:pt x="2555" y="1518"/>
                  </a:lnTo>
                  <a:lnTo>
                    <a:pt x="2563" y="1518"/>
                  </a:lnTo>
                  <a:lnTo>
                    <a:pt x="2572" y="1518"/>
                  </a:lnTo>
                  <a:lnTo>
                    <a:pt x="2581" y="1516"/>
                  </a:lnTo>
                  <a:lnTo>
                    <a:pt x="2589" y="1513"/>
                  </a:lnTo>
                  <a:lnTo>
                    <a:pt x="2595" y="1508"/>
                  </a:lnTo>
                  <a:lnTo>
                    <a:pt x="2601" y="1502"/>
                  </a:lnTo>
                  <a:lnTo>
                    <a:pt x="2605" y="1496"/>
                  </a:lnTo>
                  <a:lnTo>
                    <a:pt x="2608" y="1487"/>
                  </a:lnTo>
                  <a:lnTo>
                    <a:pt x="2611" y="1479"/>
                  </a:lnTo>
                  <a:lnTo>
                    <a:pt x="2630" y="1479"/>
                  </a:lnTo>
                  <a:lnTo>
                    <a:pt x="2626" y="1491"/>
                  </a:lnTo>
                  <a:lnTo>
                    <a:pt x="2621" y="1502"/>
                  </a:lnTo>
                  <a:lnTo>
                    <a:pt x="2616" y="1512"/>
                  </a:lnTo>
                  <a:lnTo>
                    <a:pt x="2608" y="1521"/>
                  </a:lnTo>
                  <a:lnTo>
                    <a:pt x="2604" y="1524"/>
                  </a:lnTo>
                  <a:lnTo>
                    <a:pt x="2598" y="1527"/>
                  </a:lnTo>
                  <a:lnTo>
                    <a:pt x="2594" y="1529"/>
                  </a:lnTo>
                  <a:lnTo>
                    <a:pt x="2589" y="1531"/>
                  </a:lnTo>
                  <a:lnTo>
                    <a:pt x="2576" y="1533"/>
                  </a:lnTo>
                  <a:lnTo>
                    <a:pt x="2563" y="1535"/>
                  </a:lnTo>
                  <a:lnTo>
                    <a:pt x="2553" y="1535"/>
                  </a:lnTo>
                  <a:lnTo>
                    <a:pt x="2545" y="1533"/>
                  </a:lnTo>
                  <a:lnTo>
                    <a:pt x="2537" y="1531"/>
                  </a:lnTo>
                  <a:lnTo>
                    <a:pt x="2530" y="1528"/>
                  </a:lnTo>
                  <a:lnTo>
                    <a:pt x="2524" y="1525"/>
                  </a:lnTo>
                  <a:lnTo>
                    <a:pt x="2518" y="1521"/>
                  </a:lnTo>
                  <a:lnTo>
                    <a:pt x="2513" y="1516"/>
                  </a:lnTo>
                  <a:lnTo>
                    <a:pt x="2509" y="1511"/>
                  </a:lnTo>
                  <a:lnTo>
                    <a:pt x="2504" y="1504"/>
                  </a:lnTo>
                  <a:lnTo>
                    <a:pt x="2501" y="1498"/>
                  </a:lnTo>
                  <a:lnTo>
                    <a:pt x="2498" y="1491"/>
                  </a:lnTo>
                  <a:lnTo>
                    <a:pt x="2496" y="1484"/>
                  </a:lnTo>
                  <a:lnTo>
                    <a:pt x="2493" y="1469"/>
                  </a:lnTo>
                  <a:lnTo>
                    <a:pt x="2491" y="1452"/>
                  </a:lnTo>
                  <a:lnTo>
                    <a:pt x="2493" y="1437"/>
                  </a:lnTo>
                  <a:lnTo>
                    <a:pt x="2496" y="1422"/>
                  </a:lnTo>
                  <a:lnTo>
                    <a:pt x="2498" y="1416"/>
                  </a:lnTo>
                  <a:lnTo>
                    <a:pt x="2501" y="1408"/>
                  </a:lnTo>
                  <a:lnTo>
                    <a:pt x="2504" y="1402"/>
                  </a:lnTo>
                  <a:lnTo>
                    <a:pt x="2509" y="1396"/>
                  </a:lnTo>
                  <a:lnTo>
                    <a:pt x="2513" y="1391"/>
                  </a:lnTo>
                  <a:lnTo>
                    <a:pt x="2518" y="1386"/>
                  </a:lnTo>
                  <a:lnTo>
                    <a:pt x="2524" y="1381"/>
                  </a:lnTo>
                  <a:lnTo>
                    <a:pt x="2530" y="1377"/>
                  </a:lnTo>
                  <a:lnTo>
                    <a:pt x="2537" y="1375"/>
                  </a:lnTo>
                  <a:lnTo>
                    <a:pt x="2545" y="1373"/>
                  </a:lnTo>
                  <a:lnTo>
                    <a:pt x="2553" y="1370"/>
                  </a:lnTo>
                  <a:lnTo>
                    <a:pt x="2563" y="1370"/>
                  </a:lnTo>
                  <a:lnTo>
                    <a:pt x="2571" y="1370"/>
                  </a:lnTo>
                  <a:lnTo>
                    <a:pt x="2580" y="1373"/>
                  </a:lnTo>
                  <a:lnTo>
                    <a:pt x="2588" y="1375"/>
                  </a:lnTo>
                  <a:lnTo>
                    <a:pt x="2594" y="1378"/>
                  </a:lnTo>
                  <a:lnTo>
                    <a:pt x="2601" y="1381"/>
                  </a:lnTo>
                  <a:lnTo>
                    <a:pt x="2606" y="1387"/>
                  </a:lnTo>
                  <a:lnTo>
                    <a:pt x="2611" y="1392"/>
                  </a:lnTo>
                  <a:lnTo>
                    <a:pt x="2616" y="1397"/>
                  </a:lnTo>
                  <a:lnTo>
                    <a:pt x="2620" y="1404"/>
                  </a:lnTo>
                  <a:lnTo>
                    <a:pt x="2623" y="1410"/>
                  </a:lnTo>
                  <a:lnTo>
                    <a:pt x="2625" y="1418"/>
                  </a:lnTo>
                  <a:lnTo>
                    <a:pt x="2628" y="1425"/>
                  </a:lnTo>
                  <a:lnTo>
                    <a:pt x="2630" y="1433"/>
                  </a:lnTo>
                  <a:lnTo>
                    <a:pt x="2630" y="1442"/>
                  </a:lnTo>
                  <a:lnTo>
                    <a:pt x="2631" y="1449"/>
                  </a:lnTo>
                  <a:lnTo>
                    <a:pt x="2631" y="1458"/>
                  </a:lnTo>
                  <a:lnTo>
                    <a:pt x="2511" y="1458"/>
                  </a:lnTo>
                  <a:close/>
                  <a:moveTo>
                    <a:pt x="2611" y="1442"/>
                  </a:moveTo>
                  <a:lnTo>
                    <a:pt x="2610" y="1431"/>
                  </a:lnTo>
                  <a:lnTo>
                    <a:pt x="2608" y="1421"/>
                  </a:lnTo>
                  <a:lnTo>
                    <a:pt x="2604" y="1411"/>
                  </a:lnTo>
                  <a:lnTo>
                    <a:pt x="2598" y="1403"/>
                  </a:lnTo>
                  <a:lnTo>
                    <a:pt x="2591" y="1396"/>
                  </a:lnTo>
                  <a:lnTo>
                    <a:pt x="2582" y="1391"/>
                  </a:lnTo>
                  <a:lnTo>
                    <a:pt x="2578" y="1389"/>
                  </a:lnTo>
                  <a:lnTo>
                    <a:pt x="2574" y="1388"/>
                  </a:lnTo>
                  <a:lnTo>
                    <a:pt x="2568" y="1387"/>
                  </a:lnTo>
                  <a:lnTo>
                    <a:pt x="2563" y="1387"/>
                  </a:lnTo>
                  <a:lnTo>
                    <a:pt x="2556" y="1387"/>
                  </a:lnTo>
                  <a:lnTo>
                    <a:pt x="2551" y="1388"/>
                  </a:lnTo>
                  <a:lnTo>
                    <a:pt x="2547" y="1389"/>
                  </a:lnTo>
                  <a:lnTo>
                    <a:pt x="2541" y="1391"/>
                  </a:lnTo>
                  <a:lnTo>
                    <a:pt x="2534" y="1396"/>
                  </a:lnTo>
                  <a:lnTo>
                    <a:pt x="2526" y="1403"/>
                  </a:lnTo>
                  <a:lnTo>
                    <a:pt x="2521" y="1411"/>
                  </a:lnTo>
                  <a:lnTo>
                    <a:pt x="2516" y="1421"/>
                  </a:lnTo>
                  <a:lnTo>
                    <a:pt x="2513" y="1431"/>
                  </a:lnTo>
                  <a:lnTo>
                    <a:pt x="2511" y="1442"/>
                  </a:lnTo>
                  <a:lnTo>
                    <a:pt x="2611" y="1442"/>
                  </a:lnTo>
                  <a:close/>
                  <a:moveTo>
                    <a:pt x="1381" y="1814"/>
                  </a:moveTo>
                  <a:lnTo>
                    <a:pt x="1381" y="1823"/>
                  </a:lnTo>
                  <a:lnTo>
                    <a:pt x="1380" y="1831"/>
                  </a:lnTo>
                  <a:lnTo>
                    <a:pt x="1379" y="1839"/>
                  </a:lnTo>
                  <a:lnTo>
                    <a:pt x="1377" y="1847"/>
                  </a:lnTo>
                  <a:lnTo>
                    <a:pt x="1374" y="1853"/>
                  </a:lnTo>
                  <a:lnTo>
                    <a:pt x="1370" y="1861"/>
                  </a:lnTo>
                  <a:lnTo>
                    <a:pt x="1367" y="1867"/>
                  </a:lnTo>
                  <a:lnTo>
                    <a:pt x="1362" y="1873"/>
                  </a:lnTo>
                  <a:lnTo>
                    <a:pt x="1357" y="1878"/>
                  </a:lnTo>
                  <a:lnTo>
                    <a:pt x="1352" y="1882"/>
                  </a:lnTo>
                  <a:lnTo>
                    <a:pt x="1346" y="1887"/>
                  </a:lnTo>
                  <a:lnTo>
                    <a:pt x="1339" y="1890"/>
                  </a:lnTo>
                  <a:lnTo>
                    <a:pt x="1333" y="1893"/>
                  </a:lnTo>
                  <a:lnTo>
                    <a:pt x="1324" y="1895"/>
                  </a:lnTo>
                  <a:lnTo>
                    <a:pt x="1316" y="1896"/>
                  </a:lnTo>
                  <a:lnTo>
                    <a:pt x="1308" y="1897"/>
                  </a:lnTo>
                  <a:lnTo>
                    <a:pt x="1299" y="1896"/>
                  </a:lnTo>
                  <a:lnTo>
                    <a:pt x="1290" y="1895"/>
                  </a:lnTo>
                  <a:lnTo>
                    <a:pt x="1283" y="1893"/>
                  </a:lnTo>
                  <a:lnTo>
                    <a:pt x="1276" y="1890"/>
                  </a:lnTo>
                  <a:lnTo>
                    <a:pt x="1270" y="1887"/>
                  </a:lnTo>
                  <a:lnTo>
                    <a:pt x="1263" y="1882"/>
                  </a:lnTo>
                  <a:lnTo>
                    <a:pt x="1258" y="1878"/>
                  </a:lnTo>
                  <a:lnTo>
                    <a:pt x="1253" y="1873"/>
                  </a:lnTo>
                  <a:lnTo>
                    <a:pt x="1248" y="1867"/>
                  </a:lnTo>
                  <a:lnTo>
                    <a:pt x="1245" y="1861"/>
                  </a:lnTo>
                  <a:lnTo>
                    <a:pt x="1242" y="1853"/>
                  </a:lnTo>
                  <a:lnTo>
                    <a:pt x="1239" y="1847"/>
                  </a:lnTo>
                  <a:lnTo>
                    <a:pt x="1236" y="1839"/>
                  </a:lnTo>
                  <a:lnTo>
                    <a:pt x="1235" y="1831"/>
                  </a:lnTo>
                  <a:lnTo>
                    <a:pt x="1234" y="1823"/>
                  </a:lnTo>
                  <a:lnTo>
                    <a:pt x="1234" y="1814"/>
                  </a:lnTo>
                  <a:lnTo>
                    <a:pt x="1234" y="1807"/>
                  </a:lnTo>
                  <a:lnTo>
                    <a:pt x="1235" y="1798"/>
                  </a:lnTo>
                  <a:lnTo>
                    <a:pt x="1236" y="1790"/>
                  </a:lnTo>
                  <a:lnTo>
                    <a:pt x="1239" y="1783"/>
                  </a:lnTo>
                  <a:lnTo>
                    <a:pt x="1242" y="1775"/>
                  </a:lnTo>
                  <a:lnTo>
                    <a:pt x="1245" y="1769"/>
                  </a:lnTo>
                  <a:lnTo>
                    <a:pt x="1248" y="1762"/>
                  </a:lnTo>
                  <a:lnTo>
                    <a:pt x="1253" y="1757"/>
                  </a:lnTo>
                  <a:lnTo>
                    <a:pt x="1258" y="1752"/>
                  </a:lnTo>
                  <a:lnTo>
                    <a:pt x="1263" y="1746"/>
                  </a:lnTo>
                  <a:lnTo>
                    <a:pt x="1270" y="1743"/>
                  </a:lnTo>
                  <a:lnTo>
                    <a:pt x="1276" y="1739"/>
                  </a:lnTo>
                  <a:lnTo>
                    <a:pt x="1283" y="1736"/>
                  </a:lnTo>
                  <a:lnTo>
                    <a:pt x="1290" y="1734"/>
                  </a:lnTo>
                  <a:lnTo>
                    <a:pt x="1299" y="1733"/>
                  </a:lnTo>
                  <a:lnTo>
                    <a:pt x="1308" y="1732"/>
                  </a:lnTo>
                  <a:lnTo>
                    <a:pt x="1316" y="1733"/>
                  </a:lnTo>
                  <a:lnTo>
                    <a:pt x="1324" y="1734"/>
                  </a:lnTo>
                  <a:lnTo>
                    <a:pt x="1333" y="1736"/>
                  </a:lnTo>
                  <a:lnTo>
                    <a:pt x="1339" y="1739"/>
                  </a:lnTo>
                  <a:lnTo>
                    <a:pt x="1346" y="1743"/>
                  </a:lnTo>
                  <a:lnTo>
                    <a:pt x="1352" y="1746"/>
                  </a:lnTo>
                  <a:lnTo>
                    <a:pt x="1357" y="1752"/>
                  </a:lnTo>
                  <a:lnTo>
                    <a:pt x="1362" y="1757"/>
                  </a:lnTo>
                  <a:lnTo>
                    <a:pt x="1367" y="1762"/>
                  </a:lnTo>
                  <a:lnTo>
                    <a:pt x="1370" y="1769"/>
                  </a:lnTo>
                  <a:lnTo>
                    <a:pt x="1374" y="1775"/>
                  </a:lnTo>
                  <a:lnTo>
                    <a:pt x="1377" y="1783"/>
                  </a:lnTo>
                  <a:lnTo>
                    <a:pt x="1379" y="1790"/>
                  </a:lnTo>
                  <a:lnTo>
                    <a:pt x="1380" y="1798"/>
                  </a:lnTo>
                  <a:lnTo>
                    <a:pt x="1381" y="1807"/>
                  </a:lnTo>
                  <a:lnTo>
                    <a:pt x="1381" y="1814"/>
                  </a:lnTo>
                  <a:close/>
                  <a:moveTo>
                    <a:pt x="1253" y="1814"/>
                  </a:moveTo>
                  <a:lnTo>
                    <a:pt x="1254" y="1827"/>
                  </a:lnTo>
                  <a:lnTo>
                    <a:pt x="1257" y="1839"/>
                  </a:lnTo>
                  <a:lnTo>
                    <a:pt x="1261" y="1850"/>
                  </a:lnTo>
                  <a:lnTo>
                    <a:pt x="1267" y="1860"/>
                  </a:lnTo>
                  <a:lnTo>
                    <a:pt x="1270" y="1865"/>
                  </a:lnTo>
                  <a:lnTo>
                    <a:pt x="1274" y="1868"/>
                  </a:lnTo>
                  <a:lnTo>
                    <a:pt x="1279" y="1873"/>
                  </a:lnTo>
                  <a:lnTo>
                    <a:pt x="1284" y="1875"/>
                  </a:lnTo>
                  <a:lnTo>
                    <a:pt x="1289" y="1878"/>
                  </a:lnTo>
                  <a:lnTo>
                    <a:pt x="1295" y="1879"/>
                  </a:lnTo>
                  <a:lnTo>
                    <a:pt x="1301" y="1880"/>
                  </a:lnTo>
                  <a:lnTo>
                    <a:pt x="1308" y="1881"/>
                  </a:lnTo>
                  <a:lnTo>
                    <a:pt x="1314" y="1880"/>
                  </a:lnTo>
                  <a:lnTo>
                    <a:pt x="1321" y="1879"/>
                  </a:lnTo>
                  <a:lnTo>
                    <a:pt x="1326" y="1878"/>
                  </a:lnTo>
                  <a:lnTo>
                    <a:pt x="1332" y="1875"/>
                  </a:lnTo>
                  <a:lnTo>
                    <a:pt x="1337" y="1873"/>
                  </a:lnTo>
                  <a:lnTo>
                    <a:pt x="1341" y="1868"/>
                  </a:lnTo>
                  <a:lnTo>
                    <a:pt x="1344" y="1865"/>
                  </a:lnTo>
                  <a:lnTo>
                    <a:pt x="1349" y="1860"/>
                  </a:lnTo>
                  <a:lnTo>
                    <a:pt x="1354" y="1850"/>
                  </a:lnTo>
                  <a:lnTo>
                    <a:pt x="1359" y="1839"/>
                  </a:lnTo>
                  <a:lnTo>
                    <a:pt x="1362" y="1827"/>
                  </a:lnTo>
                  <a:lnTo>
                    <a:pt x="1363" y="1814"/>
                  </a:lnTo>
                  <a:lnTo>
                    <a:pt x="1362" y="1802"/>
                  </a:lnTo>
                  <a:lnTo>
                    <a:pt x="1359" y="1790"/>
                  </a:lnTo>
                  <a:lnTo>
                    <a:pt x="1354" y="1780"/>
                  </a:lnTo>
                  <a:lnTo>
                    <a:pt x="1349" y="1769"/>
                  </a:lnTo>
                  <a:lnTo>
                    <a:pt x="1344" y="1765"/>
                  </a:lnTo>
                  <a:lnTo>
                    <a:pt x="1341" y="1760"/>
                  </a:lnTo>
                  <a:lnTo>
                    <a:pt x="1337" y="1757"/>
                  </a:lnTo>
                  <a:lnTo>
                    <a:pt x="1332" y="1754"/>
                  </a:lnTo>
                  <a:lnTo>
                    <a:pt x="1326" y="1752"/>
                  </a:lnTo>
                  <a:lnTo>
                    <a:pt x="1321" y="1749"/>
                  </a:lnTo>
                  <a:lnTo>
                    <a:pt x="1314" y="1748"/>
                  </a:lnTo>
                  <a:lnTo>
                    <a:pt x="1308" y="1748"/>
                  </a:lnTo>
                  <a:lnTo>
                    <a:pt x="1301" y="1748"/>
                  </a:lnTo>
                  <a:lnTo>
                    <a:pt x="1295" y="1749"/>
                  </a:lnTo>
                  <a:lnTo>
                    <a:pt x="1289" y="1752"/>
                  </a:lnTo>
                  <a:lnTo>
                    <a:pt x="1284" y="1754"/>
                  </a:lnTo>
                  <a:lnTo>
                    <a:pt x="1279" y="1757"/>
                  </a:lnTo>
                  <a:lnTo>
                    <a:pt x="1274" y="1760"/>
                  </a:lnTo>
                  <a:lnTo>
                    <a:pt x="1270" y="1765"/>
                  </a:lnTo>
                  <a:lnTo>
                    <a:pt x="1267" y="1769"/>
                  </a:lnTo>
                  <a:lnTo>
                    <a:pt x="1261" y="1780"/>
                  </a:lnTo>
                  <a:lnTo>
                    <a:pt x="1257" y="1790"/>
                  </a:lnTo>
                  <a:lnTo>
                    <a:pt x="1254" y="1802"/>
                  </a:lnTo>
                  <a:lnTo>
                    <a:pt x="1253" y="1814"/>
                  </a:lnTo>
                  <a:close/>
                  <a:moveTo>
                    <a:pt x="1470" y="1753"/>
                  </a:moveTo>
                  <a:lnTo>
                    <a:pt x="1440" y="1753"/>
                  </a:lnTo>
                  <a:lnTo>
                    <a:pt x="1440" y="1892"/>
                  </a:lnTo>
                  <a:lnTo>
                    <a:pt x="1420" y="1892"/>
                  </a:lnTo>
                  <a:lnTo>
                    <a:pt x="1420" y="1753"/>
                  </a:lnTo>
                  <a:lnTo>
                    <a:pt x="1393" y="1753"/>
                  </a:lnTo>
                  <a:lnTo>
                    <a:pt x="1393" y="1736"/>
                  </a:lnTo>
                  <a:lnTo>
                    <a:pt x="1420" y="1736"/>
                  </a:lnTo>
                  <a:lnTo>
                    <a:pt x="1420" y="1722"/>
                  </a:lnTo>
                  <a:lnTo>
                    <a:pt x="1420" y="1713"/>
                  </a:lnTo>
                  <a:lnTo>
                    <a:pt x="1421" y="1704"/>
                  </a:lnTo>
                  <a:lnTo>
                    <a:pt x="1424" y="1697"/>
                  </a:lnTo>
                  <a:lnTo>
                    <a:pt x="1428" y="1690"/>
                  </a:lnTo>
                  <a:lnTo>
                    <a:pt x="1432" y="1685"/>
                  </a:lnTo>
                  <a:lnTo>
                    <a:pt x="1438" y="1680"/>
                  </a:lnTo>
                  <a:lnTo>
                    <a:pt x="1447" y="1678"/>
                  </a:lnTo>
                  <a:lnTo>
                    <a:pt x="1458" y="1677"/>
                  </a:lnTo>
                  <a:lnTo>
                    <a:pt x="1465" y="1677"/>
                  </a:lnTo>
                  <a:lnTo>
                    <a:pt x="1474" y="1678"/>
                  </a:lnTo>
                  <a:lnTo>
                    <a:pt x="1474" y="1694"/>
                  </a:lnTo>
                  <a:lnTo>
                    <a:pt x="1467" y="1693"/>
                  </a:lnTo>
                  <a:lnTo>
                    <a:pt x="1460" y="1693"/>
                  </a:lnTo>
                  <a:lnTo>
                    <a:pt x="1452" y="1693"/>
                  </a:lnTo>
                  <a:lnTo>
                    <a:pt x="1448" y="1695"/>
                  </a:lnTo>
                  <a:lnTo>
                    <a:pt x="1444" y="1699"/>
                  </a:lnTo>
                  <a:lnTo>
                    <a:pt x="1442" y="1702"/>
                  </a:lnTo>
                  <a:lnTo>
                    <a:pt x="1441" y="1706"/>
                  </a:lnTo>
                  <a:lnTo>
                    <a:pt x="1440" y="1712"/>
                  </a:lnTo>
                  <a:lnTo>
                    <a:pt x="1440" y="1717"/>
                  </a:lnTo>
                  <a:lnTo>
                    <a:pt x="1440" y="1724"/>
                  </a:lnTo>
                  <a:lnTo>
                    <a:pt x="1440" y="1736"/>
                  </a:lnTo>
                  <a:lnTo>
                    <a:pt x="1470" y="1736"/>
                  </a:lnTo>
                  <a:lnTo>
                    <a:pt x="1470" y="1753"/>
                  </a:lnTo>
                  <a:close/>
                  <a:moveTo>
                    <a:pt x="1585" y="1822"/>
                  </a:moveTo>
                  <a:lnTo>
                    <a:pt x="1585" y="1829"/>
                  </a:lnTo>
                  <a:lnTo>
                    <a:pt x="1586" y="1837"/>
                  </a:lnTo>
                  <a:lnTo>
                    <a:pt x="1587" y="1843"/>
                  </a:lnTo>
                  <a:lnTo>
                    <a:pt x="1590" y="1849"/>
                  </a:lnTo>
                  <a:lnTo>
                    <a:pt x="1593" y="1854"/>
                  </a:lnTo>
                  <a:lnTo>
                    <a:pt x="1596" y="1860"/>
                  </a:lnTo>
                  <a:lnTo>
                    <a:pt x="1600" y="1864"/>
                  </a:lnTo>
                  <a:lnTo>
                    <a:pt x="1605" y="1867"/>
                  </a:lnTo>
                  <a:lnTo>
                    <a:pt x="1610" y="1870"/>
                  </a:lnTo>
                  <a:lnTo>
                    <a:pt x="1616" y="1873"/>
                  </a:lnTo>
                  <a:lnTo>
                    <a:pt x="1621" y="1875"/>
                  </a:lnTo>
                  <a:lnTo>
                    <a:pt x="1627" y="1877"/>
                  </a:lnTo>
                  <a:lnTo>
                    <a:pt x="1641" y="1879"/>
                  </a:lnTo>
                  <a:lnTo>
                    <a:pt x="1656" y="1879"/>
                  </a:lnTo>
                  <a:lnTo>
                    <a:pt x="1664" y="1879"/>
                  </a:lnTo>
                  <a:lnTo>
                    <a:pt x="1674" y="1877"/>
                  </a:lnTo>
                  <a:lnTo>
                    <a:pt x="1684" y="1874"/>
                  </a:lnTo>
                  <a:lnTo>
                    <a:pt x="1692" y="1869"/>
                  </a:lnTo>
                  <a:lnTo>
                    <a:pt x="1697" y="1866"/>
                  </a:lnTo>
                  <a:lnTo>
                    <a:pt x="1700" y="1863"/>
                  </a:lnTo>
                  <a:lnTo>
                    <a:pt x="1704" y="1860"/>
                  </a:lnTo>
                  <a:lnTo>
                    <a:pt x="1706" y="1855"/>
                  </a:lnTo>
                  <a:lnTo>
                    <a:pt x="1708" y="1851"/>
                  </a:lnTo>
                  <a:lnTo>
                    <a:pt x="1711" y="1847"/>
                  </a:lnTo>
                  <a:lnTo>
                    <a:pt x="1712" y="1841"/>
                  </a:lnTo>
                  <a:lnTo>
                    <a:pt x="1713" y="1836"/>
                  </a:lnTo>
                  <a:lnTo>
                    <a:pt x="1712" y="1831"/>
                  </a:lnTo>
                  <a:lnTo>
                    <a:pt x="1712" y="1827"/>
                  </a:lnTo>
                  <a:lnTo>
                    <a:pt x="1710" y="1824"/>
                  </a:lnTo>
                  <a:lnTo>
                    <a:pt x="1708" y="1820"/>
                  </a:lnTo>
                  <a:lnTo>
                    <a:pt x="1704" y="1814"/>
                  </a:lnTo>
                  <a:lnTo>
                    <a:pt x="1698" y="1809"/>
                  </a:lnTo>
                  <a:lnTo>
                    <a:pt x="1691" y="1804"/>
                  </a:lnTo>
                  <a:lnTo>
                    <a:pt x="1684" y="1801"/>
                  </a:lnTo>
                  <a:lnTo>
                    <a:pt x="1676" y="1799"/>
                  </a:lnTo>
                  <a:lnTo>
                    <a:pt x="1668" y="1797"/>
                  </a:lnTo>
                  <a:lnTo>
                    <a:pt x="1620" y="1785"/>
                  </a:lnTo>
                  <a:lnTo>
                    <a:pt x="1611" y="1783"/>
                  </a:lnTo>
                  <a:lnTo>
                    <a:pt x="1602" y="1779"/>
                  </a:lnTo>
                  <a:lnTo>
                    <a:pt x="1594" y="1774"/>
                  </a:lnTo>
                  <a:lnTo>
                    <a:pt x="1586" y="1770"/>
                  </a:lnTo>
                  <a:lnTo>
                    <a:pt x="1580" y="1762"/>
                  </a:lnTo>
                  <a:lnTo>
                    <a:pt x="1576" y="1755"/>
                  </a:lnTo>
                  <a:lnTo>
                    <a:pt x="1573" y="1751"/>
                  </a:lnTo>
                  <a:lnTo>
                    <a:pt x="1572" y="1745"/>
                  </a:lnTo>
                  <a:lnTo>
                    <a:pt x="1572" y="1740"/>
                  </a:lnTo>
                  <a:lnTo>
                    <a:pt x="1571" y="1733"/>
                  </a:lnTo>
                  <a:lnTo>
                    <a:pt x="1572" y="1725"/>
                  </a:lnTo>
                  <a:lnTo>
                    <a:pt x="1575" y="1715"/>
                  </a:lnTo>
                  <a:lnTo>
                    <a:pt x="1577" y="1709"/>
                  </a:lnTo>
                  <a:lnTo>
                    <a:pt x="1579" y="1705"/>
                  </a:lnTo>
                  <a:lnTo>
                    <a:pt x="1582" y="1700"/>
                  </a:lnTo>
                  <a:lnTo>
                    <a:pt x="1586" y="1695"/>
                  </a:lnTo>
                  <a:lnTo>
                    <a:pt x="1591" y="1690"/>
                  </a:lnTo>
                  <a:lnTo>
                    <a:pt x="1595" y="1686"/>
                  </a:lnTo>
                  <a:lnTo>
                    <a:pt x="1602" y="1682"/>
                  </a:lnTo>
                  <a:lnTo>
                    <a:pt x="1608" y="1679"/>
                  </a:lnTo>
                  <a:lnTo>
                    <a:pt x="1617" y="1676"/>
                  </a:lnTo>
                  <a:lnTo>
                    <a:pt x="1625" y="1674"/>
                  </a:lnTo>
                  <a:lnTo>
                    <a:pt x="1635" y="1673"/>
                  </a:lnTo>
                  <a:lnTo>
                    <a:pt x="1646" y="1673"/>
                  </a:lnTo>
                  <a:lnTo>
                    <a:pt x="1653" y="1673"/>
                  </a:lnTo>
                  <a:lnTo>
                    <a:pt x="1661" y="1674"/>
                  </a:lnTo>
                  <a:lnTo>
                    <a:pt x="1668" y="1675"/>
                  </a:lnTo>
                  <a:lnTo>
                    <a:pt x="1676" y="1677"/>
                  </a:lnTo>
                  <a:lnTo>
                    <a:pt x="1684" y="1679"/>
                  </a:lnTo>
                  <a:lnTo>
                    <a:pt x="1690" y="1682"/>
                  </a:lnTo>
                  <a:lnTo>
                    <a:pt x="1695" y="1686"/>
                  </a:lnTo>
                  <a:lnTo>
                    <a:pt x="1702" y="1689"/>
                  </a:lnTo>
                  <a:lnTo>
                    <a:pt x="1706" y="1694"/>
                  </a:lnTo>
                  <a:lnTo>
                    <a:pt x="1712" y="1699"/>
                  </a:lnTo>
                  <a:lnTo>
                    <a:pt x="1715" y="1704"/>
                  </a:lnTo>
                  <a:lnTo>
                    <a:pt x="1719" y="1711"/>
                  </a:lnTo>
                  <a:lnTo>
                    <a:pt x="1721" y="1717"/>
                  </a:lnTo>
                  <a:lnTo>
                    <a:pt x="1724" y="1724"/>
                  </a:lnTo>
                  <a:lnTo>
                    <a:pt x="1725" y="1731"/>
                  </a:lnTo>
                  <a:lnTo>
                    <a:pt x="1726" y="1740"/>
                  </a:lnTo>
                  <a:lnTo>
                    <a:pt x="1705" y="1740"/>
                  </a:lnTo>
                  <a:lnTo>
                    <a:pt x="1704" y="1733"/>
                  </a:lnTo>
                  <a:lnTo>
                    <a:pt x="1703" y="1728"/>
                  </a:lnTo>
                  <a:lnTo>
                    <a:pt x="1702" y="1722"/>
                  </a:lnTo>
                  <a:lnTo>
                    <a:pt x="1700" y="1718"/>
                  </a:lnTo>
                  <a:lnTo>
                    <a:pt x="1697" y="1714"/>
                  </a:lnTo>
                  <a:lnTo>
                    <a:pt x="1693" y="1709"/>
                  </a:lnTo>
                  <a:lnTo>
                    <a:pt x="1690" y="1706"/>
                  </a:lnTo>
                  <a:lnTo>
                    <a:pt x="1687" y="1703"/>
                  </a:lnTo>
                  <a:lnTo>
                    <a:pt x="1678" y="1698"/>
                  </a:lnTo>
                  <a:lnTo>
                    <a:pt x="1668" y="1693"/>
                  </a:lnTo>
                  <a:lnTo>
                    <a:pt x="1658" y="1691"/>
                  </a:lnTo>
                  <a:lnTo>
                    <a:pt x="1646" y="1690"/>
                  </a:lnTo>
                  <a:lnTo>
                    <a:pt x="1636" y="1691"/>
                  </a:lnTo>
                  <a:lnTo>
                    <a:pt x="1625" y="1692"/>
                  </a:lnTo>
                  <a:lnTo>
                    <a:pt x="1617" y="1695"/>
                  </a:lnTo>
                  <a:lnTo>
                    <a:pt x="1608" y="1700"/>
                  </a:lnTo>
                  <a:lnTo>
                    <a:pt x="1605" y="1702"/>
                  </a:lnTo>
                  <a:lnTo>
                    <a:pt x="1602" y="1705"/>
                  </a:lnTo>
                  <a:lnTo>
                    <a:pt x="1599" y="1708"/>
                  </a:lnTo>
                  <a:lnTo>
                    <a:pt x="1596" y="1713"/>
                  </a:lnTo>
                  <a:lnTo>
                    <a:pt x="1595" y="1717"/>
                  </a:lnTo>
                  <a:lnTo>
                    <a:pt x="1593" y="1722"/>
                  </a:lnTo>
                  <a:lnTo>
                    <a:pt x="1592" y="1727"/>
                  </a:lnTo>
                  <a:lnTo>
                    <a:pt x="1592" y="1733"/>
                  </a:lnTo>
                  <a:lnTo>
                    <a:pt x="1593" y="1740"/>
                  </a:lnTo>
                  <a:lnTo>
                    <a:pt x="1595" y="1746"/>
                  </a:lnTo>
                  <a:lnTo>
                    <a:pt x="1597" y="1752"/>
                  </a:lnTo>
                  <a:lnTo>
                    <a:pt x="1602" y="1756"/>
                  </a:lnTo>
                  <a:lnTo>
                    <a:pt x="1607" y="1759"/>
                  </a:lnTo>
                  <a:lnTo>
                    <a:pt x="1612" y="1761"/>
                  </a:lnTo>
                  <a:lnTo>
                    <a:pt x="1618" y="1765"/>
                  </a:lnTo>
                  <a:lnTo>
                    <a:pt x="1624" y="1766"/>
                  </a:lnTo>
                  <a:lnTo>
                    <a:pt x="1677" y="1779"/>
                  </a:lnTo>
                  <a:lnTo>
                    <a:pt x="1688" y="1782"/>
                  </a:lnTo>
                  <a:lnTo>
                    <a:pt x="1699" y="1786"/>
                  </a:lnTo>
                  <a:lnTo>
                    <a:pt x="1708" y="1792"/>
                  </a:lnTo>
                  <a:lnTo>
                    <a:pt x="1716" y="1797"/>
                  </a:lnTo>
                  <a:lnTo>
                    <a:pt x="1720" y="1800"/>
                  </a:lnTo>
                  <a:lnTo>
                    <a:pt x="1724" y="1804"/>
                  </a:lnTo>
                  <a:lnTo>
                    <a:pt x="1726" y="1809"/>
                  </a:lnTo>
                  <a:lnTo>
                    <a:pt x="1728" y="1813"/>
                  </a:lnTo>
                  <a:lnTo>
                    <a:pt x="1730" y="1817"/>
                  </a:lnTo>
                  <a:lnTo>
                    <a:pt x="1732" y="1823"/>
                  </a:lnTo>
                  <a:lnTo>
                    <a:pt x="1732" y="1829"/>
                  </a:lnTo>
                  <a:lnTo>
                    <a:pt x="1733" y="1836"/>
                  </a:lnTo>
                  <a:lnTo>
                    <a:pt x="1732" y="1842"/>
                  </a:lnTo>
                  <a:lnTo>
                    <a:pt x="1731" y="1851"/>
                  </a:lnTo>
                  <a:lnTo>
                    <a:pt x="1729" y="1856"/>
                  </a:lnTo>
                  <a:lnTo>
                    <a:pt x="1727" y="1862"/>
                  </a:lnTo>
                  <a:lnTo>
                    <a:pt x="1724" y="1866"/>
                  </a:lnTo>
                  <a:lnTo>
                    <a:pt x="1720" y="1871"/>
                  </a:lnTo>
                  <a:lnTo>
                    <a:pt x="1716" y="1877"/>
                  </a:lnTo>
                  <a:lnTo>
                    <a:pt x="1711" y="1881"/>
                  </a:lnTo>
                  <a:lnTo>
                    <a:pt x="1703" y="1885"/>
                  </a:lnTo>
                  <a:lnTo>
                    <a:pt x="1695" y="1890"/>
                  </a:lnTo>
                  <a:lnTo>
                    <a:pt x="1687" y="1893"/>
                  </a:lnTo>
                  <a:lnTo>
                    <a:pt x="1676" y="1895"/>
                  </a:lnTo>
                  <a:lnTo>
                    <a:pt x="1664" y="1896"/>
                  </a:lnTo>
                  <a:lnTo>
                    <a:pt x="1650" y="1897"/>
                  </a:lnTo>
                  <a:lnTo>
                    <a:pt x="1641" y="1896"/>
                  </a:lnTo>
                  <a:lnTo>
                    <a:pt x="1632" y="1896"/>
                  </a:lnTo>
                  <a:lnTo>
                    <a:pt x="1623" y="1894"/>
                  </a:lnTo>
                  <a:lnTo>
                    <a:pt x="1616" y="1893"/>
                  </a:lnTo>
                  <a:lnTo>
                    <a:pt x="1608" y="1890"/>
                  </a:lnTo>
                  <a:lnTo>
                    <a:pt x="1600" y="1887"/>
                  </a:lnTo>
                  <a:lnTo>
                    <a:pt x="1594" y="1883"/>
                  </a:lnTo>
                  <a:lnTo>
                    <a:pt x="1587" y="1879"/>
                  </a:lnTo>
                  <a:lnTo>
                    <a:pt x="1582" y="1874"/>
                  </a:lnTo>
                  <a:lnTo>
                    <a:pt x="1578" y="1868"/>
                  </a:lnTo>
                  <a:lnTo>
                    <a:pt x="1573" y="1862"/>
                  </a:lnTo>
                  <a:lnTo>
                    <a:pt x="1570" y="1855"/>
                  </a:lnTo>
                  <a:lnTo>
                    <a:pt x="1567" y="1848"/>
                  </a:lnTo>
                  <a:lnTo>
                    <a:pt x="1566" y="1840"/>
                  </a:lnTo>
                  <a:lnTo>
                    <a:pt x="1565" y="1831"/>
                  </a:lnTo>
                  <a:lnTo>
                    <a:pt x="1565" y="1822"/>
                  </a:lnTo>
                  <a:lnTo>
                    <a:pt x="1585" y="1822"/>
                  </a:lnTo>
                  <a:close/>
                  <a:moveTo>
                    <a:pt x="1762" y="1677"/>
                  </a:moveTo>
                  <a:lnTo>
                    <a:pt x="1781" y="1677"/>
                  </a:lnTo>
                  <a:lnTo>
                    <a:pt x="1781" y="1892"/>
                  </a:lnTo>
                  <a:lnTo>
                    <a:pt x="1762" y="1892"/>
                  </a:lnTo>
                  <a:lnTo>
                    <a:pt x="1762" y="1677"/>
                  </a:lnTo>
                  <a:close/>
                  <a:moveTo>
                    <a:pt x="1957" y="1814"/>
                  </a:moveTo>
                  <a:lnTo>
                    <a:pt x="1957" y="1823"/>
                  </a:lnTo>
                  <a:lnTo>
                    <a:pt x="1956" y="1831"/>
                  </a:lnTo>
                  <a:lnTo>
                    <a:pt x="1955" y="1839"/>
                  </a:lnTo>
                  <a:lnTo>
                    <a:pt x="1953" y="1847"/>
                  </a:lnTo>
                  <a:lnTo>
                    <a:pt x="1949" y="1853"/>
                  </a:lnTo>
                  <a:lnTo>
                    <a:pt x="1946" y="1861"/>
                  </a:lnTo>
                  <a:lnTo>
                    <a:pt x="1943" y="1867"/>
                  </a:lnTo>
                  <a:lnTo>
                    <a:pt x="1938" y="1873"/>
                  </a:lnTo>
                  <a:lnTo>
                    <a:pt x="1933" y="1878"/>
                  </a:lnTo>
                  <a:lnTo>
                    <a:pt x="1928" y="1882"/>
                  </a:lnTo>
                  <a:lnTo>
                    <a:pt x="1921" y="1887"/>
                  </a:lnTo>
                  <a:lnTo>
                    <a:pt x="1915" y="1890"/>
                  </a:lnTo>
                  <a:lnTo>
                    <a:pt x="1908" y="1893"/>
                  </a:lnTo>
                  <a:lnTo>
                    <a:pt x="1901" y="1895"/>
                  </a:lnTo>
                  <a:lnTo>
                    <a:pt x="1892" y="1896"/>
                  </a:lnTo>
                  <a:lnTo>
                    <a:pt x="1883" y="1897"/>
                  </a:lnTo>
                  <a:lnTo>
                    <a:pt x="1875" y="1896"/>
                  </a:lnTo>
                  <a:lnTo>
                    <a:pt x="1867" y="1895"/>
                  </a:lnTo>
                  <a:lnTo>
                    <a:pt x="1860" y="1893"/>
                  </a:lnTo>
                  <a:lnTo>
                    <a:pt x="1852" y="1890"/>
                  </a:lnTo>
                  <a:lnTo>
                    <a:pt x="1846" y="1887"/>
                  </a:lnTo>
                  <a:lnTo>
                    <a:pt x="1839" y="1882"/>
                  </a:lnTo>
                  <a:lnTo>
                    <a:pt x="1834" y="1878"/>
                  </a:lnTo>
                  <a:lnTo>
                    <a:pt x="1829" y="1873"/>
                  </a:lnTo>
                  <a:lnTo>
                    <a:pt x="1824" y="1867"/>
                  </a:lnTo>
                  <a:lnTo>
                    <a:pt x="1821" y="1861"/>
                  </a:lnTo>
                  <a:lnTo>
                    <a:pt x="1818" y="1853"/>
                  </a:lnTo>
                  <a:lnTo>
                    <a:pt x="1814" y="1847"/>
                  </a:lnTo>
                  <a:lnTo>
                    <a:pt x="1812" y="1839"/>
                  </a:lnTo>
                  <a:lnTo>
                    <a:pt x="1811" y="1831"/>
                  </a:lnTo>
                  <a:lnTo>
                    <a:pt x="1810" y="1823"/>
                  </a:lnTo>
                  <a:lnTo>
                    <a:pt x="1810" y="1814"/>
                  </a:lnTo>
                  <a:lnTo>
                    <a:pt x="1810" y="1807"/>
                  </a:lnTo>
                  <a:lnTo>
                    <a:pt x="1811" y="1798"/>
                  </a:lnTo>
                  <a:lnTo>
                    <a:pt x="1812" y="1790"/>
                  </a:lnTo>
                  <a:lnTo>
                    <a:pt x="1814" y="1783"/>
                  </a:lnTo>
                  <a:lnTo>
                    <a:pt x="1818" y="1775"/>
                  </a:lnTo>
                  <a:lnTo>
                    <a:pt x="1821" y="1769"/>
                  </a:lnTo>
                  <a:lnTo>
                    <a:pt x="1824" y="1762"/>
                  </a:lnTo>
                  <a:lnTo>
                    <a:pt x="1829" y="1757"/>
                  </a:lnTo>
                  <a:lnTo>
                    <a:pt x="1834" y="1752"/>
                  </a:lnTo>
                  <a:lnTo>
                    <a:pt x="1839" y="1746"/>
                  </a:lnTo>
                  <a:lnTo>
                    <a:pt x="1846" y="1743"/>
                  </a:lnTo>
                  <a:lnTo>
                    <a:pt x="1852" y="1739"/>
                  </a:lnTo>
                  <a:lnTo>
                    <a:pt x="1860" y="1736"/>
                  </a:lnTo>
                  <a:lnTo>
                    <a:pt x="1867" y="1734"/>
                  </a:lnTo>
                  <a:lnTo>
                    <a:pt x="1875" y="1733"/>
                  </a:lnTo>
                  <a:lnTo>
                    <a:pt x="1883" y="1732"/>
                  </a:lnTo>
                  <a:lnTo>
                    <a:pt x="1892" y="1733"/>
                  </a:lnTo>
                  <a:lnTo>
                    <a:pt x="1901" y="1734"/>
                  </a:lnTo>
                  <a:lnTo>
                    <a:pt x="1908" y="1736"/>
                  </a:lnTo>
                  <a:lnTo>
                    <a:pt x="1915" y="1739"/>
                  </a:lnTo>
                  <a:lnTo>
                    <a:pt x="1921" y="1743"/>
                  </a:lnTo>
                  <a:lnTo>
                    <a:pt x="1928" y="1746"/>
                  </a:lnTo>
                  <a:lnTo>
                    <a:pt x="1933" y="1752"/>
                  </a:lnTo>
                  <a:lnTo>
                    <a:pt x="1938" y="1757"/>
                  </a:lnTo>
                  <a:lnTo>
                    <a:pt x="1943" y="1762"/>
                  </a:lnTo>
                  <a:lnTo>
                    <a:pt x="1946" y="1769"/>
                  </a:lnTo>
                  <a:lnTo>
                    <a:pt x="1949" y="1775"/>
                  </a:lnTo>
                  <a:lnTo>
                    <a:pt x="1953" y="1783"/>
                  </a:lnTo>
                  <a:lnTo>
                    <a:pt x="1955" y="1790"/>
                  </a:lnTo>
                  <a:lnTo>
                    <a:pt x="1956" y="1798"/>
                  </a:lnTo>
                  <a:lnTo>
                    <a:pt x="1957" y="1807"/>
                  </a:lnTo>
                  <a:lnTo>
                    <a:pt x="1957" y="1814"/>
                  </a:lnTo>
                  <a:close/>
                  <a:moveTo>
                    <a:pt x="1829" y="1814"/>
                  </a:moveTo>
                  <a:lnTo>
                    <a:pt x="1829" y="1827"/>
                  </a:lnTo>
                  <a:lnTo>
                    <a:pt x="1833" y="1839"/>
                  </a:lnTo>
                  <a:lnTo>
                    <a:pt x="1837" y="1850"/>
                  </a:lnTo>
                  <a:lnTo>
                    <a:pt x="1842" y="1860"/>
                  </a:lnTo>
                  <a:lnTo>
                    <a:pt x="1847" y="1865"/>
                  </a:lnTo>
                  <a:lnTo>
                    <a:pt x="1850" y="1868"/>
                  </a:lnTo>
                  <a:lnTo>
                    <a:pt x="1855" y="1873"/>
                  </a:lnTo>
                  <a:lnTo>
                    <a:pt x="1860" y="1875"/>
                  </a:lnTo>
                  <a:lnTo>
                    <a:pt x="1865" y="1878"/>
                  </a:lnTo>
                  <a:lnTo>
                    <a:pt x="1870" y="1879"/>
                  </a:lnTo>
                  <a:lnTo>
                    <a:pt x="1877" y="1880"/>
                  </a:lnTo>
                  <a:lnTo>
                    <a:pt x="1883" y="1881"/>
                  </a:lnTo>
                  <a:lnTo>
                    <a:pt x="1890" y="1880"/>
                  </a:lnTo>
                  <a:lnTo>
                    <a:pt x="1896" y="1879"/>
                  </a:lnTo>
                  <a:lnTo>
                    <a:pt x="1902" y="1878"/>
                  </a:lnTo>
                  <a:lnTo>
                    <a:pt x="1907" y="1875"/>
                  </a:lnTo>
                  <a:lnTo>
                    <a:pt x="1913" y="1873"/>
                  </a:lnTo>
                  <a:lnTo>
                    <a:pt x="1917" y="1868"/>
                  </a:lnTo>
                  <a:lnTo>
                    <a:pt x="1921" y="1865"/>
                  </a:lnTo>
                  <a:lnTo>
                    <a:pt x="1924" y="1860"/>
                  </a:lnTo>
                  <a:lnTo>
                    <a:pt x="1930" y="1850"/>
                  </a:lnTo>
                  <a:lnTo>
                    <a:pt x="1934" y="1839"/>
                  </a:lnTo>
                  <a:lnTo>
                    <a:pt x="1937" y="1827"/>
                  </a:lnTo>
                  <a:lnTo>
                    <a:pt x="1938" y="1814"/>
                  </a:lnTo>
                  <a:lnTo>
                    <a:pt x="1937" y="1802"/>
                  </a:lnTo>
                  <a:lnTo>
                    <a:pt x="1934" y="1790"/>
                  </a:lnTo>
                  <a:lnTo>
                    <a:pt x="1930" y="1780"/>
                  </a:lnTo>
                  <a:lnTo>
                    <a:pt x="1924" y="1769"/>
                  </a:lnTo>
                  <a:lnTo>
                    <a:pt x="1921" y="1765"/>
                  </a:lnTo>
                  <a:lnTo>
                    <a:pt x="1917" y="1760"/>
                  </a:lnTo>
                  <a:lnTo>
                    <a:pt x="1913" y="1757"/>
                  </a:lnTo>
                  <a:lnTo>
                    <a:pt x="1907" y="1754"/>
                  </a:lnTo>
                  <a:lnTo>
                    <a:pt x="1902" y="1752"/>
                  </a:lnTo>
                  <a:lnTo>
                    <a:pt x="1896" y="1749"/>
                  </a:lnTo>
                  <a:lnTo>
                    <a:pt x="1890" y="1748"/>
                  </a:lnTo>
                  <a:lnTo>
                    <a:pt x="1883" y="1748"/>
                  </a:lnTo>
                  <a:lnTo>
                    <a:pt x="1877" y="1748"/>
                  </a:lnTo>
                  <a:lnTo>
                    <a:pt x="1870" y="1749"/>
                  </a:lnTo>
                  <a:lnTo>
                    <a:pt x="1865" y="1752"/>
                  </a:lnTo>
                  <a:lnTo>
                    <a:pt x="1860" y="1754"/>
                  </a:lnTo>
                  <a:lnTo>
                    <a:pt x="1855" y="1757"/>
                  </a:lnTo>
                  <a:lnTo>
                    <a:pt x="1850" y="1760"/>
                  </a:lnTo>
                  <a:lnTo>
                    <a:pt x="1847" y="1765"/>
                  </a:lnTo>
                  <a:lnTo>
                    <a:pt x="1842" y="1769"/>
                  </a:lnTo>
                  <a:lnTo>
                    <a:pt x="1837" y="1780"/>
                  </a:lnTo>
                  <a:lnTo>
                    <a:pt x="1833" y="1790"/>
                  </a:lnTo>
                  <a:lnTo>
                    <a:pt x="1829" y="1802"/>
                  </a:lnTo>
                  <a:lnTo>
                    <a:pt x="1829" y="1814"/>
                  </a:lnTo>
                  <a:close/>
                  <a:moveTo>
                    <a:pt x="1968" y="1736"/>
                  </a:moveTo>
                  <a:lnTo>
                    <a:pt x="1989" y="1736"/>
                  </a:lnTo>
                  <a:lnTo>
                    <a:pt x="2038" y="1874"/>
                  </a:lnTo>
                  <a:lnTo>
                    <a:pt x="2039" y="1874"/>
                  </a:lnTo>
                  <a:lnTo>
                    <a:pt x="2086" y="1736"/>
                  </a:lnTo>
                  <a:lnTo>
                    <a:pt x="2107" y="1736"/>
                  </a:lnTo>
                  <a:lnTo>
                    <a:pt x="2049" y="1892"/>
                  </a:lnTo>
                  <a:lnTo>
                    <a:pt x="2028" y="1892"/>
                  </a:lnTo>
                  <a:lnTo>
                    <a:pt x="1968" y="1736"/>
                  </a:lnTo>
                  <a:close/>
                  <a:moveTo>
                    <a:pt x="2136" y="1820"/>
                  </a:moveTo>
                  <a:lnTo>
                    <a:pt x="2137" y="1830"/>
                  </a:lnTo>
                  <a:lnTo>
                    <a:pt x="2139" y="1841"/>
                  </a:lnTo>
                  <a:lnTo>
                    <a:pt x="2143" y="1851"/>
                  </a:lnTo>
                  <a:lnTo>
                    <a:pt x="2148" y="1861"/>
                  </a:lnTo>
                  <a:lnTo>
                    <a:pt x="2152" y="1865"/>
                  </a:lnTo>
                  <a:lnTo>
                    <a:pt x="2156" y="1869"/>
                  </a:lnTo>
                  <a:lnTo>
                    <a:pt x="2160" y="1873"/>
                  </a:lnTo>
                  <a:lnTo>
                    <a:pt x="2164" y="1876"/>
                  </a:lnTo>
                  <a:lnTo>
                    <a:pt x="2170" y="1878"/>
                  </a:lnTo>
                  <a:lnTo>
                    <a:pt x="2175" y="1879"/>
                  </a:lnTo>
                  <a:lnTo>
                    <a:pt x="2181" y="1880"/>
                  </a:lnTo>
                  <a:lnTo>
                    <a:pt x="2188" y="1881"/>
                  </a:lnTo>
                  <a:lnTo>
                    <a:pt x="2198" y="1880"/>
                  </a:lnTo>
                  <a:lnTo>
                    <a:pt x="2206" y="1878"/>
                  </a:lnTo>
                  <a:lnTo>
                    <a:pt x="2214" y="1875"/>
                  </a:lnTo>
                  <a:lnTo>
                    <a:pt x="2220" y="1870"/>
                  </a:lnTo>
                  <a:lnTo>
                    <a:pt x="2226" y="1864"/>
                  </a:lnTo>
                  <a:lnTo>
                    <a:pt x="2230" y="1857"/>
                  </a:lnTo>
                  <a:lnTo>
                    <a:pt x="2233" y="1850"/>
                  </a:lnTo>
                  <a:lnTo>
                    <a:pt x="2237" y="1841"/>
                  </a:lnTo>
                  <a:lnTo>
                    <a:pt x="2256" y="1841"/>
                  </a:lnTo>
                  <a:lnTo>
                    <a:pt x="2252" y="1853"/>
                  </a:lnTo>
                  <a:lnTo>
                    <a:pt x="2247" y="1865"/>
                  </a:lnTo>
                  <a:lnTo>
                    <a:pt x="2241" y="1875"/>
                  </a:lnTo>
                  <a:lnTo>
                    <a:pt x="2233" y="1882"/>
                  </a:lnTo>
                  <a:lnTo>
                    <a:pt x="2229" y="1885"/>
                  </a:lnTo>
                  <a:lnTo>
                    <a:pt x="2225" y="1889"/>
                  </a:lnTo>
                  <a:lnTo>
                    <a:pt x="2219" y="1891"/>
                  </a:lnTo>
                  <a:lnTo>
                    <a:pt x="2214" y="1893"/>
                  </a:lnTo>
                  <a:lnTo>
                    <a:pt x="2202" y="1896"/>
                  </a:lnTo>
                  <a:lnTo>
                    <a:pt x="2188" y="1897"/>
                  </a:lnTo>
                  <a:lnTo>
                    <a:pt x="2178" y="1896"/>
                  </a:lnTo>
                  <a:lnTo>
                    <a:pt x="2171" y="1895"/>
                  </a:lnTo>
                  <a:lnTo>
                    <a:pt x="2163" y="1893"/>
                  </a:lnTo>
                  <a:lnTo>
                    <a:pt x="2156" y="1890"/>
                  </a:lnTo>
                  <a:lnTo>
                    <a:pt x="2149" y="1887"/>
                  </a:lnTo>
                  <a:lnTo>
                    <a:pt x="2144" y="1882"/>
                  </a:lnTo>
                  <a:lnTo>
                    <a:pt x="2138" y="1878"/>
                  </a:lnTo>
                  <a:lnTo>
                    <a:pt x="2134" y="1873"/>
                  </a:lnTo>
                  <a:lnTo>
                    <a:pt x="2130" y="1866"/>
                  </a:lnTo>
                  <a:lnTo>
                    <a:pt x="2126" y="1861"/>
                  </a:lnTo>
                  <a:lnTo>
                    <a:pt x="2124" y="1853"/>
                  </a:lnTo>
                  <a:lnTo>
                    <a:pt x="2121" y="1847"/>
                  </a:lnTo>
                  <a:lnTo>
                    <a:pt x="2119" y="1830"/>
                  </a:lnTo>
                  <a:lnTo>
                    <a:pt x="2118" y="1814"/>
                  </a:lnTo>
                  <a:lnTo>
                    <a:pt x="2119" y="1799"/>
                  </a:lnTo>
                  <a:lnTo>
                    <a:pt x="2121" y="1784"/>
                  </a:lnTo>
                  <a:lnTo>
                    <a:pt x="2124" y="1777"/>
                  </a:lnTo>
                  <a:lnTo>
                    <a:pt x="2126" y="1771"/>
                  </a:lnTo>
                  <a:lnTo>
                    <a:pt x="2130" y="1765"/>
                  </a:lnTo>
                  <a:lnTo>
                    <a:pt x="2134" y="1758"/>
                  </a:lnTo>
                  <a:lnTo>
                    <a:pt x="2138" y="1753"/>
                  </a:lnTo>
                  <a:lnTo>
                    <a:pt x="2144" y="1747"/>
                  </a:lnTo>
                  <a:lnTo>
                    <a:pt x="2149" y="1743"/>
                  </a:lnTo>
                  <a:lnTo>
                    <a:pt x="2156" y="1740"/>
                  </a:lnTo>
                  <a:lnTo>
                    <a:pt x="2163" y="1736"/>
                  </a:lnTo>
                  <a:lnTo>
                    <a:pt x="2171" y="1734"/>
                  </a:lnTo>
                  <a:lnTo>
                    <a:pt x="2178" y="1733"/>
                  </a:lnTo>
                  <a:lnTo>
                    <a:pt x="2188" y="1732"/>
                  </a:lnTo>
                  <a:lnTo>
                    <a:pt x="2197" y="1733"/>
                  </a:lnTo>
                  <a:lnTo>
                    <a:pt x="2205" y="1734"/>
                  </a:lnTo>
                  <a:lnTo>
                    <a:pt x="2213" y="1736"/>
                  </a:lnTo>
                  <a:lnTo>
                    <a:pt x="2219" y="1740"/>
                  </a:lnTo>
                  <a:lnTo>
                    <a:pt x="2226" y="1744"/>
                  </a:lnTo>
                  <a:lnTo>
                    <a:pt x="2231" y="1748"/>
                  </a:lnTo>
                  <a:lnTo>
                    <a:pt x="2237" y="1754"/>
                  </a:lnTo>
                  <a:lnTo>
                    <a:pt x="2241" y="1759"/>
                  </a:lnTo>
                  <a:lnTo>
                    <a:pt x="2245" y="1766"/>
                  </a:lnTo>
                  <a:lnTo>
                    <a:pt x="2248" y="1773"/>
                  </a:lnTo>
                  <a:lnTo>
                    <a:pt x="2251" y="1780"/>
                  </a:lnTo>
                  <a:lnTo>
                    <a:pt x="2253" y="1787"/>
                  </a:lnTo>
                  <a:lnTo>
                    <a:pt x="2256" y="1803"/>
                  </a:lnTo>
                  <a:lnTo>
                    <a:pt x="2256" y="1820"/>
                  </a:lnTo>
                  <a:lnTo>
                    <a:pt x="2136" y="1820"/>
                  </a:lnTo>
                  <a:close/>
                  <a:moveTo>
                    <a:pt x="2238" y="1803"/>
                  </a:moveTo>
                  <a:lnTo>
                    <a:pt x="2237" y="1793"/>
                  </a:lnTo>
                  <a:lnTo>
                    <a:pt x="2233" y="1783"/>
                  </a:lnTo>
                  <a:lnTo>
                    <a:pt x="2229" y="1773"/>
                  </a:lnTo>
                  <a:lnTo>
                    <a:pt x="2224" y="1766"/>
                  </a:lnTo>
                  <a:lnTo>
                    <a:pt x="2216" y="1758"/>
                  </a:lnTo>
                  <a:lnTo>
                    <a:pt x="2208" y="1753"/>
                  </a:lnTo>
                  <a:lnTo>
                    <a:pt x="2203" y="1751"/>
                  </a:lnTo>
                  <a:lnTo>
                    <a:pt x="2199" y="1749"/>
                  </a:lnTo>
                  <a:lnTo>
                    <a:pt x="2193" y="1748"/>
                  </a:lnTo>
                  <a:lnTo>
                    <a:pt x="2188" y="1748"/>
                  </a:lnTo>
                  <a:lnTo>
                    <a:pt x="2181" y="1748"/>
                  </a:lnTo>
                  <a:lnTo>
                    <a:pt x="2176" y="1749"/>
                  </a:lnTo>
                  <a:lnTo>
                    <a:pt x="2172" y="1751"/>
                  </a:lnTo>
                  <a:lnTo>
                    <a:pt x="2167" y="1753"/>
                  </a:lnTo>
                  <a:lnTo>
                    <a:pt x="2159" y="1758"/>
                  </a:lnTo>
                  <a:lnTo>
                    <a:pt x="2151" y="1766"/>
                  </a:lnTo>
                  <a:lnTo>
                    <a:pt x="2146" y="1774"/>
                  </a:lnTo>
                  <a:lnTo>
                    <a:pt x="2142" y="1783"/>
                  </a:lnTo>
                  <a:lnTo>
                    <a:pt x="2138" y="1794"/>
                  </a:lnTo>
                  <a:lnTo>
                    <a:pt x="2136" y="1803"/>
                  </a:lnTo>
                  <a:lnTo>
                    <a:pt x="2238" y="1803"/>
                  </a:lnTo>
                  <a:close/>
                  <a:moveTo>
                    <a:pt x="2282" y="1736"/>
                  </a:moveTo>
                  <a:lnTo>
                    <a:pt x="2300" y="1736"/>
                  </a:lnTo>
                  <a:lnTo>
                    <a:pt x="2300" y="1763"/>
                  </a:lnTo>
                  <a:lnTo>
                    <a:pt x="2301" y="1763"/>
                  </a:lnTo>
                  <a:lnTo>
                    <a:pt x="2305" y="1757"/>
                  </a:lnTo>
                  <a:lnTo>
                    <a:pt x="2309" y="1751"/>
                  </a:lnTo>
                  <a:lnTo>
                    <a:pt x="2314" y="1745"/>
                  </a:lnTo>
                  <a:lnTo>
                    <a:pt x="2321" y="1741"/>
                  </a:lnTo>
                  <a:lnTo>
                    <a:pt x="2327" y="1738"/>
                  </a:lnTo>
                  <a:lnTo>
                    <a:pt x="2335" y="1734"/>
                  </a:lnTo>
                  <a:lnTo>
                    <a:pt x="2342" y="1733"/>
                  </a:lnTo>
                  <a:lnTo>
                    <a:pt x="2351" y="1732"/>
                  </a:lnTo>
                  <a:lnTo>
                    <a:pt x="2359" y="1732"/>
                  </a:lnTo>
                  <a:lnTo>
                    <a:pt x="2366" y="1733"/>
                  </a:lnTo>
                  <a:lnTo>
                    <a:pt x="2373" y="1734"/>
                  </a:lnTo>
                  <a:lnTo>
                    <a:pt x="2378" y="1736"/>
                  </a:lnTo>
                  <a:lnTo>
                    <a:pt x="2383" y="1739"/>
                  </a:lnTo>
                  <a:lnTo>
                    <a:pt x="2388" y="1742"/>
                  </a:lnTo>
                  <a:lnTo>
                    <a:pt x="2392" y="1745"/>
                  </a:lnTo>
                  <a:lnTo>
                    <a:pt x="2395" y="1748"/>
                  </a:lnTo>
                  <a:lnTo>
                    <a:pt x="2399" y="1753"/>
                  </a:lnTo>
                  <a:lnTo>
                    <a:pt x="2402" y="1757"/>
                  </a:lnTo>
                  <a:lnTo>
                    <a:pt x="2404" y="1762"/>
                  </a:lnTo>
                  <a:lnTo>
                    <a:pt x="2405" y="1768"/>
                  </a:lnTo>
                  <a:lnTo>
                    <a:pt x="2407" y="1779"/>
                  </a:lnTo>
                  <a:lnTo>
                    <a:pt x="2408" y="1793"/>
                  </a:lnTo>
                  <a:lnTo>
                    <a:pt x="2408" y="1892"/>
                  </a:lnTo>
                  <a:lnTo>
                    <a:pt x="2389" y="1892"/>
                  </a:lnTo>
                  <a:lnTo>
                    <a:pt x="2389" y="1795"/>
                  </a:lnTo>
                  <a:lnTo>
                    <a:pt x="2389" y="1786"/>
                  </a:lnTo>
                  <a:lnTo>
                    <a:pt x="2387" y="1776"/>
                  </a:lnTo>
                  <a:lnTo>
                    <a:pt x="2385" y="1769"/>
                  </a:lnTo>
                  <a:lnTo>
                    <a:pt x="2380" y="1762"/>
                  </a:lnTo>
                  <a:lnTo>
                    <a:pt x="2376" y="1756"/>
                  </a:lnTo>
                  <a:lnTo>
                    <a:pt x="2368" y="1752"/>
                  </a:lnTo>
                  <a:lnTo>
                    <a:pt x="2360" y="1749"/>
                  </a:lnTo>
                  <a:lnTo>
                    <a:pt x="2349" y="1748"/>
                  </a:lnTo>
                  <a:lnTo>
                    <a:pt x="2343" y="1748"/>
                  </a:lnTo>
                  <a:lnTo>
                    <a:pt x="2338" y="1749"/>
                  </a:lnTo>
                  <a:lnTo>
                    <a:pt x="2334" y="1751"/>
                  </a:lnTo>
                  <a:lnTo>
                    <a:pt x="2329" y="1753"/>
                  </a:lnTo>
                  <a:lnTo>
                    <a:pt x="2321" y="1757"/>
                  </a:lnTo>
                  <a:lnTo>
                    <a:pt x="2314" y="1763"/>
                  </a:lnTo>
                  <a:lnTo>
                    <a:pt x="2308" y="1771"/>
                  </a:lnTo>
                  <a:lnTo>
                    <a:pt x="2305" y="1781"/>
                  </a:lnTo>
                  <a:lnTo>
                    <a:pt x="2301" y="1790"/>
                  </a:lnTo>
                  <a:lnTo>
                    <a:pt x="2300" y="1801"/>
                  </a:lnTo>
                  <a:lnTo>
                    <a:pt x="2300" y="1892"/>
                  </a:lnTo>
                  <a:lnTo>
                    <a:pt x="2282" y="1892"/>
                  </a:lnTo>
                  <a:lnTo>
                    <a:pt x="2282" y="1736"/>
                  </a:lnTo>
                  <a:close/>
                  <a:moveTo>
                    <a:pt x="2444" y="1677"/>
                  </a:moveTo>
                  <a:lnTo>
                    <a:pt x="2463" y="1677"/>
                  </a:lnTo>
                  <a:lnTo>
                    <a:pt x="2463" y="1707"/>
                  </a:lnTo>
                  <a:lnTo>
                    <a:pt x="2444" y="1707"/>
                  </a:lnTo>
                  <a:lnTo>
                    <a:pt x="2444" y="1677"/>
                  </a:lnTo>
                  <a:close/>
                  <a:moveTo>
                    <a:pt x="2444" y="1736"/>
                  </a:moveTo>
                  <a:lnTo>
                    <a:pt x="2463" y="1736"/>
                  </a:lnTo>
                  <a:lnTo>
                    <a:pt x="2463" y="1892"/>
                  </a:lnTo>
                  <a:lnTo>
                    <a:pt x="2444" y="1892"/>
                  </a:lnTo>
                  <a:lnTo>
                    <a:pt x="2444" y="1736"/>
                  </a:lnTo>
                  <a:close/>
                  <a:moveTo>
                    <a:pt x="2498" y="1784"/>
                  </a:moveTo>
                  <a:lnTo>
                    <a:pt x="2499" y="1777"/>
                  </a:lnTo>
                  <a:lnTo>
                    <a:pt x="2500" y="1772"/>
                  </a:lnTo>
                  <a:lnTo>
                    <a:pt x="2501" y="1766"/>
                  </a:lnTo>
                  <a:lnTo>
                    <a:pt x="2503" y="1761"/>
                  </a:lnTo>
                  <a:lnTo>
                    <a:pt x="2507" y="1756"/>
                  </a:lnTo>
                  <a:lnTo>
                    <a:pt x="2510" y="1752"/>
                  </a:lnTo>
                  <a:lnTo>
                    <a:pt x="2513" y="1748"/>
                  </a:lnTo>
                  <a:lnTo>
                    <a:pt x="2516" y="1745"/>
                  </a:lnTo>
                  <a:lnTo>
                    <a:pt x="2526" y="1740"/>
                  </a:lnTo>
                  <a:lnTo>
                    <a:pt x="2537" y="1735"/>
                  </a:lnTo>
                  <a:lnTo>
                    <a:pt x="2548" y="1733"/>
                  </a:lnTo>
                  <a:lnTo>
                    <a:pt x="2561" y="1732"/>
                  </a:lnTo>
                  <a:lnTo>
                    <a:pt x="2571" y="1733"/>
                  </a:lnTo>
                  <a:lnTo>
                    <a:pt x="2581" y="1734"/>
                  </a:lnTo>
                  <a:lnTo>
                    <a:pt x="2591" y="1738"/>
                  </a:lnTo>
                  <a:lnTo>
                    <a:pt x="2599" y="1742"/>
                  </a:lnTo>
                  <a:lnTo>
                    <a:pt x="2604" y="1745"/>
                  </a:lnTo>
                  <a:lnTo>
                    <a:pt x="2607" y="1748"/>
                  </a:lnTo>
                  <a:lnTo>
                    <a:pt x="2610" y="1753"/>
                  </a:lnTo>
                  <a:lnTo>
                    <a:pt x="2613" y="1757"/>
                  </a:lnTo>
                  <a:lnTo>
                    <a:pt x="2616" y="1762"/>
                  </a:lnTo>
                  <a:lnTo>
                    <a:pt x="2617" y="1768"/>
                  </a:lnTo>
                  <a:lnTo>
                    <a:pt x="2618" y="1775"/>
                  </a:lnTo>
                  <a:lnTo>
                    <a:pt x="2618" y="1782"/>
                  </a:lnTo>
                  <a:lnTo>
                    <a:pt x="2618" y="1865"/>
                  </a:lnTo>
                  <a:lnTo>
                    <a:pt x="2619" y="1870"/>
                  </a:lnTo>
                  <a:lnTo>
                    <a:pt x="2621" y="1874"/>
                  </a:lnTo>
                  <a:lnTo>
                    <a:pt x="2624" y="1876"/>
                  </a:lnTo>
                  <a:lnTo>
                    <a:pt x="2630" y="1877"/>
                  </a:lnTo>
                  <a:lnTo>
                    <a:pt x="2633" y="1876"/>
                  </a:lnTo>
                  <a:lnTo>
                    <a:pt x="2635" y="1875"/>
                  </a:lnTo>
                  <a:lnTo>
                    <a:pt x="2635" y="1891"/>
                  </a:lnTo>
                  <a:lnTo>
                    <a:pt x="2630" y="1892"/>
                  </a:lnTo>
                  <a:lnTo>
                    <a:pt x="2623" y="1892"/>
                  </a:lnTo>
                  <a:lnTo>
                    <a:pt x="2617" y="1892"/>
                  </a:lnTo>
                  <a:lnTo>
                    <a:pt x="2611" y="1891"/>
                  </a:lnTo>
                  <a:lnTo>
                    <a:pt x="2607" y="1888"/>
                  </a:lnTo>
                  <a:lnTo>
                    <a:pt x="2605" y="1884"/>
                  </a:lnTo>
                  <a:lnTo>
                    <a:pt x="2603" y="1881"/>
                  </a:lnTo>
                  <a:lnTo>
                    <a:pt x="2602" y="1876"/>
                  </a:lnTo>
                  <a:lnTo>
                    <a:pt x="2601" y="1871"/>
                  </a:lnTo>
                  <a:lnTo>
                    <a:pt x="2601" y="1865"/>
                  </a:lnTo>
                  <a:lnTo>
                    <a:pt x="2595" y="1873"/>
                  </a:lnTo>
                  <a:lnTo>
                    <a:pt x="2590" y="1879"/>
                  </a:lnTo>
                  <a:lnTo>
                    <a:pt x="2584" y="1884"/>
                  </a:lnTo>
                  <a:lnTo>
                    <a:pt x="2578" y="1889"/>
                  </a:lnTo>
                  <a:lnTo>
                    <a:pt x="2571" y="1892"/>
                  </a:lnTo>
                  <a:lnTo>
                    <a:pt x="2563" y="1895"/>
                  </a:lnTo>
                  <a:lnTo>
                    <a:pt x="2554" y="1896"/>
                  </a:lnTo>
                  <a:lnTo>
                    <a:pt x="2543" y="1897"/>
                  </a:lnTo>
                  <a:lnTo>
                    <a:pt x="2532" y="1896"/>
                  </a:lnTo>
                  <a:lnTo>
                    <a:pt x="2523" y="1894"/>
                  </a:lnTo>
                  <a:lnTo>
                    <a:pt x="2514" y="1891"/>
                  </a:lnTo>
                  <a:lnTo>
                    <a:pt x="2507" y="1885"/>
                  </a:lnTo>
                  <a:lnTo>
                    <a:pt x="2503" y="1883"/>
                  </a:lnTo>
                  <a:lnTo>
                    <a:pt x="2500" y="1880"/>
                  </a:lnTo>
                  <a:lnTo>
                    <a:pt x="2498" y="1876"/>
                  </a:lnTo>
                  <a:lnTo>
                    <a:pt x="2496" y="1871"/>
                  </a:lnTo>
                  <a:lnTo>
                    <a:pt x="2494" y="1867"/>
                  </a:lnTo>
                  <a:lnTo>
                    <a:pt x="2493" y="1863"/>
                  </a:lnTo>
                  <a:lnTo>
                    <a:pt x="2491" y="1857"/>
                  </a:lnTo>
                  <a:lnTo>
                    <a:pt x="2491" y="1851"/>
                  </a:lnTo>
                  <a:lnTo>
                    <a:pt x="2491" y="1843"/>
                  </a:lnTo>
                  <a:lnTo>
                    <a:pt x="2494" y="1837"/>
                  </a:lnTo>
                  <a:lnTo>
                    <a:pt x="2496" y="1831"/>
                  </a:lnTo>
                  <a:lnTo>
                    <a:pt x="2499" y="1826"/>
                  </a:lnTo>
                  <a:lnTo>
                    <a:pt x="2502" y="1822"/>
                  </a:lnTo>
                  <a:lnTo>
                    <a:pt x="2507" y="1817"/>
                  </a:lnTo>
                  <a:lnTo>
                    <a:pt x="2512" y="1814"/>
                  </a:lnTo>
                  <a:lnTo>
                    <a:pt x="2517" y="1812"/>
                  </a:lnTo>
                  <a:lnTo>
                    <a:pt x="2530" y="1808"/>
                  </a:lnTo>
                  <a:lnTo>
                    <a:pt x="2544" y="1806"/>
                  </a:lnTo>
                  <a:lnTo>
                    <a:pt x="2559" y="1803"/>
                  </a:lnTo>
                  <a:lnTo>
                    <a:pt x="2575" y="1801"/>
                  </a:lnTo>
                  <a:lnTo>
                    <a:pt x="2580" y="1800"/>
                  </a:lnTo>
                  <a:lnTo>
                    <a:pt x="2585" y="1800"/>
                  </a:lnTo>
                  <a:lnTo>
                    <a:pt x="2590" y="1798"/>
                  </a:lnTo>
                  <a:lnTo>
                    <a:pt x="2593" y="1797"/>
                  </a:lnTo>
                  <a:lnTo>
                    <a:pt x="2595" y="1794"/>
                  </a:lnTo>
                  <a:lnTo>
                    <a:pt x="2597" y="1790"/>
                  </a:lnTo>
                  <a:lnTo>
                    <a:pt x="2598" y="1786"/>
                  </a:lnTo>
                  <a:lnTo>
                    <a:pt x="2599" y="1781"/>
                  </a:lnTo>
                  <a:lnTo>
                    <a:pt x="2598" y="1771"/>
                  </a:lnTo>
                  <a:lnTo>
                    <a:pt x="2596" y="1765"/>
                  </a:lnTo>
                  <a:lnTo>
                    <a:pt x="2592" y="1759"/>
                  </a:lnTo>
                  <a:lnTo>
                    <a:pt x="2588" y="1755"/>
                  </a:lnTo>
                  <a:lnTo>
                    <a:pt x="2581" y="1752"/>
                  </a:lnTo>
                  <a:lnTo>
                    <a:pt x="2575" y="1749"/>
                  </a:lnTo>
                  <a:lnTo>
                    <a:pt x="2567" y="1748"/>
                  </a:lnTo>
                  <a:lnTo>
                    <a:pt x="2558" y="1748"/>
                  </a:lnTo>
                  <a:lnTo>
                    <a:pt x="2550" y="1748"/>
                  </a:lnTo>
                  <a:lnTo>
                    <a:pt x="2542" y="1751"/>
                  </a:lnTo>
                  <a:lnTo>
                    <a:pt x="2535" y="1753"/>
                  </a:lnTo>
                  <a:lnTo>
                    <a:pt x="2529" y="1757"/>
                  </a:lnTo>
                  <a:lnTo>
                    <a:pt x="2524" y="1762"/>
                  </a:lnTo>
                  <a:lnTo>
                    <a:pt x="2521" y="1768"/>
                  </a:lnTo>
                  <a:lnTo>
                    <a:pt x="2518" y="1775"/>
                  </a:lnTo>
                  <a:lnTo>
                    <a:pt x="2517" y="1784"/>
                  </a:lnTo>
                  <a:lnTo>
                    <a:pt x="2498" y="1784"/>
                  </a:lnTo>
                  <a:close/>
                  <a:moveTo>
                    <a:pt x="2599" y="1808"/>
                  </a:moveTo>
                  <a:lnTo>
                    <a:pt x="2598" y="1808"/>
                  </a:lnTo>
                  <a:lnTo>
                    <a:pt x="2596" y="1810"/>
                  </a:lnTo>
                  <a:lnTo>
                    <a:pt x="2592" y="1812"/>
                  </a:lnTo>
                  <a:lnTo>
                    <a:pt x="2586" y="1813"/>
                  </a:lnTo>
                  <a:lnTo>
                    <a:pt x="2582" y="1814"/>
                  </a:lnTo>
                  <a:lnTo>
                    <a:pt x="2557" y="1819"/>
                  </a:lnTo>
                  <a:lnTo>
                    <a:pt x="2535" y="1823"/>
                  </a:lnTo>
                  <a:lnTo>
                    <a:pt x="2529" y="1825"/>
                  </a:lnTo>
                  <a:lnTo>
                    <a:pt x="2525" y="1827"/>
                  </a:lnTo>
                  <a:lnTo>
                    <a:pt x="2521" y="1829"/>
                  </a:lnTo>
                  <a:lnTo>
                    <a:pt x="2517" y="1833"/>
                  </a:lnTo>
                  <a:lnTo>
                    <a:pt x="2514" y="1836"/>
                  </a:lnTo>
                  <a:lnTo>
                    <a:pt x="2512" y="1840"/>
                  </a:lnTo>
                  <a:lnTo>
                    <a:pt x="2511" y="1844"/>
                  </a:lnTo>
                  <a:lnTo>
                    <a:pt x="2510" y="1850"/>
                  </a:lnTo>
                  <a:lnTo>
                    <a:pt x="2511" y="1857"/>
                  </a:lnTo>
                  <a:lnTo>
                    <a:pt x="2513" y="1863"/>
                  </a:lnTo>
                  <a:lnTo>
                    <a:pt x="2516" y="1868"/>
                  </a:lnTo>
                  <a:lnTo>
                    <a:pt x="2521" y="1873"/>
                  </a:lnTo>
                  <a:lnTo>
                    <a:pt x="2526" y="1876"/>
                  </a:lnTo>
                  <a:lnTo>
                    <a:pt x="2532" y="1879"/>
                  </a:lnTo>
                  <a:lnTo>
                    <a:pt x="2538" y="1880"/>
                  </a:lnTo>
                  <a:lnTo>
                    <a:pt x="2545" y="1881"/>
                  </a:lnTo>
                  <a:lnTo>
                    <a:pt x="2556" y="1880"/>
                  </a:lnTo>
                  <a:lnTo>
                    <a:pt x="2566" y="1878"/>
                  </a:lnTo>
                  <a:lnTo>
                    <a:pt x="2575" y="1874"/>
                  </a:lnTo>
                  <a:lnTo>
                    <a:pt x="2583" y="1868"/>
                  </a:lnTo>
                  <a:lnTo>
                    <a:pt x="2590" y="1861"/>
                  </a:lnTo>
                  <a:lnTo>
                    <a:pt x="2595" y="1853"/>
                  </a:lnTo>
                  <a:lnTo>
                    <a:pt x="2596" y="1848"/>
                  </a:lnTo>
                  <a:lnTo>
                    <a:pt x="2598" y="1843"/>
                  </a:lnTo>
                  <a:lnTo>
                    <a:pt x="2599" y="1838"/>
                  </a:lnTo>
                  <a:lnTo>
                    <a:pt x="2599" y="1833"/>
                  </a:lnTo>
                  <a:lnTo>
                    <a:pt x="2599" y="1808"/>
                  </a:lnTo>
                  <a:close/>
                  <a:moveTo>
                    <a:pt x="2223" y="182"/>
                  </a:moveTo>
                  <a:lnTo>
                    <a:pt x="2221" y="163"/>
                  </a:lnTo>
                  <a:lnTo>
                    <a:pt x="2218" y="145"/>
                  </a:lnTo>
                  <a:lnTo>
                    <a:pt x="2214" y="128"/>
                  </a:lnTo>
                  <a:lnTo>
                    <a:pt x="2207" y="110"/>
                  </a:lnTo>
                  <a:lnTo>
                    <a:pt x="2200" y="95"/>
                  </a:lnTo>
                  <a:lnTo>
                    <a:pt x="2191" y="80"/>
                  </a:lnTo>
                  <a:lnTo>
                    <a:pt x="2180" y="66"/>
                  </a:lnTo>
                  <a:lnTo>
                    <a:pt x="2169" y="53"/>
                  </a:lnTo>
                  <a:lnTo>
                    <a:pt x="2157" y="41"/>
                  </a:lnTo>
                  <a:lnTo>
                    <a:pt x="2143" y="32"/>
                  </a:lnTo>
                  <a:lnTo>
                    <a:pt x="2127" y="22"/>
                  </a:lnTo>
                  <a:lnTo>
                    <a:pt x="2111" y="14"/>
                  </a:lnTo>
                  <a:lnTo>
                    <a:pt x="2095" y="9"/>
                  </a:lnTo>
                  <a:lnTo>
                    <a:pt x="2078" y="5"/>
                  </a:lnTo>
                  <a:lnTo>
                    <a:pt x="2059" y="1"/>
                  </a:lnTo>
                  <a:lnTo>
                    <a:pt x="2041" y="0"/>
                  </a:lnTo>
                  <a:lnTo>
                    <a:pt x="2023" y="1"/>
                  </a:lnTo>
                  <a:lnTo>
                    <a:pt x="2004" y="5"/>
                  </a:lnTo>
                  <a:lnTo>
                    <a:pt x="1987" y="9"/>
                  </a:lnTo>
                  <a:lnTo>
                    <a:pt x="1971" y="14"/>
                  </a:lnTo>
                  <a:lnTo>
                    <a:pt x="1955" y="22"/>
                  </a:lnTo>
                  <a:lnTo>
                    <a:pt x="1940" y="32"/>
                  </a:lnTo>
                  <a:lnTo>
                    <a:pt x="1926" y="41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1" y="80"/>
                  </a:lnTo>
                  <a:lnTo>
                    <a:pt x="1882" y="95"/>
                  </a:lnTo>
                  <a:lnTo>
                    <a:pt x="1875" y="110"/>
                  </a:lnTo>
                  <a:lnTo>
                    <a:pt x="1868" y="128"/>
                  </a:lnTo>
                  <a:lnTo>
                    <a:pt x="1864" y="145"/>
                  </a:lnTo>
                  <a:lnTo>
                    <a:pt x="1861" y="163"/>
                  </a:lnTo>
                  <a:lnTo>
                    <a:pt x="1860" y="182"/>
                  </a:lnTo>
                  <a:lnTo>
                    <a:pt x="1861" y="200"/>
                  </a:lnTo>
                  <a:lnTo>
                    <a:pt x="1864" y="217"/>
                  </a:lnTo>
                  <a:lnTo>
                    <a:pt x="1868" y="235"/>
                  </a:lnTo>
                  <a:lnTo>
                    <a:pt x="1875" y="252"/>
                  </a:lnTo>
                  <a:lnTo>
                    <a:pt x="1882" y="267"/>
                  </a:lnTo>
                  <a:lnTo>
                    <a:pt x="1891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6" y="321"/>
                  </a:lnTo>
                  <a:lnTo>
                    <a:pt x="1940" y="332"/>
                  </a:lnTo>
                  <a:lnTo>
                    <a:pt x="1955" y="340"/>
                  </a:lnTo>
                  <a:lnTo>
                    <a:pt x="1971" y="348"/>
                  </a:lnTo>
                  <a:lnTo>
                    <a:pt x="1987" y="354"/>
                  </a:lnTo>
                  <a:lnTo>
                    <a:pt x="2004" y="359"/>
                  </a:lnTo>
                  <a:lnTo>
                    <a:pt x="2023" y="361"/>
                  </a:lnTo>
                  <a:lnTo>
                    <a:pt x="2041" y="362"/>
                  </a:lnTo>
                  <a:lnTo>
                    <a:pt x="2059" y="361"/>
                  </a:lnTo>
                  <a:lnTo>
                    <a:pt x="2078" y="359"/>
                  </a:lnTo>
                  <a:lnTo>
                    <a:pt x="2095" y="354"/>
                  </a:lnTo>
                  <a:lnTo>
                    <a:pt x="2111" y="348"/>
                  </a:lnTo>
                  <a:lnTo>
                    <a:pt x="2127" y="340"/>
                  </a:lnTo>
                  <a:lnTo>
                    <a:pt x="2143" y="332"/>
                  </a:lnTo>
                  <a:lnTo>
                    <a:pt x="2157" y="321"/>
                  </a:lnTo>
                  <a:lnTo>
                    <a:pt x="2169" y="309"/>
                  </a:lnTo>
                  <a:lnTo>
                    <a:pt x="2180" y="296"/>
                  </a:lnTo>
                  <a:lnTo>
                    <a:pt x="2191" y="282"/>
                  </a:lnTo>
                  <a:lnTo>
                    <a:pt x="2200" y="267"/>
                  </a:lnTo>
                  <a:lnTo>
                    <a:pt x="2207" y="252"/>
                  </a:lnTo>
                  <a:lnTo>
                    <a:pt x="2214" y="235"/>
                  </a:lnTo>
                  <a:lnTo>
                    <a:pt x="2218" y="217"/>
                  </a:lnTo>
                  <a:lnTo>
                    <a:pt x="2221" y="200"/>
                  </a:lnTo>
                  <a:lnTo>
                    <a:pt x="2223" y="182"/>
                  </a:lnTo>
                  <a:close/>
                  <a:moveTo>
                    <a:pt x="2646" y="785"/>
                  </a:moveTo>
                  <a:lnTo>
                    <a:pt x="2645" y="766"/>
                  </a:lnTo>
                  <a:lnTo>
                    <a:pt x="2643" y="748"/>
                  </a:lnTo>
                  <a:lnTo>
                    <a:pt x="2638" y="731"/>
                  </a:lnTo>
                  <a:lnTo>
                    <a:pt x="2632" y="714"/>
                  </a:lnTo>
                  <a:lnTo>
                    <a:pt x="2624" y="699"/>
                  </a:lnTo>
                  <a:lnTo>
                    <a:pt x="2616" y="684"/>
                  </a:lnTo>
                  <a:lnTo>
                    <a:pt x="2605" y="670"/>
                  </a:lnTo>
                  <a:lnTo>
                    <a:pt x="2593" y="657"/>
                  </a:lnTo>
                  <a:lnTo>
                    <a:pt x="2580" y="645"/>
                  </a:lnTo>
                  <a:lnTo>
                    <a:pt x="2566" y="635"/>
                  </a:lnTo>
                  <a:lnTo>
                    <a:pt x="2551" y="625"/>
                  </a:lnTo>
                  <a:lnTo>
                    <a:pt x="2536" y="618"/>
                  </a:lnTo>
                  <a:lnTo>
                    <a:pt x="2518" y="612"/>
                  </a:lnTo>
                  <a:lnTo>
                    <a:pt x="2501" y="607"/>
                  </a:lnTo>
                  <a:lnTo>
                    <a:pt x="2484" y="605"/>
                  </a:lnTo>
                  <a:lnTo>
                    <a:pt x="2466" y="604"/>
                  </a:lnTo>
                  <a:lnTo>
                    <a:pt x="2446" y="605"/>
                  </a:lnTo>
                  <a:lnTo>
                    <a:pt x="2429" y="607"/>
                  </a:lnTo>
                  <a:lnTo>
                    <a:pt x="2412" y="612"/>
                  </a:lnTo>
                  <a:lnTo>
                    <a:pt x="2394" y="618"/>
                  </a:lnTo>
                  <a:lnTo>
                    <a:pt x="2379" y="625"/>
                  </a:lnTo>
                  <a:lnTo>
                    <a:pt x="2364" y="635"/>
                  </a:lnTo>
                  <a:lnTo>
                    <a:pt x="2350" y="645"/>
                  </a:lnTo>
                  <a:lnTo>
                    <a:pt x="2337" y="657"/>
                  </a:lnTo>
                  <a:lnTo>
                    <a:pt x="2325" y="670"/>
                  </a:lnTo>
                  <a:lnTo>
                    <a:pt x="2315" y="684"/>
                  </a:lnTo>
                  <a:lnTo>
                    <a:pt x="2306" y="699"/>
                  </a:lnTo>
                  <a:lnTo>
                    <a:pt x="2298" y="714"/>
                  </a:lnTo>
                  <a:lnTo>
                    <a:pt x="2293" y="731"/>
                  </a:lnTo>
                  <a:lnTo>
                    <a:pt x="2287" y="748"/>
                  </a:lnTo>
                  <a:lnTo>
                    <a:pt x="2285" y="766"/>
                  </a:lnTo>
                  <a:lnTo>
                    <a:pt x="2284" y="785"/>
                  </a:lnTo>
                  <a:lnTo>
                    <a:pt x="2285" y="804"/>
                  </a:lnTo>
                  <a:lnTo>
                    <a:pt x="2287" y="821"/>
                  </a:lnTo>
                  <a:lnTo>
                    <a:pt x="2293" y="838"/>
                  </a:lnTo>
                  <a:lnTo>
                    <a:pt x="2298" y="855"/>
                  </a:lnTo>
                  <a:lnTo>
                    <a:pt x="2306" y="871"/>
                  </a:lnTo>
                  <a:lnTo>
                    <a:pt x="2315" y="886"/>
                  </a:lnTo>
                  <a:lnTo>
                    <a:pt x="2325" y="900"/>
                  </a:lnTo>
                  <a:lnTo>
                    <a:pt x="2337" y="913"/>
                  </a:lnTo>
                  <a:lnTo>
                    <a:pt x="2350" y="924"/>
                  </a:lnTo>
                  <a:lnTo>
                    <a:pt x="2364" y="934"/>
                  </a:lnTo>
                  <a:lnTo>
                    <a:pt x="2379" y="944"/>
                  </a:lnTo>
                  <a:lnTo>
                    <a:pt x="2394" y="951"/>
                  </a:lnTo>
                  <a:lnTo>
                    <a:pt x="2412" y="958"/>
                  </a:lnTo>
                  <a:lnTo>
                    <a:pt x="2429" y="962"/>
                  </a:lnTo>
                  <a:lnTo>
                    <a:pt x="2446" y="964"/>
                  </a:lnTo>
                  <a:lnTo>
                    <a:pt x="2466" y="966"/>
                  </a:lnTo>
                  <a:lnTo>
                    <a:pt x="2484" y="964"/>
                  </a:lnTo>
                  <a:lnTo>
                    <a:pt x="2501" y="962"/>
                  </a:lnTo>
                  <a:lnTo>
                    <a:pt x="2518" y="958"/>
                  </a:lnTo>
                  <a:lnTo>
                    <a:pt x="2536" y="951"/>
                  </a:lnTo>
                  <a:lnTo>
                    <a:pt x="2551" y="944"/>
                  </a:lnTo>
                  <a:lnTo>
                    <a:pt x="2566" y="934"/>
                  </a:lnTo>
                  <a:lnTo>
                    <a:pt x="2580" y="924"/>
                  </a:lnTo>
                  <a:lnTo>
                    <a:pt x="2593" y="913"/>
                  </a:lnTo>
                  <a:lnTo>
                    <a:pt x="2605" y="900"/>
                  </a:lnTo>
                  <a:lnTo>
                    <a:pt x="2616" y="886"/>
                  </a:lnTo>
                  <a:lnTo>
                    <a:pt x="2624" y="871"/>
                  </a:lnTo>
                  <a:lnTo>
                    <a:pt x="2632" y="855"/>
                  </a:lnTo>
                  <a:lnTo>
                    <a:pt x="2638" y="838"/>
                  </a:lnTo>
                  <a:lnTo>
                    <a:pt x="2643" y="821"/>
                  </a:lnTo>
                  <a:lnTo>
                    <a:pt x="2645" y="804"/>
                  </a:lnTo>
                  <a:lnTo>
                    <a:pt x="2646" y="785"/>
                  </a:lnTo>
                  <a:close/>
                  <a:moveTo>
                    <a:pt x="2274" y="64"/>
                  </a:moveTo>
                  <a:lnTo>
                    <a:pt x="2277" y="68"/>
                  </a:lnTo>
                  <a:lnTo>
                    <a:pt x="2279" y="81"/>
                  </a:lnTo>
                  <a:lnTo>
                    <a:pt x="2283" y="102"/>
                  </a:lnTo>
                  <a:lnTo>
                    <a:pt x="2285" y="129"/>
                  </a:lnTo>
                  <a:lnTo>
                    <a:pt x="2285" y="144"/>
                  </a:lnTo>
                  <a:lnTo>
                    <a:pt x="2285" y="160"/>
                  </a:lnTo>
                  <a:lnTo>
                    <a:pt x="2283" y="178"/>
                  </a:lnTo>
                  <a:lnTo>
                    <a:pt x="2281" y="197"/>
                  </a:lnTo>
                  <a:lnTo>
                    <a:pt x="2278" y="217"/>
                  </a:lnTo>
                  <a:lnTo>
                    <a:pt x="2272" y="237"/>
                  </a:lnTo>
                  <a:lnTo>
                    <a:pt x="2265" y="258"/>
                  </a:lnTo>
                  <a:lnTo>
                    <a:pt x="2256" y="280"/>
                  </a:lnTo>
                  <a:lnTo>
                    <a:pt x="2251" y="291"/>
                  </a:lnTo>
                  <a:lnTo>
                    <a:pt x="2245" y="300"/>
                  </a:lnTo>
                  <a:lnTo>
                    <a:pt x="2240" y="309"/>
                  </a:lnTo>
                  <a:lnTo>
                    <a:pt x="2233" y="318"/>
                  </a:lnTo>
                  <a:lnTo>
                    <a:pt x="2221" y="334"/>
                  </a:lnTo>
                  <a:lnTo>
                    <a:pt x="2207" y="348"/>
                  </a:lnTo>
                  <a:lnTo>
                    <a:pt x="2193" y="360"/>
                  </a:lnTo>
                  <a:lnTo>
                    <a:pt x="2178" y="371"/>
                  </a:lnTo>
                  <a:lnTo>
                    <a:pt x="2163" y="380"/>
                  </a:lnTo>
                  <a:lnTo>
                    <a:pt x="2146" y="389"/>
                  </a:lnTo>
                  <a:lnTo>
                    <a:pt x="2111" y="405"/>
                  </a:lnTo>
                  <a:lnTo>
                    <a:pt x="2075" y="420"/>
                  </a:lnTo>
                  <a:lnTo>
                    <a:pt x="2056" y="430"/>
                  </a:lnTo>
                  <a:lnTo>
                    <a:pt x="2037" y="440"/>
                  </a:lnTo>
                  <a:lnTo>
                    <a:pt x="2017" y="450"/>
                  </a:lnTo>
                  <a:lnTo>
                    <a:pt x="1998" y="462"/>
                  </a:lnTo>
                  <a:lnTo>
                    <a:pt x="1988" y="470"/>
                  </a:lnTo>
                  <a:lnTo>
                    <a:pt x="1978" y="479"/>
                  </a:lnTo>
                  <a:lnTo>
                    <a:pt x="1969" y="488"/>
                  </a:lnTo>
                  <a:lnTo>
                    <a:pt x="1960" y="500"/>
                  </a:lnTo>
                  <a:lnTo>
                    <a:pt x="1951" y="512"/>
                  </a:lnTo>
                  <a:lnTo>
                    <a:pt x="1943" y="525"/>
                  </a:lnTo>
                  <a:lnTo>
                    <a:pt x="1935" y="538"/>
                  </a:lnTo>
                  <a:lnTo>
                    <a:pt x="1928" y="552"/>
                  </a:lnTo>
                  <a:lnTo>
                    <a:pt x="1914" y="582"/>
                  </a:lnTo>
                  <a:lnTo>
                    <a:pt x="1902" y="615"/>
                  </a:lnTo>
                  <a:lnTo>
                    <a:pt x="1891" y="647"/>
                  </a:lnTo>
                  <a:lnTo>
                    <a:pt x="1881" y="679"/>
                  </a:lnTo>
                  <a:lnTo>
                    <a:pt x="1873" y="711"/>
                  </a:lnTo>
                  <a:lnTo>
                    <a:pt x="1865" y="740"/>
                  </a:lnTo>
                  <a:lnTo>
                    <a:pt x="1860" y="767"/>
                  </a:lnTo>
                  <a:lnTo>
                    <a:pt x="1854" y="792"/>
                  </a:lnTo>
                  <a:lnTo>
                    <a:pt x="1849" y="827"/>
                  </a:lnTo>
                  <a:lnTo>
                    <a:pt x="1847" y="840"/>
                  </a:lnTo>
                  <a:lnTo>
                    <a:pt x="2213" y="906"/>
                  </a:lnTo>
                  <a:lnTo>
                    <a:pt x="2212" y="899"/>
                  </a:lnTo>
                  <a:lnTo>
                    <a:pt x="2210" y="877"/>
                  </a:lnTo>
                  <a:lnTo>
                    <a:pt x="2208" y="862"/>
                  </a:lnTo>
                  <a:lnTo>
                    <a:pt x="2207" y="845"/>
                  </a:lnTo>
                  <a:lnTo>
                    <a:pt x="2207" y="826"/>
                  </a:lnTo>
                  <a:lnTo>
                    <a:pt x="2207" y="806"/>
                  </a:lnTo>
                  <a:lnTo>
                    <a:pt x="2210" y="784"/>
                  </a:lnTo>
                  <a:lnTo>
                    <a:pt x="2212" y="763"/>
                  </a:lnTo>
                  <a:lnTo>
                    <a:pt x="2216" y="740"/>
                  </a:lnTo>
                  <a:lnTo>
                    <a:pt x="2221" y="717"/>
                  </a:lnTo>
                  <a:lnTo>
                    <a:pt x="2226" y="706"/>
                  </a:lnTo>
                  <a:lnTo>
                    <a:pt x="2230" y="696"/>
                  </a:lnTo>
                  <a:lnTo>
                    <a:pt x="2234" y="685"/>
                  </a:lnTo>
                  <a:lnTo>
                    <a:pt x="2240" y="674"/>
                  </a:lnTo>
                  <a:lnTo>
                    <a:pt x="2245" y="664"/>
                  </a:lnTo>
                  <a:lnTo>
                    <a:pt x="2252" y="655"/>
                  </a:lnTo>
                  <a:lnTo>
                    <a:pt x="2258" y="645"/>
                  </a:lnTo>
                  <a:lnTo>
                    <a:pt x="2266" y="636"/>
                  </a:lnTo>
                  <a:lnTo>
                    <a:pt x="2282" y="620"/>
                  </a:lnTo>
                  <a:lnTo>
                    <a:pt x="2297" y="607"/>
                  </a:lnTo>
                  <a:lnTo>
                    <a:pt x="2314" y="595"/>
                  </a:lnTo>
                  <a:lnTo>
                    <a:pt x="2331" y="585"/>
                  </a:lnTo>
                  <a:lnTo>
                    <a:pt x="2347" y="578"/>
                  </a:lnTo>
                  <a:lnTo>
                    <a:pt x="2364" y="570"/>
                  </a:lnTo>
                  <a:lnTo>
                    <a:pt x="2380" y="564"/>
                  </a:lnTo>
                  <a:lnTo>
                    <a:pt x="2397" y="557"/>
                  </a:lnTo>
                  <a:lnTo>
                    <a:pt x="2414" y="552"/>
                  </a:lnTo>
                  <a:lnTo>
                    <a:pt x="2431" y="546"/>
                  </a:lnTo>
                  <a:lnTo>
                    <a:pt x="2447" y="539"/>
                  </a:lnTo>
                  <a:lnTo>
                    <a:pt x="2463" y="530"/>
                  </a:lnTo>
                  <a:lnTo>
                    <a:pt x="2480" y="522"/>
                  </a:lnTo>
                  <a:lnTo>
                    <a:pt x="2496" y="511"/>
                  </a:lnTo>
                  <a:lnTo>
                    <a:pt x="2512" y="498"/>
                  </a:lnTo>
                  <a:lnTo>
                    <a:pt x="2527" y="484"/>
                  </a:lnTo>
                  <a:lnTo>
                    <a:pt x="2535" y="475"/>
                  </a:lnTo>
                  <a:lnTo>
                    <a:pt x="2542" y="466"/>
                  </a:lnTo>
                  <a:lnTo>
                    <a:pt x="2549" y="456"/>
                  </a:lnTo>
                  <a:lnTo>
                    <a:pt x="2555" y="444"/>
                  </a:lnTo>
                  <a:lnTo>
                    <a:pt x="2568" y="420"/>
                  </a:lnTo>
                  <a:lnTo>
                    <a:pt x="2580" y="393"/>
                  </a:lnTo>
                  <a:lnTo>
                    <a:pt x="2590" y="365"/>
                  </a:lnTo>
                  <a:lnTo>
                    <a:pt x="2599" y="336"/>
                  </a:lnTo>
                  <a:lnTo>
                    <a:pt x="2608" y="306"/>
                  </a:lnTo>
                  <a:lnTo>
                    <a:pt x="2616" y="277"/>
                  </a:lnTo>
                  <a:lnTo>
                    <a:pt x="2628" y="223"/>
                  </a:lnTo>
                  <a:lnTo>
                    <a:pt x="2635" y="176"/>
                  </a:lnTo>
                  <a:lnTo>
                    <a:pt x="2640" y="146"/>
                  </a:lnTo>
                  <a:lnTo>
                    <a:pt x="2642" y="134"/>
                  </a:lnTo>
                  <a:lnTo>
                    <a:pt x="2274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5" name="Freeform 1115"/>
            <p:cNvSpPr>
              <a:spLocks noEditPoints="1"/>
            </p:cNvSpPr>
            <p:nvPr userDrawn="1"/>
          </p:nvSpPr>
          <p:spPr bwMode="auto">
            <a:xfrm>
              <a:off x="4533" y="2870"/>
              <a:ext cx="883" cy="632"/>
            </a:xfrm>
            <a:custGeom>
              <a:avLst/>
              <a:gdLst>
                <a:gd name="T0" fmla="*/ 0 w 2648"/>
                <a:gd name="T1" fmla="*/ 0 h 1897"/>
                <a:gd name="T2" fmla="*/ 0 w 2648"/>
                <a:gd name="T3" fmla="*/ 0 h 1897"/>
                <a:gd name="T4" fmla="*/ 0 w 2648"/>
                <a:gd name="T5" fmla="*/ 0 h 1897"/>
                <a:gd name="T6" fmla="*/ 0 w 2648"/>
                <a:gd name="T7" fmla="*/ 0 h 1897"/>
                <a:gd name="T8" fmla="*/ 0 w 2648"/>
                <a:gd name="T9" fmla="*/ 0 h 1897"/>
                <a:gd name="T10" fmla="*/ 0 w 2648"/>
                <a:gd name="T11" fmla="*/ 0 h 1897"/>
                <a:gd name="T12" fmla="*/ 0 w 2648"/>
                <a:gd name="T13" fmla="*/ 0 h 1897"/>
                <a:gd name="T14" fmla="*/ 0 w 2648"/>
                <a:gd name="T15" fmla="*/ 0 h 1897"/>
                <a:gd name="T16" fmla="*/ 0 w 2648"/>
                <a:gd name="T17" fmla="*/ 0 h 1897"/>
                <a:gd name="T18" fmla="*/ 0 w 2648"/>
                <a:gd name="T19" fmla="*/ 0 h 1897"/>
                <a:gd name="T20" fmla="*/ 0 w 2648"/>
                <a:gd name="T21" fmla="*/ 0 h 1897"/>
                <a:gd name="T22" fmla="*/ 0 w 2648"/>
                <a:gd name="T23" fmla="*/ 0 h 1897"/>
                <a:gd name="T24" fmla="*/ 0 w 2648"/>
                <a:gd name="T25" fmla="*/ 0 h 1897"/>
                <a:gd name="T26" fmla="*/ 0 w 2648"/>
                <a:gd name="T27" fmla="*/ 0 h 1897"/>
                <a:gd name="T28" fmla="*/ 0 w 2648"/>
                <a:gd name="T29" fmla="*/ 0 h 1897"/>
                <a:gd name="T30" fmla="*/ 0 w 2648"/>
                <a:gd name="T31" fmla="*/ 0 h 1897"/>
                <a:gd name="T32" fmla="*/ 0 w 2648"/>
                <a:gd name="T33" fmla="*/ 0 h 1897"/>
                <a:gd name="T34" fmla="*/ 0 w 2648"/>
                <a:gd name="T35" fmla="*/ 0 h 1897"/>
                <a:gd name="T36" fmla="*/ 0 w 2648"/>
                <a:gd name="T37" fmla="*/ 0 h 1897"/>
                <a:gd name="T38" fmla="*/ 0 w 2648"/>
                <a:gd name="T39" fmla="*/ 0 h 1897"/>
                <a:gd name="T40" fmla="*/ 0 w 2648"/>
                <a:gd name="T41" fmla="*/ 0 h 1897"/>
                <a:gd name="T42" fmla="*/ 0 w 2648"/>
                <a:gd name="T43" fmla="*/ 0 h 1897"/>
                <a:gd name="T44" fmla="*/ 0 w 2648"/>
                <a:gd name="T45" fmla="*/ 0 h 1897"/>
                <a:gd name="T46" fmla="*/ 0 w 2648"/>
                <a:gd name="T47" fmla="*/ 0 h 1897"/>
                <a:gd name="T48" fmla="*/ 0 w 2648"/>
                <a:gd name="T49" fmla="*/ 0 h 1897"/>
                <a:gd name="T50" fmla="*/ 0 w 2648"/>
                <a:gd name="T51" fmla="*/ 0 h 1897"/>
                <a:gd name="T52" fmla="*/ 0 w 2648"/>
                <a:gd name="T53" fmla="*/ 0 h 1897"/>
                <a:gd name="T54" fmla="*/ 0 w 2648"/>
                <a:gd name="T55" fmla="*/ 0 h 1897"/>
                <a:gd name="T56" fmla="*/ 0 w 2648"/>
                <a:gd name="T57" fmla="*/ 0 h 1897"/>
                <a:gd name="T58" fmla="*/ 0 w 2648"/>
                <a:gd name="T59" fmla="*/ 0 h 1897"/>
                <a:gd name="T60" fmla="*/ 0 w 2648"/>
                <a:gd name="T61" fmla="*/ 0 h 1897"/>
                <a:gd name="T62" fmla="*/ 0 w 2648"/>
                <a:gd name="T63" fmla="*/ 0 h 1897"/>
                <a:gd name="T64" fmla="*/ 0 w 2648"/>
                <a:gd name="T65" fmla="*/ 0 h 1897"/>
                <a:gd name="T66" fmla="*/ 0 w 2648"/>
                <a:gd name="T67" fmla="*/ 0 h 1897"/>
                <a:gd name="T68" fmla="*/ 0 w 2648"/>
                <a:gd name="T69" fmla="*/ 0 h 1897"/>
                <a:gd name="T70" fmla="*/ 0 w 2648"/>
                <a:gd name="T71" fmla="*/ 0 h 1897"/>
                <a:gd name="T72" fmla="*/ 0 w 2648"/>
                <a:gd name="T73" fmla="*/ 0 h 1897"/>
                <a:gd name="T74" fmla="*/ 0 w 2648"/>
                <a:gd name="T75" fmla="*/ 0 h 1897"/>
                <a:gd name="T76" fmla="*/ 0 w 2648"/>
                <a:gd name="T77" fmla="*/ 0 h 1897"/>
                <a:gd name="T78" fmla="*/ 0 w 2648"/>
                <a:gd name="T79" fmla="*/ 0 h 1897"/>
                <a:gd name="T80" fmla="*/ 0 w 2648"/>
                <a:gd name="T81" fmla="*/ 0 h 1897"/>
                <a:gd name="T82" fmla="*/ 0 w 2648"/>
                <a:gd name="T83" fmla="*/ 0 h 1897"/>
                <a:gd name="T84" fmla="*/ 0 w 2648"/>
                <a:gd name="T85" fmla="*/ 0 h 1897"/>
                <a:gd name="T86" fmla="*/ 0 w 2648"/>
                <a:gd name="T87" fmla="*/ 0 h 1897"/>
                <a:gd name="T88" fmla="*/ 0 w 2648"/>
                <a:gd name="T89" fmla="*/ 0 h 1897"/>
                <a:gd name="T90" fmla="*/ 0 w 2648"/>
                <a:gd name="T91" fmla="*/ 0 h 1897"/>
                <a:gd name="T92" fmla="*/ 0 w 2648"/>
                <a:gd name="T93" fmla="*/ 0 h 1897"/>
                <a:gd name="T94" fmla="*/ 0 w 2648"/>
                <a:gd name="T95" fmla="*/ 0 h 1897"/>
                <a:gd name="T96" fmla="*/ 0 w 2648"/>
                <a:gd name="T97" fmla="*/ 0 h 1897"/>
                <a:gd name="T98" fmla="*/ 0 w 2648"/>
                <a:gd name="T99" fmla="*/ 0 h 1897"/>
                <a:gd name="T100" fmla="*/ 0 w 2648"/>
                <a:gd name="T101" fmla="*/ 0 h 1897"/>
                <a:gd name="T102" fmla="*/ 0 w 2648"/>
                <a:gd name="T103" fmla="*/ 0 h 1897"/>
                <a:gd name="T104" fmla="*/ 0 w 2648"/>
                <a:gd name="T105" fmla="*/ 0 h 1897"/>
                <a:gd name="T106" fmla="*/ 0 w 2648"/>
                <a:gd name="T107" fmla="*/ 0 h 1897"/>
                <a:gd name="T108" fmla="*/ 0 w 2648"/>
                <a:gd name="T109" fmla="*/ 0 h 1897"/>
                <a:gd name="T110" fmla="*/ 0 w 2648"/>
                <a:gd name="T111" fmla="*/ 0 h 1897"/>
                <a:gd name="T112" fmla="*/ 0 w 2648"/>
                <a:gd name="T113" fmla="*/ 0 h 1897"/>
                <a:gd name="T114" fmla="*/ 0 w 2648"/>
                <a:gd name="T115" fmla="*/ 0 h 1897"/>
                <a:gd name="T116" fmla="*/ 0 w 2648"/>
                <a:gd name="T117" fmla="*/ 0 h 1897"/>
                <a:gd name="T118" fmla="*/ 0 w 2648"/>
                <a:gd name="T119" fmla="*/ 0 h 1897"/>
                <a:gd name="T120" fmla="*/ 0 w 2648"/>
                <a:gd name="T121" fmla="*/ 0 h 1897"/>
                <a:gd name="T122" fmla="*/ 0 w 2648"/>
                <a:gd name="T123" fmla="*/ 0 h 18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8" h="1897">
                  <a:moveTo>
                    <a:pt x="0" y="1315"/>
                  </a:moveTo>
                  <a:lnTo>
                    <a:pt x="149" y="1315"/>
                  </a:lnTo>
                  <a:lnTo>
                    <a:pt x="149" y="1332"/>
                  </a:lnTo>
                  <a:lnTo>
                    <a:pt x="21" y="1332"/>
                  </a:lnTo>
                  <a:lnTo>
                    <a:pt x="21" y="1410"/>
                  </a:lnTo>
                  <a:lnTo>
                    <a:pt x="141" y="1410"/>
                  </a:lnTo>
                  <a:lnTo>
                    <a:pt x="141" y="1427"/>
                  </a:lnTo>
                  <a:lnTo>
                    <a:pt x="21" y="1427"/>
                  </a:lnTo>
                  <a:lnTo>
                    <a:pt x="21" y="1513"/>
                  </a:lnTo>
                  <a:lnTo>
                    <a:pt x="151" y="1513"/>
                  </a:lnTo>
                  <a:lnTo>
                    <a:pt x="151" y="1530"/>
                  </a:lnTo>
                  <a:lnTo>
                    <a:pt x="0" y="1530"/>
                  </a:lnTo>
                  <a:lnTo>
                    <a:pt x="0" y="1315"/>
                  </a:lnTo>
                  <a:close/>
                  <a:moveTo>
                    <a:pt x="176" y="1374"/>
                  </a:moveTo>
                  <a:lnTo>
                    <a:pt x="194" y="1374"/>
                  </a:lnTo>
                  <a:lnTo>
                    <a:pt x="194" y="1400"/>
                  </a:lnTo>
                  <a:lnTo>
                    <a:pt x="195" y="1400"/>
                  </a:lnTo>
                  <a:lnTo>
                    <a:pt x="198" y="1394"/>
                  </a:lnTo>
                  <a:lnTo>
                    <a:pt x="203" y="1388"/>
                  </a:lnTo>
                  <a:lnTo>
                    <a:pt x="208" y="1383"/>
                  </a:lnTo>
                  <a:lnTo>
                    <a:pt x="214" y="1379"/>
                  </a:lnTo>
                  <a:lnTo>
                    <a:pt x="221" y="1374"/>
                  </a:lnTo>
                  <a:lnTo>
                    <a:pt x="228" y="1372"/>
                  </a:lnTo>
                  <a:lnTo>
                    <a:pt x="236" y="1370"/>
                  </a:lnTo>
                  <a:lnTo>
                    <a:pt x="246" y="1370"/>
                  </a:lnTo>
                  <a:lnTo>
                    <a:pt x="253" y="1370"/>
                  </a:lnTo>
                  <a:lnTo>
                    <a:pt x="261" y="1372"/>
                  </a:lnTo>
                  <a:lnTo>
                    <a:pt x="267" y="1374"/>
                  </a:lnTo>
                  <a:lnTo>
                    <a:pt x="274" y="1378"/>
                  </a:lnTo>
                  <a:lnTo>
                    <a:pt x="279" y="1382"/>
                  </a:lnTo>
                  <a:lnTo>
                    <a:pt x="283" y="1387"/>
                  </a:lnTo>
                  <a:lnTo>
                    <a:pt x="288" y="1394"/>
                  </a:lnTo>
                  <a:lnTo>
                    <a:pt x="290" y="1400"/>
                  </a:lnTo>
                  <a:lnTo>
                    <a:pt x="294" y="1394"/>
                  </a:lnTo>
                  <a:lnTo>
                    <a:pt x="299" y="1387"/>
                  </a:lnTo>
                  <a:lnTo>
                    <a:pt x="304" y="1382"/>
                  </a:lnTo>
                  <a:lnTo>
                    <a:pt x="310" y="1378"/>
                  </a:lnTo>
                  <a:lnTo>
                    <a:pt x="317" y="1374"/>
                  </a:lnTo>
                  <a:lnTo>
                    <a:pt x="324" y="1372"/>
                  </a:lnTo>
                  <a:lnTo>
                    <a:pt x="332" y="1370"/>
                  </a:lnTo>
                  <a:lnTo>
                    <a:pt x="340" y="1370"/>
                  </a:lnTo>
                  <a:lnTo>
                    <a:pt x="351" y="1371"/>
                  </a:lnTo>
                  <a:lnTo>
                    <a:pt x="362" y="1373"/>
                  </a:lnTo>
                  <a:lnTo>
                    <a:pt x="367" y="1375"/>
                  </a:lnTo>
                  <a:lnTo>
                    <a:pt x="371" y="1378"/>
                  </a:lnTo>
                  <a:lnTo>
                    <a:pt x="375" y="1381"/>
                  </a:lnTo>
                  <a:lnTo>
                    <a:pt x="378" y="1384"/>
                  </a:lnTo>
                  <a:lnTo>
                    <a:pt x="381" y="1387"/>
                  </a:lnTo>
                  <a:lnTo>
                    <a:pt x="384" y="1392"/>
                  </a:lnTo>
                  <a:lnTo>
                    <a:pt x="386" y="1396"/>
                  </a:lnTo>
                  <a:lnTo>
                    <a:pt x="388" y="1400"/>
                  </a:lnTo>
                  <a:lnTo>
                    <a:pt x="390" y="1412"/>
                  </a:lnTo>
                  <a:lnTo>
                    <a:pt x="391" y="1425"/>
                  </a:lnTo>
                  <a:lnTo>
                    <a:pt x="391" y="1530"/>
                  </a:lnTo>
                  <a:lnTo>
                    <a:pt x="372" y="1530"/>
                  </a:lnTo>
                  <a:lnTo>
                    <a:pt x="372" y="1425"/>
                  </a:lnTo>
                  <a:lnTo>
                    <a:pt x="372" y="1416"/>
                  </a:lnTo>
                  <a:lnTo>
                    <a:pt x="370" y="1409"/>
                  </a:lnTo>
                  <a:lnTo>
                    <a:pt x="368" y="1401"/>
                  </a:lnTo>
                  <a:lnTo>
                    <a:pt x="364" y="1396"/>
                  </a:lnTo>
                  <a:lnTo>
                    <a:pt x="359" y="1392"/>
                  </a:lnTo>
                  <a:lnTo>
                    <a:pt x="353" y="1388"/>
                  </a:lnTo>
                  <a:lnTo>
                    <a:pt x="345" y="1386"/>
                  </a:lnTo>
                  <a:lnTo>
                    <a:pt x="335" y="1386"/>
                  </a:lnTo>
                  <a:lnTo>
                    <a:pt x="330" y="1386"/>
                  </a:lnTo>
                  <a:lnTo>
                    <a:pt x="324" y="1387"/>
                  </a:lnTo>
                  <a:lnTo>
                    <a:pt x="319" y="1388"/>
                  </a:lnTo>
                  <a:lnTo>
                    <a:pt x="315" y="1391"/>
                  </a:lnTo>
                  <a:lnTo>
                    <a:pt x="310" y="1393"/>
                  </a:lnTo>
                  <a:lnTo>
                    <a:pt x="307" y="1396"/>
                  </a:lnTo>
                  <a:lnTo>
                    <a:pt x="304" y="1399"/>
                  </a:lnTo>
                  <a:lnTo>
                    <a:pt x="302" y="1404"/>
                  </a:lnTo>
                  <a:lnTo>
                    <a:pt x="297" y="1412"/>
                  </a:lnTo>
                  <a:lnTo>
                    <a:pt x="295" y="1421"/>
                  </a:lnTo>
                  <a:lnTo>
                    <a:pt x="293" y="1432"/>
                  </a:lnTo>
                  <a:lnTo>
                    <a:pt x="293" y="1442"/>
                  </a:lnTo>
                  <a:lnTo>
                    <a:pt x="293" y="1530"/>
                  </a:lnTo>
                  <a:lnTo>
                    <a:pt x="274" y="1530"/>
                  </a:lnTo>
                  <a:lnTo>
                    <a:pt x="274" y="1425"/>
                  </a:lnTo>
                  <a:lnTo>
                    <a:pt x="274" y="1416"/>
                  </a:lnTo>
                  <a:lnTo>
                    <a:pt x="273" y="1410"/>
                  </a:lnTo>
                  <a:lnTo>
                    <a:pt x="270" y="1404"/>
                  </a:lnTo>
                  <a:lnTo>
                    <a:pt x="267" y="1397"/>
                  </a:lnTo>
                  <a:lnTo>
                    <a:pt x="263" y="1393"/>
                  </a:lnTo>
                  <a:lnTo>
                    <a:pt x="256" y="1389"/>
                  </a:lnTo>
                  <a:lnTo>
                    <a:pt x="250" y="1387"/>
                  </a:lnTo>
                  <a:lnTo>
                    <a:pt x="241" y="1386"/>
                  </a:lnTo>
                  <a:lnTo>
                    <a:pt x="236" y="1386"/>
                  </a:lnTo>
                  <a:lnTo>
                    <a:pt x="230" y="1387"/>
                  </a:lnTo>
                  <a:lnTo>
                    <a:pt x="225" y="1388"/>
                  </a:lnTo>
                  <a:lnTo>
                    <a:pt x="221" y="1391"/>
                  </a:lnTo>
                  <a:lnTo>
                    <a:pt x="216" y="1393"/>
                  </a:lnTo>
                  <a:lnTo>
                    <a:pt x="212" y="1396"/>
                  </a:lnTo>
                  <a:lnTo>
                    <a:pt x="209" y="1399"/>
                  </a:lnTo>
                  <a:lnTo>
                    <a:pt x="206" y="1402"/>
                  </a:lnTo>
                  <a:lnTo>
                    <a:pt x="201" y="1411"/>
                  </a:lnTo>
                  <a:lnTo>
                    <a:pt x="198" y="1421"/>
                  </a:lnTo>
                  <a:lnTo>
                    <a:pt x="196" y="1432"/>
                  </a:lnTo>
                  <a:lnTo>
                    <a:pt x="195" y="1443"/>
                  </a:lnTo>
                  <a:lnTo>
                    <a:pt x="195" y="1530"/>
                  </a:lnTo>
                  <a:lnTo>
                    <a:pt x="176" y="1530"/>
                  </a:lnTo>
                  <a:lnTo>
                    <a:pt x="176" y="1374"/>
                  </a:lnTo>
                  <a:close/>
                  <a:moveTo>
                    <a:pt x="427" y="1374"/>
                  </a:moveTo>
                  <a:lnTo>
                    <a:pt x="445" y="1374"/>
                  </a:lnTo>
                  <a:lnTo>
                    <a:pt x="445" y="1405"/>
                  </a:lnTo>
                  <a:lnTo>
                    <a:pt x="450" y="1396"/>
                  </a:lnTo>
                  <a:lnTo>
                    <a:pt x="454" y="1389"/>
                  </a:lnTo>
                  <a:lnTo>
                    <a:pt x="461" y="1384"/>
                  </a:lnTo>
                  <a:lnTo>
                    <a:pt x="467" y="1379"/>
                  </a:lnTo>
                  <a:lnTo>
                    <a:pt x="475" y="1375"/>
                  </a:lnTo>
                  <a:lnTo>
                    <a:pt x="483" y="1372"/>
                  </a:lnTo>
                  <a:lnTo>
                    <a:pt x="492" y="1371"/>
                  </a:lnTo>
                  <a:lnTo>
                    <a:pt x="500" y="1370"/>
                  </a:lnTo>
                  <a:lnTo>
                    <a:pt x="509" y="1370"/>
                  </a:lnTo>
                  <a:lnTo>
                    <a:pt x="518" y="1372"/>
                  </a:lnTo>
                  <a:lnTo>
                    <a:pt x="525" y="1374"/>
                  </a:lnTo>
                  <a:lnTo>
                    <a:pt x="532" y="1377"/>
                  </a:lnTo>
                  <a:lnTo>
                    <a:pt x="538" y="1380"/>
                  </a:lnTo>
                  <a:lnTo>
                    <a:pt x="544" y="1384"/>
                  </a:lnTo>
                  <a:lnTo>
                    <a:pt x="549" y="1389"/>
                  </a:lnTo>
                  <a:lnTo>
                    <a:pt x="553" y="1395"/>
                  </a:lnTo>
                  <a:lnTo>
                    <a:pt x="558" y="1400"/>
                  </a:lnTo>
                  <a:lnTo>
                    <a:pt x="561" y="1407"/>
                  </a:lnTo>
                  <a:lnTo>
                    <a:pt x="564" y="1413"/>
                  </a:lnTo>
                  <a:lnTo>
                    <a:pt x="566" y="1421"/>
                  </a:lnTo>
                  <a:lnTo>
                    <a:pt x="569" y="1428"/>
                  </a:lnTo>
                  <a:lnTo>
                    <a:pt x="570" y="1436"/>
                  </a:lnTo>
                  <a:lnTo>
                    <a:pt x="571" y="1445"/>
                  </a:lnTo>
                  <a:lnTo>
                    <a:pt x="571" y="1452"/>
                  </a:lnTo>
                  <a:lnTo>
                    <a:pt x="571" y="1461"/>
                  </a:lnTo>
                  <a:lnTo>
                    <a:pt x="570" y="1468"/>
                  </a:lnTo>
                  <a:lnTo>
                    <a:pt x="569" y="1476"/>
                  </a:lnTo>
                  <a:lnTo>
                    <a:pt x="566" y="1483"/>
                  </a:lnTo>
                  <a:lnTo>
                    <a:pt x="564" y="1491"/>
                  </a:lnTo>
                  <a:lnTo>
                    <a:pt x="561" y="1497"/>
                  </a:lnTo>
                  <a:lnTo>
                    <a:pt x="558" y="1504"/>
                  </a:lnTo>
                  <a:lnTo>
                    <a:pt x="553" y="1510"/>
                  </a:lnTo>
                  <a:lnTo>
                    <a:pt x="549" y="1516"/>
                  </a:lnTo>
                  <a:lnTo>
                    <a:pt x="544" y="1520"/>
                  </a:lnTo>
                  <a:lnTo>
                    <a:pt x="538" y="1524"/>
                  </a:lnTo>
                  <a:lnTo>
                    <a:pt x="532" y="1528"/>
                  </a:lnTo>
                  <a:lnTo>
                    <a:pt x="525" y="1531"/>
                  </a:lnTo>
                  <a:lnTo>
                    <a:pt x="518" y="1533"/>
                  </a:lnTo>
                  <a:lnTo>
                    <a:pt x="509" y="1534"/>
                  </a:lnTo>
                  <a:lnTo>
                    <a:pt x="500" y="1534"/>
                  </a:lnTo>
                  <a:lnTo>
                    <a:pt x="493" y="1534"/>
                  </a:lnTo>
                  <a:lnTo>
                    <a:pt x="484" y="1532"/>
                  </a:lnTo>
                  <a:lnTo>
                    <a:pt x="476" y="1530"/>
                  </a:lnTo>
                  <a:lnTo>
                    <a:pt x="468" y="1526"/>
                  </a:lnTo>
                  <a:lnTo>
                    <a:pt x="462" y="1521"/>
                  </a:lnTo>
                  <a:lnTo>
                    <a:pt x="455" y="1516"/>
                  </a:lnTo>
                  <a:lnTo>
                    <a:pt x="451" y="1508"/>
                  </a:lnTo>
                  <a:lnTo>
                    <a:pt x="446" y="1501"/>
                  </a:lnTo>
                  <a:lnTo>
                    <a:pt x="446" y="1588"/>
                  </a:lnTo>
                  <a:lnTo>
                    <a:pt x="427" y="1588"/>
                  </a:lnTo>
                  <a:lnTo>
                    <a:pt x="427" y="1374"/>
                  </a:lnTo>
                  <a:close/>
                  <a:moveTo>
                    <a:pt x="500" y="1386"/>
                  </a:moveTo>
                  <a:lnTo>
                    <a:pt x="493" y="1386"/>
                  </a:lnTo>
                  <a:lnTo>
                    <a:pt x="486" y="1387"/>
                  </a:lnTo>
                  <a:lnTo>
                    <a:pt x="480" y="1389"/>
                  </a:lnTo>
                  <a:lnTo>
                    <a:pt x="475" y="1392"/>
                  </a:lnTo>
                  <a:lnTo>
                    <a:pt x="469" y="1394"/>
                  </a:lnTo>
                  <a:lnTo>
                    <a:pt x="465" y="1398"/>
                  </a:lnTo>
                  <a:lnTo>
                    <a:pt x="462" y="1401"/>
                  </a:lnTo>
                  <a:lnTo>
                    <a:pt x="458" y="1406"/>
                  </a:lnTo>
                  <a:lnTo>
                    <a:pt x="453" y="1415"/>
                  </a:lnTo>
                  <a:lnTo>
                    <a:pt x="449" y="1427"/>
                  </a:lnTo>
                  <a:lnTo>
                    <a:pt x="446" y="1439"/>
                  </a:lnTo>
                  <a:lnTo>
                    <a:pt x="446" y="1452"/>
                  </a:lnTo>
                  <a:lnTo>
                    <a:pt x="448" y="1464"/>
                  </a:lnTo>
                  <a:lnTo>
                    <a:pt x="450" y="1476"/>
                  </a:lnTo>
                  <a:lnTo>
                    <a:pt x="453" y="1488"/>
                  </a:lnTo>
                  <a:lnTo>
                    <a:pt x="458" y="1497"/>
                  </a:lnTo>
                  <a:lnTo>
                    <a:pt x="462" y="1502"/>
                  </a:lnTo>
                  <a:lnTo>
                    <a:pt x="466" y="1506"/>
                  </a:lnTo>
                  <a:lnTo>
                    <a:pt x="470" y="1509"/>
                  </a:lnTo>
                  <a:lnTo>
                    <a:pt x="476" y="1513"/>
                  </a:lnTo>
                  <a:lnTo>
                    <a:pt x="481" y="1516"/>
                  </a:lnTo>
                  <a:lnTo>
                    <a:pt x="488" y="1517"/>
                  </a:lnTo>
                  <a:lnTo>
                    <a:pt x="494" y="1518"/>
                  </a:lnTo>
                  <a:lnTo>
                    <a:pt x="500" y="1519"/>
                  </a:lnTo>
                  <a:lnTo>
                    <a:pt x="507" y="1518"/>
                  </a:lnTo>
                  <a:lnTo>
                    <a:pt x="513" y="1517"/>
                  </a:lnTo>
                  <a:lnTo>
                    <a:pt x="519" y="1516"/>
                  </a:lnTo>
                  <a:lnTo>
                    <a:pt x="524" y="1513"/>
                  </a:lnTo>
                  <a:lnTo>
                    <a:pt x="529" y="1509"/>
                  </a:lnTo>
                  <a:lnTo>
                    <a:pt x="533" y="1506"/>
                  </a:lnTo>
                  <a:lnTo>
                    <a:pt x="537" y="1502"/>
                  </a:lnTo>
                  <a:lnTo>
                    <a:pt x="540" y="1497"/>
                  </a:lnTo>
                  <a:lnTo>
                    <a:pt x="546" y="1488"/>
                  </a:lnTo>
                  <a:lnTo>
                    <a:pt x="549" y="1476"/>
                  </a:lnTo>
                  <a:lnTo>
                    <a:pt x="551" y="1464"/>
                  </a:lnTo>
                  <a:lnTo>
                    <a:pt x="552" y="1452"/>
                  </a:lnTo>
                  <a:lnTo>
                    <a:pt x="551" y="1440"/>
                  </a:lnTo>
                  <a:lnTo>
                    <a:pt x="549" y="1428"/>
                  </a:lnTo>
                  <a:lnTo>
                    <a:pt x="546" y="1418"/>
                  </a:lnTo>
                  <a:lnTo>
                    <a:pt x="540" y="1407"/>
                  </a:lnTo>
                  <a:lnTo>
                    <a:pt x="537" y="1402"/>
                  </a:lnTo>
                  <a:lnTo>
                    <a:pt x="533" y="1398"/>
                  </a:lnTo>
                  <a:lnTo>
                    <a:pt x="529" y="1395"/>
                  </a:lnTo>
                  <a:lnTo>
                    <a:pt x="524" y="1392"/>
                  </a:lnTo>
                  <a:lnTo>
                    <a:pt x="519" y="1389"/>
                  </a:lnTo>
                  <a:lnTo>
                    <a:pt x="513" y="1387"/>
                  </a:lnTo>
                  <a:lnTo>
                    <a:pt x="507" y="1386"/>
                  </a:lnTo>
                  <a:lnTo>
                    <a:pt x="500" y="1386"/>
                  </a:lnTo>
                  <a:close/>
                  <a:moveTo>
                    <a:pt x="601" y="1315"/>
                  </a:moveTo>
                  <a:lnTo>
                    <a:pt x="620" y="1315"/>
                  </a:lnTo>
                  <a:lnTo>
                    <a:pt x="620" y="1530"/>
                  </a:lnTo>
                  <a:lnTo>
                    <a:pt x="601" y="1530"/>
                  </a:lnTo>
                  <a:lnTo>
                    <a:pt x="601" y="1315"/>
                  </a:lnTo>
                  <a:close/>
                  <a:moveTo>
                    <a:pt x="795" y="1452"/>
                  </a:moveTo>
                  <a:lnTo>
                    <a:pt x="795" y="1461"/>
                  </a:lnTo>
                  <a:lnTo>
                    <a:pt x="794" y="1468"/>
                  </a:lnTo>
                  <a:lnTo>
                    <a:pt x="793" y="1477"/>
                  </a:lnTo>
                  <a:lnTo>
                    <a:pt x="791" y="1485"/>
                  </a:lnTo>
                  <a:lnTo>
                    <a:pt x="788" y="1491"/>
                  </a:lnTo>
                  <a:lnTo>
                    <a:pt x="785" y="1497"/>
                  </a:lnTo>
                  <a:lnTo>
                    <a:pt x="781" y="1504"/>
                  </a:lnTo>
                  <a:lnTo>
                    <a:pt x="777" y="1510"/>
                  </a:lnTo>
                  <a:lnTo>
                    <a:pt x="772" y="1516"/>
                  </a:lnTo>
                  <a:lnTo>
                    <a:pt x="766" y="1520"/>
                  </a:lnTo>
                  <a:lnTo>
                    <a:pt x="760" y="1524"/>
                  </a:lnTo>
                  <a:lnTo>
                    <a:pt x="753" y="1528"/>
                  </a:lnTo>
                  <a:lnTo>
                    <a:pt x="747" y="1531"/>
                  </a:lnTo>
                  <a:lnTo>
                    <a:pt x="739" y="1533"/>
                  </a:lnTo>
                  <a:lnTo>
                    <a:pt x="731" y="1534"/>
                  </a:lnTo>
                  <a:lnTo>
                    <a:pt x="722" y="1534"/>
                  </a:lnTo>
                  <a:lnTo>
                    <a:pt x="713" y="1534"/>
                  </a:lnTo>
                  <a:lnTo>
                    <a:pt x="706" y="1533"/>
                  </a:lnTo>
                  <a:lnTo>
                    <a:pt x="698" y="1531"/>
                  </a:lnTo>
                  <a:lnTo>
                    <a:pt x="691" y="1528"/>
                  </a:lnTo>
                  <a:lnTo>
                    <a:pt x="684" y="1524"/>
                  </a:lnTo>
                  <a:lnTo>
                    <a:pt x="678" y="1520"/>
                  </a:lnTo>
                  <a:lnTo>
                    <a:pt x="672" y="1516"/>
                  </a:lnTo>
                  <a:lnTo>
                    <a:pt x="668" y="1510"/>
                  </a:lnTo>
                  <a:lnTo>
                    <a:pt x="664" y="1504"/>
                  </a:lnTo>
                  <a:lnTo>
                    <a:pt x="659" y="1497"/>
                  </a:lnTo>
                  <a:lnTo>
                    <a:pt x="656" y="1491"/>
                  </a:lnTo>
                  <a:lnTo>
                    <a:pt x="654" y="1485"/>
                  </a:lnTo>
                  <a:lnTo>
                    <a:pt x="652" y="1477"/>
                  </a:lnTo>
                  <a:lnTo>
                    <a:pt x="650" y="1468"/>
                  </a:lnTo>
                  <a:lnTo>
                    <a:pt x="648" y="1461"/>
                  </a:lnTo>
                  <a:lnTo>
                    <a:pt x="648" y="1452"/>
                  </a:lnTo>
                  <a:lnTo>
                    <a:pt x="648" y="1445"/>
                  </a:lnTo>
                  <a:lnTo>
                    <a:pt x="650" y="1436"/>
                  </a:lnTo>
                  <a:lnTo>
                    <a:pt x="652" y="1428"/>
                  </a:lnTo>
                  <a:lnTo>
                    <a:pt x="654" y="1421"/>
                  </a:lnTo>
                  <a:lnTo>
                    <a:pt x="656" y="1413"/>
                  </a:lnTo>
                  <a:lnTo>
                    <a:pt x="659" y="1407"/>
                  </a:lnTo>
                  <a:lnTo>
                    <a:pt x="664" y="1400"/>
                  </a:lnTo>
                  <a:lnTo>
                    <a:pt x="668" y="1395"/>
                  </a:lnTo>
                  <a:lnTo>
                    <a:pt x="672" y="1389"/>
                  </a:lnTo>
                  <a:lnTo>
                    <a:pt x="678" y="1384"/>
                  </a:lnTo>
                  <a:lnTo>
                    <a:pt x="684" y="1380"/>
                  </a:lnTo>
                  <a:lnTo>
                    <a:pt x="691" y="1377"/>
                  </a:lnTo>
                  <a:lnTo>
                    <a:pt x="698" y="1373"/>
                  </a:lnTo>
                  <a:lnTo>
                    <a:pt x="706" y="1372"/>
                  </a:lnTo>
                  <a:lnTo>
                    <a:pt x="713" y="1370"/>
                  </a:lnTo>
                  <a:lnTo>
                    <a:pt x="722" y="1370"/>
                  </a:lnTo>
                  <a:lnTo>
                    <a:pt x="731" y="1370"/>
                  </a:lnTo>
                  <a:lnTo>
                    <a:pt x="739" y="1372"/>
                  </a:lnTo>
                  <a:lnTo>
                    <a:pt x="747" y="1373"/>
                  </a:lnTo>
                  <a:lnTo>
                    <a:pt x="753" y="1377"/>
                  </a:lnTo>
                  <a:lnTo>
                    <a:pt x="760" y="1380"/>
                  </a:lnTo>
                  <a:lnTo>
                    <a:pt x="766" y="1384"/>
                  </a:lnTo>
                  <a:lnTo>
                    <a:pt x="772" y="1389"/>
                  </a:lnTo>
                  <a:lnTo>
                    <a:pt x="777" y="1395"/>
                  </a:lnTo>
                  <a:lnTo>
                    <a:pt x="781" y="1400"/>
                  </a:lnTo>
                  <a:lnTo>
                    <a:pt x="785" y="1407"/>
                  </a:lnTo>
                  <a:lnTo>
                    <a:pt x="788" y="1413"/>
                  </a:lnTo>
                  <a:lnTo>
                    <a:pt x="791" y="1421"/>
                  </a:lnTo>
                  <a:lnTo>
                    <a:pt x="793" y="1428"/>
                  </a:lnTo>
                  <a:lnTo>
                    <a:pt x="794" y="1436"/>
                  </a:lnTo>
                  <a:lnTo>
                    <a:pt x="795" y="1445"/>
                  </a:lnTo>
                  <a:lnTo>
                    <a:pt x="795" y="1452"/>
                  </a:lnTo>
                  <a:close/>
                  <a:moveTo>
                    <a:pt x="668" y="1452"/>
                  </a:moveTo>
                  <a:lnTo>
                    <a:pt x="669" y="1465"/>
                  </a:lnTo>
                  <a:lnTo>
                    <a:pt x="671" y="1477"/>
                  </a:lnTo>
                  <a:lnTo>
                    <a:pt x="675" y="1488"/>
                  </a:lnTo>
                  <a:lnTo>
                    <a:pt x="681" y="1497"/>
                  </a:lnTo>
                  <a:lnTo>
                    <a:pt x="685" y="1502"/>
                  </a:lnTo>
                  <a:lnTo>
                    <a:pt x="689" y="1506"/>
                  </a:lnTo>
                  <a:lnTo>
                    <a:pt x="694" y="1510"/>
                  </a:lnTo>
                  <a:lnTo>
                    <a:pt x="698" y="1513"/>
                  </a:lnTo>
                  <a:lnTo>
                    <a:pt x="704" y="1516"/>
                  </a:lnTo>
                  <a:lnTo>
                    <a:pt x="709" y="1517"/>
                  </a:lnTo>
                  <a:lnTo>
                    <a:pt x="715" y="1518"/>
                  </a:lnTo>
                  <a:lnTo>
                    <a:pt x="722" y="1519"/>
                  </a:lnTo>
                  <a:lnTo>
                    <a:pt x="728" y="1518"/>
                  </a:lnTo>
                  <a:lnTo>
                    <a:pt x="735" y="1517"/>
                  </a:lnTo>
                  <a:lnTo>
                    <a:pt x="740" y="1516"/>
                  </a:lnTo>
                  <a:lnTo>
                    <a:pt x="746" y="1513"/>
                  </a:lnTo>
                  <a:lnTo>
                    <a:pt x="751" y="1510"/>
                  </a:lnTo>
                  <a:lnTo>
                    <a:pt x="755" y="1506"/>
                  </a:lnTo>
                  <a:lnTo>
                    <a:pt x="760" y="1502"/>
                  </a:lnTo>
                  <a:lnTo>
                    <a:pt x="763" y="1497"/>
                  </a:lnTo>
                  <a:lnTo>
                    <a:pt x="769" y="1488"/>
                  </a:lnTo>
                  <a:lnTo>
                    <a:pt x="774" y="1477"/>
                  </a:lnTo>
                  <a:lnTo>
                    <a:pt x="776" y="1465"/>
                  </a:lnTo>
                  <a:lnTo>
                    <a:pt x="777" y="1452"/>
                  </a:lnTo>
                  <a:lnTo>
                    <a:pt x="776" y="1440"/>
                  </a:lnTo>
                  <a:lnTo>
                    <a:pt x="774" y="1428"/>
                  </a:lnTo>
                  <a:lnTo>
                    <a:pt x="769" y="1416"/>
                  </a:lnTo>
                  <a:lnTo>
                    <a:pt x="763" y="1407"/>
                  </a:lnTo>
                  <a:lnTo>
                    <a:pt x="760" y="1402"/>
                  </a:lnTo>
                  <a:lnTo>
                    <a:pt x="755" y="1398"/>
                  </a:lnTo>
                  <a:lnTo>
                    <a:pt x="751" y="1395"/>
                  </a:lnTo>
                  <a:lnTo>
                    <a:pt x="746" y="1392"/>
                  </a:lnTo>
                  <a:lnTo>
                    <a:pt x="740" y="1389"/>
                  </a:lnTo>
                  <a:lnTo>
                    <a:pt x="735" y="1387"/>
                  </a:lnTo>
                  <a:lnTo>
                    <a:pt x="728" y="1386"/>
                  </a:lnTo>
                  <a:lnTo>
                    <a:pt x="722" y="1386"/>
                  </a:lnTo>
                  <a:lnTo>
                    <a:pt x="715" y="1386"/>
                  </a:lnTo>
                  <a:lnTo>
                    <a:pt x="709" y="1387"/>
                  </a:lnTo>
                  <a:lnTo>
                    <a:pt x="704" y="1389"/>
                  </a:lnTo>
                  <a:lnTo>
                    <a:pt x="698" y="1392"/>
                  </a:lnTo>
                  <a:lnTo>
                    <a:pt x="694" y="1395"/>
                  </a:lnTo>
                  <a:lnTo>
                    <a:pt x="689" y="1398"/>
                  </a:lnTo>
                  <a:lnTo>
                    <a:pt x="685" y="1402"/>
                  </a:lnTo>
                  <a:lnTo>
                    <a:pt x="681" y="1407"/>
                  </a:lnTo>
                  <a:lnTo>
                    <a:pt x="675" y="1416"/>
                  </a:lnTo>
                  <a:lnTo>
                    <a:pt x="671" y="1428"/>
                  </a:lnTo>
                  <a:lnTo>
                    <a:pt x="669" y="1440"/>
                  </a:lnTo>
                  <a:lnTo>
                    <a:pt x="668" y="1452"/>
                  </a:lnTo>
                  <a:close/>
                  <a:moveTo>
                    <a:pt x="807" y="1374"/>
                  </a:moveTo>
                  <a:lnTo>
                    <a:pt x="827" y="1374"/>
                  </a:lnTo>
                  <a:lnTo>
                    <a:pt x="878" y="1507"/>
                  </a:lnTo>
                  <a:lnTo>
                    <a:pt x="926" y="1374"/>
                  </a:lnTo>
                  <a:lnTo>
                    <a:pt x="945" y="1374"/>
                  </a:lnTo>
                  <a:lnTo>
                    <a:pt x="877" y="1554"/>
                  </a:lnTo>
                  <a:lnTo>
                    <a:pt x="873" y="1563"/>
                  </a:lnTo>
                  <a:lnTo>
                    <a:pt x="870" y="1570"/>
                  </a:lnTo>
                  <a:lnTo>
                    <a:pt x="866" y="1576"/>
                  </a:lnTo>
                  <a:lnTo>
                    <a:pt x="862" y="1581"/>
                  </a:lnTo>
                  <a:lnTo>
                    <a:pt x="857" y="1584"/>
                  </a:lnTo>
                  <a:lnTo>
                    <a:pt x="851" y="1586"/>
                  </a:lnTo>
                  <a:lnTo>
                    <a:pt x="845" y="1587"/>
                  </a:lnTo>
                  <a:lnTo>
                    <a:pt x="836" y="1588"/>
                  </a:lnTo>
                  <a:lnTo>
                    <a:pt x="828" y="1587"/>
                  </a:lnTo>
                  <a:lnTo>
                    <a:pt x="822" y="1586"/>
                  </a:lnTo>
                  <a:lnTo>
                    <a:pt x="822" y="1570"/>
                  </a:lnTo>
                  <a:lnTo>
                    <a:pt x="829" y="1571"/>
                  </a:lnTo>
                  <a:lnTo>
                    <a:pt x="835" y="1572"/>
                  </a:lnTo>
                  <a:lnTo>
                    <a:pt x="841" y="1571"/>
                  </a:lnTo>
                  <a:lnTo>
                    <a:pt x="846" y="1570"/>
                  </a:lnTo>
                  <a:lnTo>
                    <a:pt x="849" y="1568"/>
                  </a:lnTo>
                  <a:lnTo>
                    <a:pt x="853" y="1564"/>
                  </a:lnTo>
                  <a:lnTo>
                    <a:pt x="858" y="1557"/>
                  </a:lnTo>
                  <a:lnTo>
                    <a:pt x="862" y="1547"/>
                  </a:lnTo>
                  <a:lnTo>
                    <a:pt x="869" y="1530"/>
                  </a:lnTo>
                  <a:lnTo>
                    <a:pt x="807" y="1374"/>
                  </a:lnTo>
                  <a:close/>
                  <a:moveTo>
                    <a:pt x="964" y="1374"/>
                  </a:moveTo>
                  <a:lnTo>
                    <a:pt x="981" y="1374"/>
                  </a:lnTo>
                  <a:lnTo>
                    <a:pt x="981" y="1400"/>
                  </a:lnTo>
                  <a:lnTo>
                    <a:pt x="982" y="1400"/>
                  </a:lnTo>
                  <a:lnTo>
                    <a:pt x="986" y="1394"/>
                  </a:lnTo>
                  <a:lnTo>
                    <a:pt x="991" y="1388"/>
                  </a:lnTo>
                  <a:lnTo>
                    <a:pt x="996" y="1383"/>
                  </a:lnTo>
                  <a:lnTo>
                    <a:pt x="1003" y="1379"/>
                  </a:lnTo>
                  <a:lnTo>
                    <a:pt x="1009" y="1374"/>
                  </a:lnTo>
                  <a:lnTo>
                    <a:pt x="1016" y="1372"/>
                  </a:lnTo>
                  <a:lnTo>
                    <a:pt x="1024" y="1370"/>
                  </a:lnTo>
                  <a:lnTo>
                    <a:pt x="1033" y="1370"/>
                  </a:lnTo>
                  <a:lnTo>
                    <a:pt x="1040" y="1370"/>
                  </a:lnTo>
                  <a:lnTo>
                    <a:pt x="1048" y="1372"/>
                  </a:lnTo>
                  <a:lnTo>
                    <a:pt x="1055" y="1374"/>
                  </a:lnTo>
                  <a:lnTo>
                    <a:pt x="1061" y="1378"/>
                  </a:lnTo>
                  <a:lnTo>
                    <a:pt x="1066" y="1382"/>
                  </a:lnTo>
                  <a:lnTo>
                    <a:pt x="1072" y="1387"/>
                  </a:lnTo>
                  <a:lnTo>
                    <a:pt x="1075" y="1394"/>
                  </a:lnTo>
                  <a:lnTo>
                    <a:pt x="1078" y="1400"/>
                  </a:lnTo>
                  <a:lnTo>
                    <a:pt x="1082" y="1394"/>
                  </a:lnTo>
                  <a:lnTo>
                    <a:pt x="1087" y="1387"/>
                  </a:lnTo>
                  <a:lnTo>
                    <a:pt x="1092" y="1382"/>
                  </a:lnTo>
                  <a:lnTo>
                    <a:pt x="1099" y="1378"/>
                  </a:lnTo>
                  <a:lnTo>
                    <a:pt x="1105" y="1374"/>
                  </a:lnTo>
                  <a:lnTo>
                    <a:pt x="1112" y="1372"/>
                  </a:lnTo>
                  <a:lnTo>
                    <a:pt x="1119" y="1370"/>
                  </a:lnTo>
                  <a:lnTo>
                    <a:pt x="1127" y="1370"/>
                  </a:lnTo>
                  <a:lnTo>
                    <a:pt x="1140" y="1371"/>
                  </a:lnTo>
                  <a:lnTo>
                    <a:pt x="1150" y="1373"/>
                  </a:lnTo>
                  <a:lnTo>
                    <a:pt x="1155" y="1375"/>
                  </a:lnTo>
                  <a:lnTo>
                    <a:pt x="1159" y="1378"/>
                  </a:lnTo>
                  <a:lnTo>
                    <a:pt x="1163" y="1381"/>
                  </a:lnTo>
                  <a:lnTo>
                    <a:pt x="1166" y="1384"/>
                  </a:lnTo>
                  <a:lnTo>
                    <a:pt x="1169" y="1387"/>
                  </a:lnTo>
                  <a:lnTo>
                    <a:pt x="1171" y="1392"/>
                  </a:lnTo>
                  <a:lnTo>
                    <a:pt x="1174" y="1396"/>
                  </a:lnTo>
                  <a:lnTo>
                    <a:pt x="1175" y="1400"/>
                  </a:lnTo>
                  <a:lnTo>
                    <a:pt x="1178" y="1412"/>
                  </a:lnTo>
                  <a:lnTo>
                    <a:pt x="1179" y="1425"/>
                  </a:lnTo>
                  <a:lnTo>
                    <a:pt x="1179" y="1530"/>
                  </a:lnTo>
                  <a:lnTo>
                    <a:pt x="1160" y="1530"/>
                  </a:lnTo>
                  <a:lnTo>
                    <a:pt x="1160" y="1425"/>
                  </a:lnTo>
                  <a:lnTo>
                    <a:pt x="1159" y="1416"/>
                  </a:lnTo>
                  <a:lnTo>
                    <a:pt x="1158" y="1409"/>
                  </a:lnTo>
                  <a:lnTo>
                    <a:pt x="1155" y="1401"/>
                  </a:lnTo>
                  <a:lnTo>
                    <a:pt x="1152" y="1396"/>
                  </a:lnTo>
                  <a:lnTo>
                    <a:pt x="1146" y="1392"/>
                  </a:lnTo>
                  <a:lnTo>
                    <a:pt x="1141" y="1388"/>
                  </a:lnTo>
                  <a:lnTo>
                    <a:pt x="1132" y="1386"/>
                  </a:lnTo>
                  <a:lnTo>
                    <a:pt x="1124" y="1386"/>
                  </a:lnTo>
                  <a:lnTo>
                    <a:pt x="1117" y="1386"/>
                  </a:lnTo>
                  <a:lnTo>
                    <a:pt x="1112" y="1387"/>
                  </a:lnTo>
                  <a:lnTo>
                    <a:pt x="1107" y="1388"/>
                  </a:lnTo>
                  <a:lnTo>
                    <a:pt x="1103" y="1391"/>
                  </a:lnTo>
                  <a:lnTo>
                    <a:pt x="1099" y="1393"/>
                  </a:lnTo>
                  <a:lnTo>
                    <a:pt x="1096" y="1396"/>
                  </a:lnTo>
                  <a:lnTo>
                    <a:pt x="1092" y="1399"/>
                  </a:lnTo>
                  <a:lnTo>
                    <a:pt x="1090" y="1404"/>
                  </a:lnTo>
                  <a:lnTo>
                    <a:pt x="1086" y="1412"/>
                  </a:lnTo>
                  <a:lnTo>
                    <a:pt x="1083" y="1421"/>
                  </a:lnTo>
                  <a:lnTo>
                    <a:pt x="1082" y="1432"/>
                  </a:lnTo>
                  <a:lnTo>
                    <a:pt x="1080" y="1442"/>
                  </a:lnTo>
                  <a:lnTo>
                    <a:pt x="1080" y="1530"/>
                  </a:lnTo>
                  <a:lnTo>
                    <a:pt x="1062" y="1530"/>
                  </a:lnTo>
                  <a:lnTo>
                    <a:pt x="1062" y="1425"/>
                  </a:lnTo>
                  <a:lnTo>
                    <a:pt x="1061" y="1416"/>
                  </a:lnTo>
                  <a:lnTo>
                    <a:pt x="1060" y="1410"/>
                  </a:lnTo>
                  <a:lnTo>
                    <a:pt x="1058" y="1404"/>
                  </a:lnTo>
                  <a:lnTo>
                    <a:pt x="1055" y="1397"/>
                  </a:lnTo>
                  <a:lnTo>
                    <a:pt x="1050" y="1393"/>
                  </a:lnTo>
                  <a:lnTo>
                    <a:pt x="1045" y="1389"/>
                  </a:lnTo>
                  <a:lnTo>
                    <a:pt x="1037" y="1387"/>
                  </a:lnTo>
                  <a:lnTo>
                    <a:pt x="1030" y="1386"/>
                  </a:lnTo>
                  <a:lnTo>
                    <a:pt x="1023" y="1386"/>
                  </a:lnTo>
                  <a:lnTo>
                    <a:pt x="1018" y="1387"/>
                  </a:lnTo>
                  <a:lnTo>
                    <a:pt x="1013" y="1388"/>
                  </a:lnTo>
                  <a:lnTo>
                    <a:pt x="1008" y="1391"/>
                  </a:lnTo>
                  <a:lnTo>
                    <a:pt x="1004" y="1393"/>
                  </a:lnTo>
                  <a:lnTo>
                    <a:pt x="1001" y="1396"/>
                  </a:lnTo>
                  <a:lnTo>
                    <a:pt x="997" y="1399"/>
                  </a:lnTo>
                  <a:lnTo>
                    <a:pt x="994" y="1402"/>
                  </a:lnTo>
                  <a:lnTo>
                    <a:pt x="989" y="1411"/>
                  </a:lnTo>
                  <a:lnTo>
                    <a:pt x="985" y="1421"/>
                  </a:lnTo>
                  <a:lnTo>
                    <a:pt x="983" y="1432"/>
                  </a:lnTo>
                  <a:lnTo>
                    <a:pt x="983" y="1443"/>
                  </a:lnTo>
                  <a:lnTo>
                    <a:pt x="983" y="1530"/>
                  </a:lnTo>
                  <a:lnTo>
                    <a:pt x="964" y="1530"/>
                  </a:lnTo>
                  <a:lnTo>
                    <a:pt x="964" y="1374"/>
                  </a:lnTo>
                  <a:close/>
                  <a:moveTo>
                    <a:pt x="1226" y="1458"/>
                  </a:moveTo>
                  <a:lnTo>
                    <a:pt x="1227" y="1468"/>
                  </a:lnTo>
                  <a:lnTo>
                    <a:pt x="1229" y="1479"/>
                  </a:lnTo>
                  <a:lnTo>
                    <a:pt x="1233" y="1489"/>
                  </a:lnTo>
                  <a:lnTo>
                    <a:pt x="1238" y="1499"/>
                  </a:lnTo>
                  <a:lnTo>
                    <a:pt x="1241" y="1503"/>
                  </a:lnTo>
                  <a:lnTo>
                    <a:pt x="1246" y="1506"/>
                  </a:lnTo>
                  <a:lnTo>
                    <a:pt x="1250" y="1510"/>
                  </a:lnTo>
                  <a:lnTo>
                    <a:pt x="1254" y="1513"/>
                  </a:lnTo>
                  <a:lnTo>
                    <a:pt x="1260" y="1516"/>
                  </a:lnTo>
                  <a:lnTo>
                    <a:pt x="1265" y="1517"/>
                  </a:lnTo>
                  <a:lnTo>
                    <a:pt x="1272" y="1518"/>
                  </a:lnTo>
                  <a:lnTo>
                    <a:pt x="1278" y="1519"/>
                  </a:lnTo>
                  <a:lnTo>
                    <a:pt x="1288" y="1518"/>
                  </a:lnTo>
                  <a:lnTo>
                    <a:pt x="1296" y="1516"/>
                  </a:lnTo>
                  <a:lnTo>
                    <a:pt x="1304" y="1513"/>
                  </a:lnTo>
                  <a:lnTo>
                    <a:pt x="1310" y="1507"/>
                  </a:lnTo>
                  <a:lnTo>
                    <a:pt x="1316" y="1502"/>
                  </a:lnTo>
                  <a:lnTo>
                    <a:pt x="1320" y="1495"/>
                  </a:lnTo>
                  <a:lnTo>
                    <a:pt x="1323" y="1488"/>
                  </a:lnTo>
                  <a:lnTo>
                    <a:pt x="1327" y="1479"/>
                  </a:lnTo>
                  <a:lnTo>
                    <a:pt x="1346" y="1479"/>
                  </a:lnTo>
                  <a:lnTo>
                    <a:pt x="1342" y="1491"/>
                  </a:lnTo>
                  <a:lnTo>
                    <a:pt x="1337" y="1503"/>
                  </a:lnTo>
                  <a:lnTo>
                    <a:pt x="1331" y="1511"/>
                  </a:lnTo>
                  <a:lnTo>
                    <a:pt x="1323" y="1520"/>
                  </a:lnTo>
                  <a:lnTo>
                    <a:pt x="1319" y="1523"/>
                  </a:lnTo>
                  <a:lnTo>
                    <a:pt x="1315" y="1527"/>
                  </a:lnTo>
                  <a:lnTo>
                    <a:pt x="1309" y="1529"/>
                  </a:lnTo>
                  <a:lnTo>
                    <a:pt x="1304" y="1531"/>
                  </a:lnTo>
                  <a:lnTo>
                    <a:pt x="1292" y="1534"/>
                  </a:lnTo>
                  <a:lnTo>
                    <a:pt x="1278" y="1534"/>
                  </a:lnTo>
                  <a:lnTo>
                    <a:pt x="1268" y="1534"/>
                  </a:lnTo>
                  <a:lnTo>
                    <a:pt x="1261" y="1533"/>
                  </a:lnTo>
                  <a:lnTo>
                    <a:pt x="1253" y="1531"/>
                  </a:lnTo>
                  <a:lnTo>
                    <a:pt x="1246" y="1528"/>
                  </a:lnTo>
                  <a:lnTo>
                    <a:pt x="1239" y="1524"/>
                  </a:lnTo>
                  <a:lnTo>
                    <a:pt x="1234" y="1520"/>
                  </a:lnTo>
                  <a:lnTo>
                    <a:pt x="1228" y="1516"/>
                  </a:lnTo>
                  <a:lnTo>
                    <a:pt x="1224" y="1510"/>
                  </a:lnTo>
                  <a:lnTo>
                    <a:pt x="1220" y="1504"/>
                  </a:lnTo>
                  <a:lnTo>
                    <a:pt x="1217" y="1497"/>
                  </a:lnTo>
                  <a:lnTo>
                    <a:pt x="1213" y="1491"/>
                  </a:lnTo>
                  <a:lnTo>
                    <a:pt x="1211" y="1483"/>
                  </a:lnTo>
                  <a:lnTo>
                    <a:pt x="1209" y="1468"/>
                  </a:lnTo>
                  <a:lnTo>
                    <a:pt x="1208" y="1452"/>
                  </a:lnTo>
                  <a:lnTo>
                    <a:pt x="1209" y="1437"/>
                  </a:lnTo>
                  <a:lnTo>
                    <a:pt x="1211" y="1422"/>
                  </a:lnTo>
                  <a:lnTo>
                    <a:pt x="1213" y="1415"/>
                  </a:lnTo>
                  <a:lnTo>
                    <a:pt x="1217" y="1408"/>
                  </a:lnTo>
                  <a:lnTo>
                    <a:pt x="1220" y="1401"/>
                  </a:lnTo>
                  <a:lnTo>
                    <a:pt x="1224" y="1396"/>
                  </a:lnTo>
                  <a:lnTo>
                    <a:pt x="1228" y="1391"/>
                  </a:lnTo>
                  <a:lnTo>
                    <a:pt x="1234" y="1385"/>
                  </a:lnTo>
                  <a:lnTo>
                    <a:pt x="1239" y="1381"/>
                  </a:lnTo>
                  <a:lnTo>
                    <a:pt x="1246" y="1378"/>
                  </a:lnTo>
                  <a:lnTo>
                    <a:pt x="1253" y="1374"/>
                  </a:lnTo>
                  <a:lnTo>
                    <a:pt x="1261" y="1372"/>
                  </a:lnTo>
                  <a:lnTo>
                    <a:pt x="1268" y="1370"/>
                  </a:lnTo>
                  <a:lnTo>
                    <a:pt x="1278" y="1370"/>
                  </a:lnTo>
                  <a:lnTo>
                    <a:pt x="1287" y="1370"/>
                  </a:lnTo>
                  <a:lnTo>
                    <a:pt x="1295" y="1372"/>
                  </a:lnTo>
                  <a:lnTo>
                    <a:pt x="1303" y="1374"/>
                  </a:lnTo>
                  <a:lnTo>
                    <a:pt x="1309" y="1378"/>
                  </a:lnTo>
                  <a:lnTo>
                    <a:pt x="1316" y="1382"/>
                  </a:lnTo>
                  <a:lnTo>
                    <a:pt x="1321" y="1386"/>
                  </a:lnTo>
                  <a:lnTo>
                    <a:pt x="1327" y="1392"/>
                  </a:lnTo>
                  <a:lnTo>
                    <a:pt x="1331" y="1397"/>
                  </a:lnTo>
                  <a:lnTo>
                    <a:pt x="1335" y="1404"/>
                  </a:lnTo>
                  <a:lnTo>
                    <a:pt x="1339" y="1411"/>
                  </a:lnTo>
                  <a:lnTo>
                    <a:pt x="1341" y="1418"/>
                  </a:lnTo>
                  <a:lnTo>
                    <a:pt x="1343" y="1425"/>
                  </a:lnTo>
                  <a:lnTo>
                    <a:pt x="1346" y="1441"/>
                  </a:lnTo>
                  <a:lnTo>
                    <a:pt x="1346" y="1458"/>
                  </a:lnTo>
                  <a:lnTo>
                    <a:pt x="1226" y="1458"/>
                  </a:lnTo>
                  <a:close/>
                  <a:moveTo>
                    <a:pt x="1327" y="1441"/>
                  </a:moveTo>
                  <a:lnTo>
                    <a:pt x="1326" y="1431"/>
                  </a:lnTo>
                  <a:lnTo>
                    <a:pt x="1323" y="1421"/>
                  </a:lnTo>
                  <a:lnTo>
                    <a:pt x="1319" y="1411"/>
                  </a:lnTo>
                  <a:lnTo>
                    <a:pt x="1314" y="1404"/>
                  </a:lnTo>
                  <a:lnTo>
                    <a:pt x="1306" y="1396"/>
                  </a:lnTo>
                  <a:lnTo>
                    <a:pt x="1299" y="1391"/>
                  </a:lnTo>
                  <a:lnTo>
                    <a:pt x="1293" y="1388"/>
                  </a:lnTo>
                  <a:lnTo>
                    <a:pt x="1289" y="1387"/>
                  </a:lnTo>
                  <a:lnTo>
                    <a:pt x="1283" y="1386"/>
                  </a:lnTo>
                  <a:lnTo>
                    <a:pt x="1278" y="1386"/>
                  </a:lnTo>
                  <a:lnTo>
                    <a:pt x="1272" y="1386"/>
                  </a:lnTo>
                  <a:lnTo>
                    <a:pt x="1266" y="1387"/>
                  </a:lnTo>
                  <a:lnTo>
                    <a:pt x="1262" y="1388"/>
                  </a:lnTo>
                  <a:lnTo>
                    <a:pt x="1256" y="1391"/>
                  </a:lnTo>
                  <a:lnTo>
                    <a:pt x="1249" y="1396"/>
                  </a:lnTo>
                  <a:lnTo>
                    <a:pt x="1241" y="1404"/>
                  </a:lnTo>
                  <a:lnTo>
                    <a:pt x="1236" y="1411"/>
                  </a:lnTo>
                  <a:lnTo>
                    <a:pt x="1232" y="1421"/>
                  </a:lnTo>
                  <a:lnTo>
                    <a:pt x="1228" y="1431"/>
                  </a:lnTo>
                  <a:lnTo>
                    <a:pt x="1226" y="1441"/>
                  </a:lnTo>
                  <a:lnTo>
                    <a:pt x="1327" y="1441"/>
                  </a:lnTo>
                  <a:close/>
                  <a:moveTo>
                    <a:pt x="1372" y="1374"/>
                  </a:moveTo>
                  <a:lnTo>
                    <a:pt x="1390" y="1374"/>
                  </a:lnTo>
                  <a:lnTo>
                    <a:pt x="1390" y="1401"/>
                  </a:lnTo>
                  <a:lnTo>
                    <a:pt x="1391" y="1401"/>
                  </a:lnTo>
                  <a:lnTo>
                    <a:pt x="1395" y="1395"/>
                  </a:lnTo>
                  <a:lnTo>
                    <a:pt x="1399" y="1388"/>
                  </a:lnTo>
                  <a:lnTo>
                    <a:pt x="1404" y="1383"/>
                  </a:lnTo>
                  <a:lnTo>
                    <a:pt x="1411" y="1379"/>
                  </a:lnTo>
                  <a:lnTo>
                    <a:pt x="1417" y="1375"/>
                  </a:lnTo>
                  <a:lnTo>
                    <a:pt x="1425" y="1372"/>
                  </a:lnTo>
                  <a:lnTo>
                    <a:pt x="1433" y="1371"/>
                  </a:lnTo>
                  <a:lnTo>
                    <a:pt x="1441" y="1370"/>
                  </a:lnTo>
                  <a:lnTo>
                    <a:pt x="1449" y="1370"/>
                  </a:lnTo>
                  <a:lnTo>
                    <a:pt x="1456" y="1371"/>
                  </a:lnTo>
                  <a:lnTo>
                    <a:pt x="1463" y="1372"/>
                  </a:lnTo>
                  <a:lnTo>
                    <a:pt x="1468" y="1374"/>
                  </a:lnTo>
                  <a:lnTo>
                    <a:pt x="1474" y="1377"/>
                  </a:lnTo>
                  <a:lnTo>
                    <a:pt x="1478" y="1380"/>
                  </a:lnTo>
                  <a:lnTo>
                    <a:pt x="1482" y="1382"/>
                  </a:lnTo>
                  <a:lnTo>
                    <a:pt x="1485" y="1386"/>
                  </a:lnTo>
                  <a:lnTo>
                    <a:pt x="1489" y="1391"/>
                  </a:lnTo>
                  <a:lnTo>
                    <a:pt x="1492" y="1395"/>
                  </a:lnTo>
                  <a:lnTo>
                    <a:pt x="1493" y="1399"/>
                  </a:lnTo>
                  <a:lnTo>
                    <a:pt x="1495" y="1405"/>
                  </a:lnTo>
                  <a:lnTo>
                    <a:pt x="1497" y="1416"/>
                  </a:lnTo>
                  <a:lnTo>
                    <a:pt x="1498" y="1431"/>
                  </a:lnTo>
                  <a:lnTo>
                    <a:pt x="1498" y="1530"/>
                  </a:lnTo>
                  <a:lnTo>
                    <a:pt x="1479" y="1530"/>
                  </a:lnTo>
                  <a:lnTo>
                    <a:pt x="1479" y="1433"/>
                  </a:lnTo>
                  <a:lnTo>
                    <a:pt x="1479" y="1423"/>
                  </a:lnTo>
                  <a:lnTo>
                    <a:pt x="1477" y="1414"/>
                  </a:lnTo>
                  <a:lnTo>
                    <a:pt x="1475" y="1407"/>
                  </a:lnTo>
                  <a:lnTo>
                    <a:pt x="1470" y="1399"/>
                  </a:lnTo>
                  <a:lnTo>
                    <a:pt x="1466" y="1394"/>
                  </a:lnTo>
                  <a:lnTo>
                    <a:pt x="1458" y="1389"/>
                  </a:lnTo>
                  <a:lnTo>
                    <a:pt x="1450" y="1387"/>
                  </a:lnTo>
                  <a:lnTo>
                    <a:pt x="1439" y="1386"/>
                  </a:lnTo>
                  <a:lnTo>
                    <a:pt x="1434" y="1386"/>
                  </a:lnTo>
                  <a:lnTo>
                    <a:pt x="1428" y="1387"/>
                  </a:lnTo>
                  <a:lnTo>
                    <a:pt x="1424" y="1388"/>
                  </a:lnTo>
                  <a:lnTo>
                    <a:pt x="1420" y="1391"/>
                  </a:lnTo>
                  <a:lnTo>
                    <a:pt x="1411" y="1395"/>
                  </a:lnTo>
                  <a:lnTo>
                    <a:pt x="1404" y="1401"/>
                  </a:lnTo>
                  <a:lnTo>
                    <a:pt x="1398" y="1409"/>
                  </a:lnTo>
                  <a:lnTo>
                    <a:pt x="1395" y="1419"/>
                  </a:lnTo>
                  <a:lnTo>
                    <a:pt x="1391" y="1428"/>
                  </a:lnTo>
                  <a:lnTo>
                    <a:pt x="1390" y="1439"/>
                  </a:lnTo>
                  <a:lnTo>
                    <a:pt x="1390" y="1530"/>
                  </a:lnTo>
                  <a:lnTo>
                    <a:pt x="1372" y="1530"/>
                  </a:lnTo>
                  <a:lnTo>
                    <a:pt x="1372" y="1374"/>
                  </a:lnTo>
                  <a:close/>
                  <a:moveTo>
                    <a:pt x="1564" y="1374"/>
                  </a:moveTo>
                  <a:lnTo>
                    <a:pt x="1596" y="1374"/>
                  </a:lnTo>
                  <a:lnTo>
                    <a:pt x="1596" y="1391"/>
                  </a:lnTo>
                  <a:lnTo>
                    <a:pt x="1564" y="1391"/>
                  </a:lnTo>
                  <a:lnTo>
                    <a:pt x="1564" y="1495"/>
                  </a:lnTo>
                  <a:lnTo>
                    <a:pt x="1564" y="1504"/>
                  </a:lnTo>
                  <a:lnTo>
                    <a:pt x="1566" y="1510"/>
                  </a:lnTo>
                  <a:lnTo>
                    <a:pt x="1569" y="1513"/>
                  </a:lnTo>
                  <a:lnTo>
                    <a:pt x="1572" y="1514"/>
                  </a:lnTo>
                  <a:lnTo>
                    <a:pt x="1575" y="1516"/>
                  </a:lnTo>
                  <a:lnTo>
                    <a:pt x="1579" y="1516"/>
                  </a:lnTo>
                  <a:lnTo>
                    <a:pt x="1588" y="1516"/>
                  </a:lnTo>
                  <a:lnTo>
                    <a:pt x="1596" y="1515"/>
                  </a:lnTo>
                  <a:lnTo>
                    <a:pt x="1596" y="1531"/>
                  </a:lnTo>
                  <a:lnTo>
                    <a:pt x="1587" y="1532"/>
                  </a:lnTo>
                  <a:lnTo>
                    <a:pt x="1579" y="1532"/>
                  </a:lnTo>
                  <a:lnTo>
                    <a:pt x="1570" y="1532"/>
                  </a:lnTo>
                  <a:lnTo>
                    <a:pt x="1563" y="1530"/>
                  </a:lnTo>
                  <a:lnTo>
                    <a:pt x="1557" y="1528"/>
                  </a:lnTo>
                  <a:lnTo>
                    <a:pt x="1552" y="1524"/>
                  </a:lnTo>
                  <a:lnTo>
                    <a:pt x="1549" y="1520"/>
                  </a:lnTo>
                  <a:lnTo>
                    <a:pt x="1547" y="1514"/>
                  </a:lnTo>
                  <a:lnTo>
                    <a:pt x="1546" y="1506"/>
                  </a:lnTo>
                  <a:lnTo>
                    <a:pt x="1545" y="1497"/>
                  </a:lnTo>
                  <a:lnTo>
                    <a:pt x="1545" y="1391"/>
                  </a:lnTo>
                  <a:lnTo>
                    <a:pt x="1518" y="1391"/>
                  </a:lnTo>
                  <a:lnTo>
                    <a:pt x="1518" y="1374"/>
                  </a:lnTo>
                  <a:lnTo>
                    <a:pt x="1545" y="1374"/>
                  </a:lnTo>
                  <a:lnTo>
                    <a:pt x="1545" y="1328"/>
                  </a:lnTo>
                  <a:lnTo>
                    <a:pt x="1564" y="1328"/>
                  </a:lnTo>
                  <a:lnTo>
                    <a:pt x="1564" y="1374"/>
                  </a:lnTo>
                  <a:close/>
                  <a:moveTo>
                    <a:pt x="1721" y="1460"/>
                  </a:moveTo>
                  <a:lnTo>
                    <a:pt x="1721" y="1467"/>
                  </a:lnTo>
                  <a:lnTo>
                    <a:pt x="1722" y="1475"/>
                  </a:lnTo>
                  <a:lnTo>
                    <a:pt x="1723" y="1481"/>
                  </a:lnTo>
                  <a:lnTo>
                    <a:pt x="1725" y="1487"/>
                  </a:lnTo>
                  <a:lnTo>
                    <a:pt x="1728" y="1492"/>
                  </a:lnTo>
                  <a:lnTo>
                    <a:pt x="1732" y="1497"/>
                  </a:lnTo>
                  <a:lnTo>
                    <a:pt x="1736" y="1501"/>
                  </a:lnTo>
                  <a:lnTo>
                    <a:pt x="1740" y="1505"/>
                  </a:lnTo>
                  <a:lnTo>
                    <a:pt x="1746" y="1508"/>
                  </a:lnTo>
                  <a:lnTo>
                    <a:pt x="1751" y="1510"/>
                  </a:lnTo>
                  <a:lnTo>
                    <a:pt x="1757" y="1513"/>
                  </a:lnTo>
                  <a:lnTo>
                    <a:pt x="1763" y="1515"/>
                  </a:lnTo>
                  <a:lnTo>
                    <a:pt x="1776" y="1517"/>
                  </a:lnTo>
                  <a:lnTo>
                    <a:pt x="1791" y="1517"/>
                  </a:lnTo>
                  <a:lnTo>
                    <a:pt x="1800" y="1517"/>
                  </a:lnTo>
                  <a:lnTo>
                    <a:pt x="1809" y="1515"/>
                  </a:lnTo>
                  <a:lnTo>
                    <a:pt x="1819" y="1511"/>
                  </a:lnTo>
                  <a:lnTo>
                    <a:pt x="1828" y="1507"/>
                  </a:lnTo>
                  <a:lnTo>
                    <a:pt x="1832" y="1504"/>
                  </a:lnTo>
                  <a:lnTo>
                    <a:pt x="1835" y="1501"/>
                  </a:lnTo>
                  <a:lnTo>
                    <a:pt x="1839" y="1497"/>
                  </a:lnTo>
                  <a:lnTo>
                    <a:pt x="1842" y="1493"/>
                  </a:lnTo>
                  <a:lnTo>
                    <a:pt x="1844" y="1489"/>
                  </a:lnTo>
                  <a:lnTo>
                    <a:pt x="1846" y="1485"/>
                  </a:lnTo>
                  <a:lnTo>
                    <a:pt x="1847" y="1479"/>
                  </a:lnTo>
                  <a:lnTo>
                    <a:pt x="1847" y="1474"/>
                  </a:lnTo>
                  <a:lnTo>
                    <a:pt x="1847" y="1469"/>
                  </a:lnTo>
                  <a:lnTo>
                    <a:pt x="1846" y="1465"/>
                  </a:lnTo>
                  <a:lnTo>
                    <a:pt x="1845" y="1461"/>
                  </a:lnTo>
                  <a:lnTo>
                    <a:pt x="1844" y="1458"/>
                  </a:lnTo>
                  <a:lnTo>
                    <a:pt x="1839" y="1452"/>
                  </a:lnTo>
                  <a:lnTo>
                    <a:pt x="1833" y="1447"/>
                  </a:lnTo>
                  <a:lnTo>
                    <a:pt x="1827" y="1442"/>
                  </a:lnTo>
                  <a:lnTo>
                    <a:pt x="1819" y="1439"/>
                  </a:lnTo>
                  <a:lnTo>
                    <a:pt x="1812" y="1437"/>
                  </a:lnTo>
                  <a:lnTo>
                    <a:pt x="1803" y="1435"/>
                  </a:lnTo>
                  <a:lnTo>
                    <a:pt x="1755" y="1423"/>
                  </a:lnTo>
                  <a:lnTo>
                    <a:pt x="1746" y="1420"/>
                  </a:lnTo>
                  <a:lnTo>
                    <a:pt x="1737" y="1416"/>
                  </a:lnTo>
                  <a:lnTo>
                    <a:pt x="1728" y="1412"/>
                  </a:lnTo>
                  <a:lnTo>
                    <a:pt x="1722" y="1407"/>
                  </a:lnTo>
                  <a:lnTo>
                    <a:pt x="1715" y="1400"/>
                  </a:lnTo>
                  <a:lnTo>
                    <a:pt x="1711" y="1393"/>
                  </a:lnTo>
                  <a:lnTo>
                    <a:pt x="1709" y="1387"/>
                  </a:lnTo>
                  <a:lnTo>
                    <a:pt x="1708" y="1383"/>
                  </a:lnTo>
                  <a:lnTo>
                    <a:pt x="1707" y="1377"/>
                  </a:lnTo>
                  <a:lnTo>
                    <a:pt x="1707" y="1371"/>
                  </a:lnTo>
                  <a:lnTo>
                    <a:pt x="1708" y="1362"/>
                  </a:lnTo>
                  <a:lnTo>
                    <a:pt x="1710" y="1353"/>
                  </a:lnTo>
                  <a:lnTo>
                    <a:pt x="1712" y="1347"/>
                  </a:lnTo>
                  <a:lnTo>
                    <a:pt x="1714" y="1342"/>
                  </a:lnTo>
                  <a:lnTo>
                    <a:pt x="1718" y="1338"/>
                  </a:lnTo>
                  <a:lnTo>
                    <a:pt x="1721" y="1332"/>
                  </a:lnTo>
                  <a:lnTo>
                    <a:pt x="1725" y="1328"/>
                  </a:lnTo>
                  <a:lnTo>
                    <a:pt x="1731" y="1324"/>
                  </a:lnTo>
                  <a:lnTo>
                    <a:pt x="1737" y="1320"/>
                  </a:lnTo>
                  <a:lnTo>
                    <a:pt x="1744" y="1317"/>
                  </a:lnTo>
                  <a:lnTo>
                    <a:pt x="1752" y="1314"/>
                  </a:lnTo>
                  <a:lnTo>
                    <a:pt x="1761" y="1312"/>
                  </a:lnTo>
                  <a:lnTo>
                    <a:pt x="1771" y="1311"/>
                  </a:lnTo>
                  <a:lnTo>
                    <a:pt x="1781" y="1311"/>
                  </a:lnTo>
                  <a:lnTo>
                    <a:pt x="1789" y="1311"/>
                  </a:lnTo>
                  <a:lnTo>
                    <a:pt x="1796" y="1312"/>
                  </a:lnTo>
                  <a:lnTo>
                    <a:pt x="1804" y="1313"/>
                  </a:lnTo>
                  <a:lnTo>
                    <a:pt x="1812" y="1315"/>
                  </a:lnTo>
                  <a:lnTo>
                    <a:pt x="1818" y="1317"/>
                  </a:lnTo>
                  <a:lnTo>
                    <a:pt x="1825" y="1319"/>
                  </a:lnTo>
                  <a:lnTo>
                    <a:pt x="1831" y="1324"/>
                  </a:lnTo>
                  <a:lnTo>
                    <a:pt x="1836" y="1327"/>
                  </a:lnTo>
                  <a:lnTo>
                    <a:pt x="1842" y="1331"/>
                  </a:lnTo>
                  <a:lnTo>
                    <a:pt x="1847" y="1337"/>
                  </a:lnTo>
                  <a:lnTo>
                    <a:pt x="1850" y="1342"/>
                  </a:lnTo>
                  <a:lnTo>
                    <a:pt x="1854" y="1348"/>
                  </a:lnTo>
                  <a:lnTo>
                    <a:pt x="1857" y="1355"/>
                  </a:lnTo>
                  <a:lnTo>
                    <a:pt x="1859" y="1361"/>
                  </a:lnTo>
                  <a:lnTo>
                    <a:pt x="1860" y="1369"/>
                  </a:lnTo>
                  <a:lnTo>
                    <a:pt x="1860" y="1378"/>
                  </a:lnTo>
                  <a:lnTo>
                    <a:pt x="1840" y="1378"/>
                  </a:lnTo>
                  <a:lnTo>
                    <a:pt x="1840" y="1371"/>
                  </a:lnTo>
                  <a:lnTo>
                    <a:pt x="1839" y="1366"/>
                  </a:lnTo>
                  <a:lnTo>
                    <a:pt x="1836" y="1360"/>
                  </a:lnTo>
                  <a:lnTo>
                    <a:pt x="1834" y="1356"/>
                  </a:lnTo>
                  <a:lnTo>
                    <a:pt x="1832" y="1352"/>
                  </a:lnTo>
                  <a:lnTo>
                    <a:pt x="1829" y="1347"/>
                  </a:lnTo>
                  <a:lnTo>
                    <a:pt x="1826" y="1344"/>
                  </a:lnTo>
                  <a:lnTo>
                    <a:pt x="1821" y="1341"/>
                  </a:lnTo>
                  <a:lnTo>
                    <a:pt x="1813" y="1334"/>
                  </a:lnTo>
                  <a:lnTo>
                    <a:pt x="1803" y="1331"/>
                  </a:lnTo>
                  <a:lnTo>
                    <a:pt x="1792" y="1329"/>
                  </a:lnTo>
                  <a:lnTo>
                    <a:pt x="1781" y="1328"/>
                  </a:lnTo>
                  <a:lnTo>
                    <a:pt x="1771" y="1328"/>
                  </a:lnTo>
                  <a:lnTo>
                    <a:pt x="1761" y="1330"/>
                  </a:lnTo>
                  <a:lnTo>
                    <a:pt x="1752" y="1333"/>
                  </a:lnTo>
                  <a:lnTo>
                    <a:pt x="1744" y="1338"/>
                  </a:lnTo>
                  <a:lnTo>
                    <a:pt x="1740" y="1340"/>
                  </a:lnTo>
                  <a:lnTo>
                    <a:pt x="1737" y="1343"/>
                  </a:lnTo>
                  <a:lnTo>
                    <a:pt x="1734" y="1346"/>
                  </a:lnTo>
                  <a:lnTo>
                    <a:pt x="1732" y="1351"/>
                  </a:lnTo>
                  <a:lnTo>
                    <a:pt x="1730" y="1355"/>
                  </a:lnTo>
                  <a:lnTo>
                    <a:pt x="1728" y="1359"/>
                  </a:lnTo>
                  <a:lnTo>
                    <a:pt x="1727" y="1365"/>
                  </a:lnTo>
                  <a:lnTo>
                    <a:pt x="1727" y="1371"/>
                  </a:lnTo>
                  <a:lnTo>
                    <a:pt x="1728" y="1378"/>
                  </a:lnTo>
                  <a:lnTo>
                    <a:pt x="1730" y="1384"/>
                  </a:lnTo>
                  <a:lnTo>
                    <a:pt x="1733" y="1388"/>
                  </a:lnTo>
                  <a:lnTo>
                    <a:pt x="1737" y="1393"/>
                  </a:lnTo>
                  <a:lnTo>
                    <a:pt x="1741" y="1397"/>
                  </a:lnTo>
                  <a:lnTo>
                    <a:pt x="1748" y="1399"/>
                  </a:lnTo>
                  <a:lnTo>
                    <a:pt x="1753" y="1401"/>
                  </a:lnTo>
                  <a:lnTo>
                    <a:pt x="1760" y="1404"/>
                  </a:lnTo>
                  <a:lnTo>
                    <a:pt x="1813" y="1416"/>
                  </a:lnTo>
                  <a:lnTo>
                    <a:pt x="1823" y="1420"/>
                  </a:lnTo>
                  <a:lnTo>
                    <a:pt x="1834" y="1424"/>
                  </a:lnTo>
                  <a:lnTo>
                    <a:pt x="1843" y="1428"/>
                  </a:lnTo>
                  <a:lnTo>
                    <a:pt x="1852" y="1435"/>
                  </a:lnTo>
                  <a:lnTo>
                    <a:pt x="1855" y="1438"/>
                  </a:lnTo>
                  <a:lnTo>
                    <a:pt x="1858" y="1442"/>
                  </a:lnTo>
                  <a:lnTo>
                    <a:pt x="1861" y="1446"/>
                  </a:lnTo>
                  <a:lnTo>
                    <a:pt x="1863" y="1451"/>
                  </a:lnTo>
                  <a:lnTo>
                    <a:pt x="1866" y="1455"/>
                  </a:lnTo>
                  <a:lnTo>
                    <a:pt x="1867" y="1461"/>
                  </a:lnTo>
                  <a:lnTo>
                    <a:pt x="1868" y="1467"/>
                  </a:lnTo>
                  <a:lnTo>
                    <a:pt x="1868" y="1473"/>
                  </a:lnTo>
                  <a:lnTo>
                    <a:pt x="1868" y="1480"/>
                  </a:lnTo>
                  <a:lnTo>
                    <a:pt x="1866" y="1489"/>
                  </a:lnTo>
                  <a:lnTo>
                    <a:pt x="1865" y="1494"/>
                  </a:lnTo>
                  <a:lnTo>
                    <a:pt x="1862" y="1500"/>
                  </a:lnTo>
                  <a:lnTo>
                    <a:pt x="1859" y="1504"/>
                  </a:lnTo>
                  <a:lnTo>
                    <a:pt x="1856" y="1509"/>
                  </a:lnTo>
                  <a:lnTo>
                    <a:pt x="1850" y="1515"/>
                  </a:lnTo>
                  <a:lnTo>
                    <a:pt x="1845" y="1519"/>
                  </a:lnTo>
                  <a:lnTo>
                    <a:pt x="1839" y="1523"/>
                  </a:lnTo>
                  <a:lnTo>
                    <a:pt x="1831" y="1527"/>
                  </a:lnTo>
                  <a:lnTo>
                    <a:pt x="1821" y="1530"/>
                  </a:lnTo>
                  <a:lnTo>
                    <a:pt x="1812" y="1533"/>
                  </a:lnTo>
                  <a:lnTo>
                    <a:pt x="1800" y="1534"/>
                  </a:lnTo>
                  <a:lnTo>
                    <a:pt x="1786" y="1534"/>
                  </a:lnTo>
                  <a:lnTo>
                    <a:pt x="1776" y="1534"/>
                  </a:lnTo>
                  <a:lnTo>
                    <a:pt x="1767" y="1533"/>
                  </a:lnTo>
                  <a:lnTo>
                    <a:pt x="1759" y="1532"/>
                  </a:lnTo>
                  <a:lnTo>
                    <a:pt x="1751" y="1530"/>
                  </a:lnTo>
                  <a:lnTo>
                    <a:pt x="1742" y="1528"/>
                  </a:lnTo>
                  <a:lnTo>
                    <a:pt x="1736" y="1524"/>
                  </a:lnTo>
                  <a:lnTo>
                    <a:pt x="1728" y="1521"/>
                  </a:lnTo>
                  <a:lnTo>
                    <a:pt x="1723" y="1517"/>
                  </a:lnTo>
                  <a:lnTo>
                    <a:pt x="1718" y="1511"/>
                  </a:lnTo>
                  <a:lnTo>
                    <a:pt x="1712" y="1506"/>
                  </a:lnTo>
                  <a:lnTo>
                    <a:pt x="1709" y="1500"/>
                  </a:lnTo>
                  <a:lnTo>
                    <a:pt x="1705" y="1493"/>
                  </a:lnTo>
                  <a:lnTo>
                    <a:pt x="1703" y="1486"/>
                  </a:lnTo>
                  <a:lnTo>
                    <a:pt x="1700" y="1478"/>
                  </a:lnTo>
                  <a:lnTo>
                    <a:pt x="1700" y="1468"/>
                  </a:lnTo>
                  <a:lnTo>
                    <a:pt x="1700" y="1460"/>
                  </a:lnTo>
                  <a:lnTo>
                    <a:pt x="1721" y="1460"/>
                  </a:lnTo>
                  <a:close/>
                  <a:moveTo>
                    <a:pt x="1909" y="1458"/>
                  </a:moveTo>
                  <a:lnTo>
                    <a:pt x="1909" y="1468"/>
                  </a:lnTo>
                  <a:lnTo>
                    <a:pt x="1911" y="1479"/>
                  </a:lnTo>
                  <a:lnTo>
                    <a:pt x="1915" y="1489"/>
                  </a:lnTo>
                  <a:lnTo>
                    <a:pt x="1921" y="1499"/>
                  </a:lnTo>
                  <a:lnTo>
                    <a:pt x="1924" y="1503"/>
                  </a:lnTo>
                  <a:lnTo>
                    <a:pt x="1927" y="1506"/>
                  </a:lnTo>
                  <a:lnTo>
                    <a:pt x="1931" y="1510"/>
                  </a:lnTo>
                  <a:lnTo>
                    <a:pt x="1937" y="1513"/>
                  </a:lnTo>
                  <a:lnTo>
                    <a:pt x="1941" y="1516"/>
                  </a:lnTo>
                  <a:lnTo>
                    <a:pt x="1947" y="1517"/>
                  </a:lnTo>
                  <a:lnTo>
                    <a:pt x="1953" y="1518"/>
                  </a:lnTo>
                  <a:lnTo>
                    <a:pt x="1960" y="1519"/>
                  </a:lnTo>
                  <a:lnTo>
                    <a:pt x="1969" y="1518"/>
                  </a:lnTo>
                  <a:lnTo>
                    <a:pt x="1978" y="1516"/>
                  </a:lnTo>
                  <a:lnTo>
                    <a:pt x="1985" y="1513"/>
                  </a:lnTo>
                  <a:lnTo>
                    <a:pt x="1992" y="1507"/>
                  </a:lnTo>
                  <a:lnTo>
                    <a:pt x="1997" y="1502"/>
                  </a:lnTo>
                  <a:lnTo>
                    <a:pt x="2003" y="1495"/>
                  </a:lnTo>
                  <a:lnTo>
                    <a:pt x="2006" y="1488"/>
                  </a:lnTo>
                  <a:lnTo>
                    <a:pt x="2008" y="1479"/>
                  </a:lnTo>
                  <a:lnTo>
                    <a:pt x="2028" y="1479"/>
                  </a:lnTo>
                  <a:lnTo>
                    <a:pt x="2024" y="1491"/>
                  </a:lnTo>
                  <a:lnTo>
                    <a:pt x="2019" y="1503"/>
                  </a:lnTo>
                  <a:lnTo>
                    <a:pt x="2012" y="1511"/>
                  </a:lnTo>
                  <a:lnTo>
                    <a:pt x="2005" y="1520"/>
                  </a:lnTo>
                  <a:lnTo>
                    <a:pt x="2001" y="1523"/>
                  </a:lnTo>
                  <a:lnTo>
                    <a:pt x="1996" y="1527"/>
                  </a:lnTo>
                  <a:lnTo>
                    <a:pt x="1991" y="1529"/>
                  </a:lnTo>
                  <a:lnTo>
                    <a:pt x="1985" y="1531"/>
                  </a:lnTo>
                  <a:lnTo>
                    <a:pt x="1974" y="1534"/>
                  </a:lnTo>
                  <a:lnTo>
                    <a:pt x="1960" y="1534"/>
                  </a:lnTo>
                  <a:lnTo>
                    <a:pt x="1951" y="1534"/>
                  </a:lnTo>
                  <a:lnTo>
                    <a:pt x="1942" y="1533"/>
                  </a:lnTo>
                  <a:lnTo>
                    <a:pt x="1935" y="1531"/>
                  </a:lnTo>
                  <a:lnTo>
                    <a:pt x="1928" y="1528"/>
                  </a:lnTo>
                  <a:lnTo>
                    <a:pt x="1922" y="1524"/>
                  </a:lnTo>
                  <a:lnTo>
                    <a:pt x="1915" y="1520"/>
                  </a:lnTo>
                  <a:lnTo>
                    <a:pt x="1911" y="1516"/>
                  </a:lnTo>
                  <a:lnTo>
                    <a:pt x="1906" y="1510"/>
                  </a:lnTo>
                  <a:lnTo>
                    <a:pt x="1902" y="1504"/>
                  </a:lnTo>
                  <a:lnTo>
                    <a:pt x="1899" y="1497"/>
                  </a:lnTo>
                  <a:lnTo>
                    <a:pt x="1896" y="1491"/>
                  </a:lnTo>
                  <a:lnTo>
                    <a:pt x="1894" y="1483"/>
                  </a:lnTo>
                  <a:lnTo>
                    <a:pt x="1890" y="1468"/>
                  </a:lnTo>
                  <a:lnTo>
                    <a:pt x="1889" y="1452"/>
                  </a:lnTo>
                  <a:lnTo>
                    <a:pt x="1890" y="1437"/>
                  </a:lnTo>
                  <a:lnTo>
                    <a:pt x="1894" y="1422"/>
                  </a:lnTo>
                  <a:lnTo>
                    <a:pt x="1896" y="1415"/>
                  </a:lnTo>
                  <a:lnTo>
                    <a:pt x="1899" y="1408"/>
                  </a:lnTo>
                  <a:lnTo>
                    <a:pt x="1902" y="1401"/>
                  </a:lnTo>
                  <a:lnTo>
                    <a:pt x="1906" y="1396"/>
                  </a:lnTo>
                  <a:lnTo>
                    <a:pt x="1911" y="1391"/>
                  </a:lnTo>
                  <a:lnTo>
                    <a:pt x="1915" y="1385"/>
                  </a:lnTo>
                  <a:lnTo>
                    <a:pt x="1922" y="1381"/>
                  </a:lnTo>
                  <a:lnTo>
                    <a:pt x="1928" y="1378"/>
                  </a:lnTo>
                  <a:lnTo>
                    <a:pt x="1935" y="1374"/>
                  </a:lnTo>
                  <a:lnTo>
                    <a:pt x="1942" y="1372"/>
                  </a:lnTo>
                  <a:lnTo>
                    <a:pt x="1951" y="1370"/>
                  </a:lnTo>
                  <a:lnTo>
                    <a:pt x="1960" y="1370"/>
                  </a:lnTo>
                  <a:lnTo>
                    <a:pt x="1968" y="1370"/>
                  </a:lnTo>
                  <a:lnTo>
                    <a:pt x="1977" y="1372"/>
                  </a:lnTo>
                  <a:lnTo>
                    <a:pt x="1984" y="1374"/>
                  </a:lnTo>
                  <a:lnTo>
                    <a:pt x="1992" y="1378"/>
                  </a:lnTo>
                  <a:lnTo>
                    <a:pt x="1998" y="1382"/>
                  </a:lnTo>
                  <a:lnTo>
                    <a:pt x="2004" y="1386"/>
                  </a:lnTo>
                  <a:lnTo>
                    <a:pt x="2008" y="1392"/>
                  </a:lnTo>
                  <a:lnTo>
                    <a:pt x="2014" y="1397"/>
                  </a:lnTo>
                  <a:lnTo>
                    <a:pt x="2017" y="1404"/>
                  </a:lnTo>
                  <a:lnTo>
                    <a:pt x="2020" y="1411"/>
                  </a:lnTo>
                  <a:lnTo>
                    <a:pt x="2023" y="1418"/>
                  </a:lnTo>
                  <a:lnTo>
                    <a:pt x="2025" y="1425"/>
                  </a:lnTo>
                  <a:lnTo>
                    <a:pt x="2028" y="1441"/>
                  </a:lnTo>
                  <a:lnTo>
                    <a:pt x="2028" y="1458"/>
                  </a:lnTo>
                  <a:lnTo>
                    <a:pt x="1909" y="1458"/>
                  </a:lnTo>
                  <a:close/>
                  <a:moveTo>
                    <a:pt x="2009" y="1441"/>
                  </a:moveTo>
                  <a:lnTo>
                    <a:pt x="2008" y="1431"/>
                  </a:lnTo>
                  <a:lnTo>
                    <a:pt x="2005" y="1421"/>
                  </a:lnTo>
                  <a:lnTo>
                    <a:pt x="2002" y="1411"/>
                  </a:lnTo>
                  <a:lnTo>
                    <a:pt x="1995" y="1404"/>
                  </a:lnTo>
                  <a:lnTo>
                    <a:pt x="1989" y="1396"/>
                  </a:lnTo>
                  <a:lnTo>
                    <a:pt x="1980" y="1391"/>
                  </a:lnTo>
                  <a:lnTo>
                    <a:pt x="1976" y="1388"/>
                  </a:lnTo>
                  <a:lnTo>
                    <a:pt x="1970" y="1387"/>
                  </a:lnTo>
                  <a:lnTo>
                    <a:pt x="1965" y="1386"/>
                  </a:lnTo>
                  <a:lnTo>
                    <a:pt x="1960" y="1386"/>
                  </a:lnTo>
                  <a:lnTo>
                    <a:pt x="1954" y="1386"/>
                  </a:lnTo>
                  <a:lnTo>
                    <a:pt x="1949" y="1387"/>
                  </a:lnTo>
                  <a:lnTo>
                    <a:pt x="1943" y="1388"/>
                  </a:lnTo>
                  <a:lnTo>
                    <a:pt x="1939" y="1391"/>
                  </a:lnTo>
                  <a:lnTo>
                    <a:pt x="1930" y="1396"/>
                  </a:lnTo>
                  <a:lnTo>
                    <a:pt x="1924" y="1404"/>
                  </a:lnTo>
                  <a:lnTo>
                    <a:pt x="1917" y="1411"/>
                  </a:lnTo>
                  <a:lnTo>
                    <a:pt x="1913" y="1421"/>
                  </a:lnTo>
                  <a:lnTo>
                    <a:pt x="1910" y="1431"/>
                  </a:lnTo>
                  <a:lnTo>
                    <a:pt x="1909" y="1441"/>
                  </a:lnTo>
                  <a:lnTo>
                    <a:pt x="2009" y="1441"/>
                  </a:lnTo>
                  <a:close/>
                  <a:moveTo>
                    <a:pt x="2054" y="1374"/>
                  </a:moveTo>
                  <a:lnTo>
                    <a:pt x="2072" y="1374"/>
                  </a:lnTo>
                  <a:lnTo>
                    <a:pt x="2072" y="1411"/>
                  </a:lnTo>
                  <a:lnTo>
                    <a:pt x="2076" y="1402"/>
                  </a:lnTo>
                  <a:lnTo>
                    <a:pt x="2082" y="1394"/>
                  </a:lnTo>
                  <a:lnTo>
                    <a:pt x="2087" y="1387"/>
                  </a:lnTo>
                  <a:lnTo>
                    <a:pt x="2095" y="1382"/>
                  </a:lnTo>
                  <a:lnTo>
                    <a:pt x="2102" y="1378"/>
                  </a:lnTo>
                  <a:lnTo>
                    <a:pt x="2111" y="1374"/>
                  </a:lnTo>
                  <a:lnTo>
                    <a:pt x="2120" y="1372"/>
                  </a:lnTo>
                  <a:lnTo>
                    <a:pt x="2131" y="1372"/>
                  </a:lnTo>
                  <a:lnTo>
                    <a:pt x="2131" y="1392"/>
                  </a:lnTo>
                  <a:lnTo>
                    <a:pt x="2125" y="1392"/>
                  </a:lnTo>
                  <a:lnTo>
                    <a:pt x="2118" y="1392"/>
                  </a:lnTo>
                  <a:lnTo>
                    <a:pt x="2113" y="1393"/>
                  </a:lnTo>
                  <a:lnTo>
                    <a:pt x="2108" y="1395"/>
                  </a:lnTo>
                  <a:lnTo>
                    <a:pt x="2102" y="1397"/>
                  </a:lnTo>
                  <a:lnTo>
                    <a:pt x="2098" y="1400"/>
                  </a:lnTo>
                  <a:lnTo>
                    <a:pt x="2093" y="1404"/>
                  </a:lnTo>
                  <a:lnTo>
                    <a:pt x="2089" y="1407"/>
                  </a:lnTo>
                  <a:lnTo>
                    <a:pt x="2085" y="1410"/>
                  </a:lnTo>
                  <a:lnTo>
                    <a:pt x="2083" y="1414"/>
                  </a:lnTo>
                  <a:lnTo>
                    <a:pt x="2079" y="1420"/>
                  </a:lnTo>
                  <a:lnTo>
                    <a:pt x="2077" y="1424"/>
                  </a:lnTo>
                  <a:lnTo>
                    <a:pt x="2075" y="1429"/>
                  </a:lnTo>
                  <a:lnTo>
                    <a:pt x="2074" y="1436"/>
                  </a:lnTo>
                  <a:lnTo>
                    <a:pt x="2073" y="1441"/>
                  </a:lnTo>
                  <a:lnTo>
                    <a:pt x="2073" y="1447"/>
                  </a:lnTo>
                  <a:lnTo>
                    <a:pt x="2073" y="1530"/>
                  </a:lnTo>
                  <a:lnTo>
                    <a:pt x="2054" y="1530"/>
                  </a:lnTo>
                  <a:lnTo>
                    <a:pt x="2054" y="1374"/>
                  </a:lnTo>
                  <a:close/>
                  <a:moveTo>
                    <a:pt x="2131" y="1374"/>
                  </a:moveTo>
                  <a:lnTo>
                    <a:pt x="2153" y="1374"/>
                  </a:lnTo>
                  <a:lnTo>
                    <a:pt x="2201" y="1511"/>
                  </a:lnTo>
                  <a:lnTo>
                    <a:pt x="2203" y="1511"/>
                  </a:lnTo>
                  <a:lnTo>
                    <a:pt x="2250" y="1374"/>
                  </a:lnTo>
                  <a:lnTo>
                    <a:pt x="2270" y="1374"/>
                  </a:lnTo>
                  <a:lnTo>
                    <a:pt x="2211" y="1530"/>
                  </a:lnTo>
                  <a:lnTo>
                    <a:pt x="2192" y="1530"/>
                  </a:lnTo>
                  <a:lnTo>
                    <a:pt x="2131" y="1374"/>
                  </a:lnTo>
                  <a:close/>
                  <a:moveTo>
                    <a:pt x="2289" y="1315"/>
                  </a:moveTo>
                  <a:lnTo>
                    <a:pt x="2308" y="1315"/>
                  </a:lnTo>
                  <a:lnTo>
                    <a:pt x="2308" y="1345"/>
                  </a:lnTo>
                  <a:lnTo>
                    <a:pt x="2289" y="1345"/>
                  </a:lnTo>
                  <a:lnTo>
                    <a:pt x="2289" y="1315"/>
                  </a:lnTo>
                  <a:close/>
                  <a:moveTo>
                    <a:pt x="2289" y="1374"/>
                  </a:moveTo>
                  <a:lnTo>
                    <a:pt x="2308" y="1374"/>
                  </a:lnTo>
                  <a:lnTo>
                    <a:pt x="2308" y="1530"/>
                  </a:lnTo>
                  <a:lnTo>
                    <a:pt x="2289" y="1530"/>
                  </a:lnTo>
                  <a:lnTo>
                    <a:pt x="2289" y="1374"/>
                  </a:lnTo>
                  <a:close/>
                  <a:moveTo>
                    <a:pt x="2454" y="1423"/>
                  </a:moveTo>
                  <a:lnTo>
                    <a:pt x="2452" y="1415"/>
                  </a:lnTo>
                  <a:lnTo>
                    <a:pt x="2449" y="1408"/>
                  </a:lnTo>
                  <a:lnTo>
                    <a:pt x="2444" y="1401"/>
                  </a:lnTo>
                  <a:lnTo>
                    <a:pt x="2440" y="1396"/>
                  </a:lnTo>
                  <a:lnTo>
                    <a:pt x="2434" y="1392"/>
                  </a:lnTo>
                  <a:lnTo>
                    <a:pt x="2427" y="1388"/>
                  </a:lnTo>
                  <a:lnTo>
                    <a:pt x="2419" y="1386"/>
                  </a:lnTo>
                  <a:lnTo>
                    <a:pt x="2410" y="1386"/>
                  </a:lnTo>
                  <a:lnTo>
                    <a:pt x="2403" y="1386"/>
                  </a:lnTo>
                  <a:lnTo>
                    <a:pt x="2397" y="1387"/>
                  </a:lnTo>
                  <a:lnTo>
                    <a:pt x="2392" y="1389"/>
                  </a:lnTo>
                  <a:lnTo>
                    <a:pt x="2386" y="1392"/>
                  </a:lnTo>
                  <a:lnTo>
                    <a:pt x="2382" y="1395"/>
                  </a:lnTo>
                  <a:lnTo>
                    <a:pt x="2378" y="1398"/>
                  </a:lnTo>
                  <a:lnTo>
                    <a:pt x="2373" y="1402"/>
                  </a:lnTo>
                  <a:lnTo>
                    <a:pt x="2369" y="1407"/>
                  </a:lnTo>
                  <a:lnTo>
                    <a:pt x="2363" y="1416"/>
                  </a:lnTo>
                  <a:lnTo>
                    <a:pt x="2359" y="1428"/>
                  </a:lnTo>
                  <a:lnTo>
                    <a:pt x="2357" y="1440"/>
                  </a:lnTo>
                  <a:lnTo>
                    <a:pt x="2356" y="1452"/>
                  </a:lnTo>
                  <a:lnTo>
                    <a:pt x="2357" y="1465"/>
                  </a:lnTo>
                  <a:lnTo>
                    <a:pt x="2359" y="1477"/>
                  </a:lnTo>
                  <a:lnTo>
                    <a:pt x="2363" y="1488"/>
                  </a:lnTo>
                  <a:lnTo>
                    <a:pt x="2369" y="1497"/>
                  </a:lnTo>
                  <a:lnTo>
                    <a:pt x="2373" y="1502"/>
                  </a:lnTo>
                  <a:lnTo>
                    <a:pt x="2378" y="1506"/>
                  </a:lnTo>
                  <a:lnTo>
                    <a:pt x="2382" y="1510"/>
                  </a:lnTo>
                  <a:lnTo>
                    <a:pt x="2386" y="1513"/>
                  </a:lnTo>
                  <a:lnTo>
                    <a:pt x="2392" y="1516"/>
                  </a:lnTo>
                  <a:lnTo>
                    <a:pt x="2397" y="1517"/>
                  </a:lnTo>
                  <a:lnTo>
                    <a:pt x="2403" y="1518"/>
                  </a:lnTo>
                  <a:lnTo>
                    <a:pt x="2410" y="1519"/>
                  </a:lnTo>
                  <a:lnTo>
                    <a:pt x="2419" y="1518"/>
                  </a:lnTo>
                  <a:lnTo>
                    <a:pt x="2427" y="1516"/>
                  </a:lnTo>
                  <a:lnTo>
                    <a:pt x="2434" y="1511"/>
                  </a:lnTo>
                  <a:lnTo>
                    <a:pt x="2440" y="1506"/>
                  </a:lnTo>
                  <a:lnTo>
                    <a:pt x="2447" y="1500"/>
                  </a:lnTo>
                  <a:lnTo>
                    <a:pt x="2451" y="1492"/>
                  </a:lnTo>
                  <a:lnTo>
                    <a:pt x="2454" y="1483"/>
                  </a:lnTo>
                  <a:lnTo>
                    <a:pt x="2455" y="1475"/>
                  </a:lnTo>
                  <a:lnTo>
                    <a:pt x="2475" y="1475"/>
                  </a:lnTo>
                  <a:lnTo>
                    <a:pt x="2471" y="1488"/>
                  </a:lnTo>
                  <a:lnTo>
                    <a:pt x="2467" y="1500"/>
                  </a:lnTo>
                  <a:lnTo>
                    <a:pt x="2464" y="1505"/>
                  </a:lnTo>
                  <a:lnTo>
                    <a:pt x="2461" y="1510"/>
                  </a:lnTo>
                  <a:lnTo>
                    <a:pt x="2457" y="1515"/>
                  </a:lnTo>
                  <a:lnTo>
                    <a:pt x="2453" y="1519"/>
                  </a:lnTo>
                  <a:lnTo>
                    <a:pt x="2449" y="1522"/>
                  </a:lnTo>
                  <a:lnTo>
                    <a:pt x="2444" y="1526"/>
                  </a:lnTo>
                  <a:lnTo>
                    <a:pt x="2439" y="1529"/>
                  </a:lnTo>
                  <a:lnTo>
                    <a:pt x="2435" y="1531"/>
                  </a:lnTo>
                  <a:lnTo>
                    <a:pt x="2428" y="1532"/>
                  </a:lnTo>
                  <a:lnTo>
                    <a:pt x="2423" y="1533"/>
                  </a:lnTo>
                  <a:lnTo>
                    <a:pt x="2416" y="1534"/>
                  </a:lnTo>
                  <a:lnTo>
                    <a:pt x="2410" y="1534"/>
                  </a:lnTo>
                  <a:lnTo>
                    <a:pt x="2401" y="1534"/>
                  </a:lnTo>
                  <a:lnTo>
                    <a:pt x="2394" y="1533"/>
                  </a:lnTo>
                  <a:lnTo>
                    <a:pt x="2386" y="1531"/>
                  </a:lnTo>
                  <a:lnTo>
                    <a:pt x="2379" y="1528"/>
                  </a:lnTo>
                  <a:lnTo>
                    <a:pt x="2372" y="1524"/>
                  </a:lnTo>
                  <a:lnTo>
                    <a:pt x="2366" y="1520"/>
                  </a:lnTo>
                  <a:lnTo>
                    <a:pt x="2360" y="1516"/>
                  </a:lnTo>
                  <a:lnTo>
                    <a:pt x="2356" y="1510"/>
                  </a:lnTo>
                  <a:lnTo>
                    <a:pt x="2352" y="1504"/>
                  </a:lnTo>
                  <a:lnTo>
                    <a:pt x="2347" y="1497"/>
                  </a:lnTo>
                  <a:lnTo>
                    <a:pt x="2344" y="1491"/>
                  </a:lnTo>
                  <a:lnTo>
                    <a:pt x="2342" y="1485"/>
                  </a:lnTo>
                  <a:lnTo>
                    <a:pt x="2340" y="1477"/>
                  </a:lnTo>
                  <a:lnTo>
                    <a:pt x="2338" y="1468"/>
                  </a:lnTo>
                  <a:lnTo>
                    <a:pt x="2336" y="1461"/>
                  </a:lnTo>
                  <a:lnTo>
                    <a:pt x="2336" y="1452"/>
                  </a:lnTo>
                  <a:lnTo>
                    <a:pt x="2336" y="1445"/>
                  </a:lnTo>
                  <a:lnTo>
                    <a:pt x="2338" y="1436"/>
                  </a:lnTo>
                  <a:lnTo>
                    <a:pt x="2340" y="1428"/>
                  </a:lnTo>
                  <a:lnTo>
                    <a:pt x="2342" y="1421"/>
                  </a:lnTo>
                  <a:lnTo>
                    <a:pt x="2344" y="1413"/>
                  </a:lnTo>
                  <a:lnTo>
                    <a:pt x="2347" y="1407"/>
                  </a:lnTo>
                  <a:lnTo>
                    <a:pt x="2352" y="1400"/>
                  </a:lnTo>
                  <a:lnTo>
                    <a:pt x="2356" y="1395"/>
                  </a:lnTo>
                  <a:lnTo>
                    <a:pt x="2360" y="1389"/>
                  </a:lnTo>
                  <a:lnTo>
                    <a:pt x="2366" y="1384"/>
                  </a:lnTo>
                  <a:lnTo>
                    <a:pt x="2372" y="1380"/>
                  </a:lnTo>
                  <a:lnTo>
                    <a:pt x="2379" y="1377"/>
                  </a:lnTo>
                  <a:lnTo>
                    <a:pt x="2386" y="1373"/>
                  </a:lnTo>
                  <a:lnTo>
                    <a:pt x="2394" y="1372"/>
                  </a:lnTo>
                  <a:lnTo>
                    <a:pt x="2401" y="1370"/>
                  </a:lnTo>
                  <a:lnTo>
                    <a:pt x="2410" y="1370"/>
                  </a:lnTo>
                  <a:lnTo>
                    <a:pt x="2422" y="1371"/>
                  </a:lnTo>
                  <a:lnTo>
                    <a:pt x="2434" y="1373"/>
                  </a:lnTo>
                  <a:lnTo>
                    <a:pt x="2443" y="1378"/>
                  </a:lnTo>
                  <a:lnTo>
                    <a:pt x="2453" y="1383"/>
                  </a:lnTo>
                  <a:lnTo>
                    <a:pt x="2456" y="1387"/>
                  </a:lnTo>
                  <a:lnTo>
                    <a:pt x="2461" y="1391"/>
                  </a:lnTo>
                  <a:lnTo>
                    <a:pt x="2463" y="1395"/>
                  </a:lnTo>
                  <a:lnTo>
                    <a:pt x="2466" y="1400"/>
                  </a:lnTo>
                  <a:lnTo>
                    <a:pt x="2468" y="1405"/>
                  </a:lnTo>
                  <a:lnTo>
                    <a:pt x="2470" y="1411"/>
                  </a:lnTo>
                  <a:lnTo>
                    <a:pt x="2473" y="1416"/>
                  </a:lnTo>
                  <a:lnTo>
                    <a:pt x="2474" y="1423"/>
                  </a:lnTo>
                  <a:lnTo>
                    <a:pt x="2454" y="1423"/>
                  </a:lnTo>
                  <a:close/>
                  <a:moveTo>
                    <a:pt x="2513" y="1458"/>
                  </a:moveTo>
                  <a:lnTo>
                    <a:pt x="2513" y="1468"/>
                  </a:lnTo>
                  <a:lnTo>
                    <a:pt x="2516" y="1479"/>
                  </a:lnTo>
                  <a:lnTo>
                    <a:pt x="2519" y="1489"/>
                  </a:lnTo>
                  <a:lnTo>
                    <a:pt x="2524" y="1499"/>
                  </a:lnTo>
                  <a:lnTo>
                    <a:pt x="2528" y="1503"/>
                  </a:lnTo>
                  <a:lnTo>
                    <a:pt x="2532" y="1506"/>
                  </a:lnTo>
                  <a:lnTo>
                    <a:pt x="2535" y="1510"/>
                  </a:lnTo>
                  <a:lnTo>
                    <a:pt x="2541" y="1513"/>
                  </a:lnTo>
                  <a:lnTo>
                    <a:pt x="2545" y="1516"/>
                  </a:lnTo>
                  <a:lnTo>
                    <a:pt x="2551" y="1517"/>
                  </a:lnTo>
                  <a:lnTo>
                    <a:pt x="2557" y="1518"/>
                  </a:lnTo>
                  <a:lnTo>
                    <a:pt x="2563" y="1519"/>
                  </a:lnTo>
                  <a:lnTo>
                    <a:pt x="2573" y="1518"/>
                  </a:lnTo>
                  <a:lnTo>
                    <a:pt x="2582" y="1516"/>
                  </a:lnTo>
                  <a:lnTo>
                    <a:pt x="2589" y="1513"/>
                  </a:lnTo>
                  <a:lnTo>
                    <a:pt x="2596" y="1507"/>
                  </a:lnTo>
                  <a:lnTo>
                    <a:pt x="2601" y="1502"/>
                  </a:lnTo>
                  <a:lnTo>
                    <a:pt x="2606" y="1495"/>
                  </a:lnTo>
                  <a:lnTo>
                    <a:pt x="2610" y="1488"/>
                  </a:lnTo>
                  <a:lnTo>
                    <a:pt x="2612" y="1479"/>
                  </a:lnTo>
                  <a:lnTo>
                    <a:pt x="2631" y="1479"/>
                  </a:lnTo>
                  <a:lnTo>
                    <a:pt x="2628" y="1491"/>
                  </a:lnTo>
                  <a:lnTo>
                    <a:pt x="2623" y="1503"/>
                  </a:lnTo>
                  <a:lnTo>
                    <a:pt x="2617" y="1511"/>
                  </a:lnTo>
                  <a:lnTo>
                    <a:pt x="2610" y="1520"/>
                  </a:lnTo>
                  <a:lnTo>
                    <a:pt x="2605" y="1523"/>
                  </a:lnTo>
                  <a:lnTo>
                    <a:pt x="2600" y="1527"/>
                  </a:lnTo>
                  <a:lnTo>
                    <a:pt x="2595" y="1529"/>
                  </a:lnTo>
                  <a:lnTo>
                    <a:pt x="2589" y="1531"/>
                  </a:lnTo>
                  <a:lnTo>
                    <a:pt x="2577" y="1534"/>
                  </a:lnTo>
                  <a:lnTo>
                    <a:pt x="2563" y="1534"/>
                  </a:lnTo>
                  <a:lnTo>
                    <a:pt x="2555" y="1534"/>
                  </a:lnTo>
                  <a:lnTo>
                    <a:pt x="2546" y="1533"/>
                  </a:lnTo>
                  <a:lnTo>
                    <a:pt x="2538" y="1531"/>
                  </a:lnTo>
                  <a:lnTo>
                    <a:pt x="2532" y="1528"/>
                  </a:lnTo>
                  <a:lnTo>
                    <a:pt x="2525" y="1524"/>
                  </a:lnTo>
                  <a:lnTo>
                    <a:pt x="2520" y="1520"/>
                  </a:lnTo>
                  <a:lnTo>
                    <a:pt x="2515" y="1516"/>
                  </a:lnTo>
                  <a:lnTo>
                    <a:pt x="2510" y="1510"/>
                  </a:lnTo>
                  <a:lnTo>
                    <a:pt x="2506" y="1504"/>
                  </a:lnTo>
                  <a:lnTo>
                    <a:pt x="2503" y="1497"/>
                  </a:lnTo>
                  <a:lnTo>
                    <a:pt x="2500" y="1491"/>
                  </a:lnTo>
                  <a:lnTo>
                    <a:pt x="2497" y="1483"/>
                  </a:lnTo>
                  <a:lnTo>
                    <a:pt x="2494" y="1468"/>
                  </a:lnTo>
                  <a:lnTo>
                    <a:pt x="2493" y="1452"/>
                  </a:lnTo>
                  <a:lnTo>
                    <a:pt x="2494" y="1437"/>
                  </a:lnTo>
                  <a:lnTo>
                    <a:pt x="2497" y="1422"/>
                  </a:lnTo>
                  <a:lnTo>
                    <a:pt x="2500" y="1415"/>
                  </a:lnTo>
                  <a:lnTo>
                    <a:pt x="2503" y="1408"/>
                  </a:lnTo>
                  <a:lnTo>
                    <a:pt x="2506" y="1401"/>
                  </a:lnTo>
                  <a:lnTo>
                    <a:pt x="2510" y="1396"/>
                  </a:lnTo>
                  <a:lnTo>
                    <a:pt x="2515" y="1391"/>
                  </a:lnTo>
                  <a:lnTo>
                    <a:pt x="2520" y="1385"/>
                  </a:lnTo>
                  <a:lnTo>
                    <a:pt x="2525" y="1381"/>
                  </a:lnTo>
                  <a:lnTo>
                    <a:pt x="2532" y="1378"/>
                  </a:lnTo>
                  <a:lnTo>
                    <a:pt x="2538" y="1374"/>
                  </a:lnTo>
                  <a:lnTo>
                    <a:pt x="2546" y="1372"/>
                  </a:lnTo>
                  <a:lnTo>
                    <a:pt x="2555" y="1370"/>
                  </a:lnTo>
                  <a:lnTo>
                    <a:pt x="2563" y="1370"/>
                  </a:lnTo>
                  <a:lnTo>
                    <a:pt x="2573" y="1370"/>
                  </a:lnTo>
                  <a:lnTo>
                    <a:pt x="2581" y="1372"/>
                  </a:lnTo>
                  <a:lnTo>
                    <a:pt x="2588" y="1374"/>
                  </a:lnTo>
                  <a:lnTo>
                    <a:pt x="2596" y="1378"/>
                  </a:lnTo>
                  <a:lnTo>
                    <a:pt x="2602" y="1382"/>
                  </a:lnTo>
                  <a:lnTo>
                    <a:pt x="2608" y="1386"/>
                  </a:lnTo>
                  <a:lnTo>
                    <a:pt x="2613" y="1392"/>
                  </a:lnTo>
                  <a:lnTo>
                    <a:pt x="2617" y="1397"/>
                  </a:lnTo>
                  <a:lnTo>
                    <a:pt x="2621" y="1404"/>
                  </a:lnTo>
                  <a:lnTo>
                    <a:pt x="2624" y="1411"/>
                  </a:lnTo>
                  <a:lnTo>
                    <a:pt x="2627" y="1418"/>
                  </a:lnTo>
                  <a:lnTo>
                    <a:pt x="2629" y="1425"/>
                  </a:lnTo>
                  <a:lnTo>
                    <a:pt x="2630" y="1433"/>
                  </a:lnTo>
                  <a:lnTo>
                    <a:pt x="2631" y="1441"/>
                  </a:lnTo>
                  <a:lnTo>
                    <a:pt x="2632" y="1449"/>
                  </a:lnTo>
                  <a:lnTo>
                    <a:pt x="2632" y="1458"/>
                  </a:lnTo>
                  <a:lnTo>
                    <a:pt x="2513" y="1458"/>
                  </a:lnTo>
                  <a:close/>
                  <a:moveTo>
                    <a:pt x="2613" y="1441"/>
                  </a:moveTo>
                  <a:lnTo>
                    <a:pt x="2612" y="1431"/>
                  </a:lnTo>
                  <a:lnTo>
                    <a:pt x="2609" y="1421"/>
                  </a:lnTo>
                  <a:lnTo>
                    <a:pt x="2605" y="1411"/>
                  </a:lnTo>
                  <a:lnTo>
                    <a:pt x="2599" y="1404"/>
                  </a:lnTo>
                  <a:lnTo>
                    <a:pt x="2592" y="1396"/>
                  </a:lnTo>
                  <a:lnTo>
                    <a:pt x="2584" y="1391"/>
                  </a:lnTo>
                  <a:lnTo>
                    <a:pt x="2579" y="1388"/>
                  </a:lnTo>
                  <a:lnTo>
                    <a:pt x="2574" y="1387"/>
                  </a:lnTo>
                  <a:lnTo>
                    <a:pt x="2569" y="1386"/>
                  </a:lnTo>
                  <a:lnTo>
                    <a:pt x="2563" y="1386"/>
                  </a:lnTo>
                  <a:lnTo>
                    <a:pt x="2558" y="1386"/>
                  </a:lnTo>
                  <a:lnTo>
                    <a:pt x="2552" y="1387"/>
                  </a:lnTo>
                  <a:lnTo>
                    <a:pt x="2547" y="1388"/>
                  </a:lnTo>
                  <a:lnTo>
                    <a:pt x="2543" y="1391"/>
                  </a:lnTo>
                  <a:lnTo>
                    <a:pt x="2534" y="1396"/>
                  </a:lnTo>
                  <a:lnTo>
                    <a:pt x="2528" y="1404"/>
                  </a:lnTo>
                  <a:lnTo>
                    <a:pt x="2522" y="1411"/>
                  </a:lnTo>
                  <a:lnTo>
                    <a:pt x="2517" y="1421"/>
                  </a:lnTo>
                  <a:lnTo>
                    <a:pt x="2515" y="1431"/>
                  </a:lnTo>
                  <a:lnTo>
                    <a:pt x="2513" y="1441"/>
                  </a:lnTo>
                  <a:lnTo>
                    <a:pt x="2613" y="1441"/>
                  </a:lnTo>
                  <a:close/>
                  <a:moveTo>
                    <a:pt x="1383" y="1815"/>
                  </a:moveTo>
                  <a:lnTo>
                    <a:pt x="1382" y="1822"/>
                  </a:lnTo>
                  <a:lnTo>
                    <a:pt x="1382" y="1831"/>
                  </a:lnTo>
                  <a:lnTo>
                    <a:pt x="1380" y="1839"/>
                  </a:lnTo>
                  <a:lnTo>
                    <a:pt x="1377" y="1846"/>
                  </a:lnTo>
                  <a:lnTo>
                    <a:pt x="1375" y="1854"/>
                  </a:lnTo>
                  <a:lnTo>
                    <a:pt x="1372" y="1860"/>
                  </a:lnTo>
                  <a:lnTo>
                    <a:pt x="1368" y="1867"/>
                  </a:lnTo>
                  <a:lnTo>
                    <a:pt x="1363" y="1872"/>
                  </a:lnTo>
                  <a:lnTo>
                    <a:pt x="1359" y="1878"/>
                  </a:lnTo>
                  <a:lnTo>
                    <a:pt x="1353" y="1883"/>
                  </a:lnTo>
                  <a:lnTo>
                    <a:pt x="1347" y="1886"/>
                  </a:lnTo>
                  <a:lnTo>
                    <a:pt x="1341" y="1890"/>
                  </a:lnTo>
                  <a:lnTo>
                    <a:pt x="1333" y="1893"/>
                  </a:lnTo>
                  <a:lnTo>
                    <a:pt x="1326" y="1895"/>
                  </a:lnTo>
                  <a:lnTo>
                    <a:pt x="1318" y="1896"/>
                  </a:lnTo>
                  <a:lnTo>
                    <a:pt x="1309" y="1897"/>
                  </a:lnTo>
                  <a:lnTo>
                    <a:pt x="1301" y="1896"/>
                  </a:lnTo>
                  <a:lnTo>
                    <a:pt x="1292" y="1895"/>
                  </a:lnTo>
                  <a:lnTo>
                    <a:pt x="1285" y="1893"/>
                  </a:lnTo>
                  <a:lnTo>
                    <a:pt x="1278" y="1890"/>
                  </a:lnTo>
                  <a:lnTo>
                    <a:pt x="1271" y="1886"/>
                  </a:lnTo>
                  <a:lnTo>
                    <a:pt x="1265" y="1883"/>
                  </a:lnTo>
                  <a:lnTo>
                    <a:pt x="1260" y="1878"/>
                  </a:lnTo>
                  <a:lnTo>
                    <a:pt x="1254" y="1872"/>
                  </a:lnTo>
                  <a:lnTo>
                    <a:pt x="1250" y="1867"/>
                  </a:lnTo>
                  <a:lnTo>
                    <a:pt x="1247" y="1860"/>
                  </a:lnTo>
                  <a:lnTo>
                    <a:pt x="1244" y="1854"/>
                  </a:lnTo>
                  <a:lnTo>
                    <a:pt x="1240" y="1846"/>
                  </a:lnTo>
                  <a:lnTo>
                    <a:pt x="1238" y="1839"/>
                  </a:lnTo>
                  <a:lnTo>
                    <a:pt x="1237" y="1831"/>
                  </a:lnTo>
                  <a:lnTo>
                    <a:pt x="1236" y="1822"/>
                  </a:lnTo>
                  <a:lnTo>
                    <a:pt x="1236" y="1815"/>
                  </a:lnTo>
                  <a:lnTo>
                    <a:pt x="1236" y="1806"/>
                  </a:lnTo>
                  <a:lnTo>
                    <a:pt x="1237" y="1798"/>
                  </a:lnTo>
                  <a:lnTo>
                    <a:pt x="1238" y="1790"/>
                  </a:lnTo>
                  <a:lnTo>
                    <a:pt x="1240" y="1783"/>
                  </a:lnTo>
                  <a:lnTo>
                    <a:pt x="1244" y="1776"/>
                  </a:lnTo>
                  <a:lnTo>
                    <a:pt x="1247" y="1768"/>
                  </a:lnTo>
                  <a:lnTo>
                    <a:pt x="1250" y="1762"/>
                  </a:lnTo>
                  <a:lnTo>
                    <a:pt x="1254" y="1757"/>
                  </a:lnTo>
                  <a:lnTo>
                    <a:pt x="1260" y="1751"/>
                  </a:lnTo>
                  <a:lnTo>
                    <a:pt x="1265" y="1747"/>
                  </a:lnTo>
                  <a:lnTo>
                    <a:pt x="1271" y="1743"/>
                  </a:lnTo>
                  <a:lnTo>
                    <a:pt x="1278" y="1738"/>
                  </a:lnTo>
                  <a:lnTo>
                    <a:pt x="1285" y="1736"/>
                  </a:lnTo>
                  <a:lnTo>
                    <a:pt x="1292" y="1734"/>
                  </a:lnTo>
                  <a:lnTo>
                    <a:pt x="1301" y="1733"/>
                  </a:lnTo>
                  <a:lnTo>
                    <a:pt x="1309" y="1732"/>
                  </a:lnTo>
                  <a:lnTo>
                    <a:pt x="1318" y="1733"/>
                  </a:lnTo>
                  <a:lnTo>
                    <a:pt x="1326" y="1734"/>
                  </a:lnTo>
                  <a:lnTo>
                    <a:pt x="1333" y="1736"/>
                  </a:lnTo>
                  <a:lnTo>
                    <a:pt x="1341" y="1738"/>
                  </a:lnTo>
                  <a:lnTo>
                    <a:pt x="1347" y="1743"/>
                  </a:lnTo>
                  <a:lnTo>
                    <a:pt x="1353" y="1747"/>
                  </a:lnTo>
                  <a:lnTo>
                    <a:pt x="1359" y="1751"/>
                  </a:lnTo>
                  <a:lnTo>
                    <a:pt x="1363" y="1757"/>
                  </a:lnTo>
                  <a:lnTo>
                    <a:pt x="1368" y="1762"/>
                  </a:lnTo>
                  <a:lnTo>
                    <a:pt x="1372" y="1768"/>
                  </a:lnTo>
                  <a:lnTo>
                    <a:pt x="1375" y="1776"/>
                  </a:lnTo>
                  <a:lnTo>
                    <a:pt x="1377" y="1783"/>
                  </a:lnTo>
                  <a:lnTo>
                    <a:pt x="1380" y="1790"/>
                  </a:lnTo>
                  <a:lnTo>
                    <a:pt x="1382" y="1798"/>
                  </a:lnTo>
                  <a:lnTo>
                    <a:pt x="1382" y="1806"/>
                  </a:lnTo>
                  <a:lnTo>
                    <a:pt x="1383" y="1815"/>
                  </a:lnTo>
                  <a:close/>
                  <a:moveTo>
                    <a:pt x="1254" y="1815"/>
                  </a:moveTo>
                  <a:lnTo>
                    <a:pt x="1255" y="1827"/>
                  </a:lnTo>
                  <a:lnTo>
                    <a:pt x="1258" y="1839"/>
                  </a:lnTo>
                  <a:lnTo>
                    <a:pt x="1262" y="1849"/>
                  </a:lnTo>
                  <a:lnTo>
                    <a:pt x="1268" y="1860"/>
                  </a:lnTo>
                  <a:lnTo>
                    <a:pt x="1272" y="1865"/>
                  </a:lnTo>
                  <a:lnTo>
                    <a:pt x="1276" y="1869"/>
                  </a:lnTo>
                  <a:lnTo>
                    <a:pt x="1280" y="1872"/>
                  </a:lnTo>
                  <a:lnTo>
                    <a:pt x="1286" y="1875"/>
                  </a:lnTo>
                  <a:lnTo>
                    <a:pt x="1291" y="1878"/>
                  </a:lnTo>
                  <a:lnTo>
                    <a:pt x="1296" y="1880"/>
                  </a:lnTo>
                  <a:lnTo>
                    <a:pt x="1303" y="1881"/>
                  </a:lnTo>
                  <a:lnTo>
                    <a:pt x="1309" y="1881"/>
                  </a:lnTo>
                  <a:lnTo>
                    <a:pt x="1316" y="1881"/>
                  </a:lnTo>
                  <a:lnTo>
                    <a:pt x="1321" y="1880"/>
                  </a:lnTo>
                  <a:lnTo>
                    <a:pt x="1328" y="1878"/>
                  </a:lnTo>
                  <a:lnTo>
                    <a:pt x="1333" y="1875"/>
                  </a:lnTo>
                  <a:lnTo>
                    <a:pt x="1337" y="1872"/>
                  </a:lnTo>
                  <a:lnTo>
                    <a:pt x="1342" y="1869"/>
                  </a:lnTo>
                  <a:lnTo>
                    <a:pt x="1346" y="1865"/>
                  </a:lnTo>
                  <a:lnTo>
                    <a:pt x="1350" y="1860"/>
                  </a:lnTo>
                  <a:lnTo>
                    <a:pt x="1356" y="1849"/>
                  </a:lnTo>
                  <a:lnTo>
                    <a:pt x="1360" y="1839"/>
                  </a:lnTo>
                  <a:lnTo>
                    <a:pt x="1362" y="1827"/>
                  </a:lnTo>
                  <a:lnTo>
                    <a:pt x="1363" y="1815"/>
                  </a:lnTo>
                  <a:lnTo>
                    <a:pt x="1362" y="1802"/>
                  </a:lnTo>
                  <a:lnTo>
                    <a:pt x="1360" y="1790"/>
                  </a:lnTo>
                  <a:lnTo>
                    <a:pt x="1356" y="1779"/>
                  </a:lnTo>
                  <a:lnTo>
                    <a:pt x="1350" y="1768"/>
                  </a:lnTo>
                  <a:lnTo>
                    <a:pt x="1346" y="1764"/>
                  </a:lnTo>
                  <a:lnTo>
                    <a:pt x="1342" y="1761"/>
                  </a:lnTo>
                  <a:lnTo>
                    <a:pt x="1337" y="1757"/>
                  </a:lnTo>
                  <a:lnTo>
                    <a:pt x="1333" y="1753"/>
                  </a:lnTo>
                  <a:lnTo>
                    <a:pt x="1328" y="1751"/>
                  </a:lnTo>
                  <a:lnTo>
                    <a:pt x="1321" y="1750"/>
                  </a:lnTo>
                  <a:lnTo>
                    <a:pt x="1316" y="1748"/>
                  </a:lnTo>
                  <a:lnTo>
                    <a:pt x="1309" y="1748"/>
                  </a:lnTo>
                  <a:lnTo>
                    <a:pt x="1303" y="1748"/>
                  </a:lnTo>
                  <a:lnTo>
                    <a:pt x="1296" y="1750"/>
                  </a:lnTo>
                  <a:lnTo>
                    <a:pt x="1291" y="1751"/>
                  </a:lnTo>
                  <a:lnTo>
                    <a:pt x="1286" y="1753"/>
                  </a:lnTo>
                  <a:lnTo>
                    <a:pt x="1280" y="1757"/>
                  </a:lnTo>
                  <a:lnTo>
                    <a:pt x="1276" y="1761"/>
                  </a:lnTo>
                  <a:lnTo>
                    <a:pt x="1272" y="1764"/>
                  </a:lnTo>
                  <a:lnTo>
                    <a:pt x="1268" y="1768"/>
                  </a:lnTo>
                  <a:lnTo>
                    <a:pt x="1262" y="1779"/>
                  </a:lnTo>
                  <a:lnTo>
                    <a:pt x="1258" y="1790"/>
                  </a:lnTo>
                  <a:lnTo>
                    <a:pt x="1255" y="1802"/>
                  </a:lnTo>
                  <a:lnTo>
                    <a:pt x="1254" y="1815"/>
                  </a:lnTo>
                  <a:close/>
                  <a:moveTo>
                    <a:pt x="1471" y="1752"/>
                  </a:moveTo>
                  <a:lnTo>
                    <a:pt x="1440" y="1752"/>
                  </a:lnTo>
                  <a:lnTo>
                    <a:pt x="1440" y="1893"/>
                  </a:lnTo>
                  <a:lnTo>
                    <a:pt x="1422" y="1893"/>
                  </a:lnTo>
                  <a:lnTo>
                    <a:pt x="1422" y="1752"/>
                  </a:lnTo>
                  <a:lnTo>
                    <a:pt x="1395" y="1752"/>
                  </a:lnTo>
                  <a:lnTo>
                    <a:pt x="1395" y="1737"/>
                  </a:lnTo>
                  <a:lnTo>
                    <a:pt x="1422" y="1737"/>
                  </a:lnTo>
                  <a:lnTo>
                    <a:pt x="1422" y="1722"/>
                  </a:lnTo>
                  <a:lnTo>
                    <a:pt x="1422" y="1712"/>
                  </a:lnTo>
                  <a:lnTo>
                    <a:pt x="1423" y="1704"/>
                  </a:lnTo>
                  <a:lnTo>
                    <a:pt x="1425" y="1696"/>
                  </a:lnTo>
                  <a:lnTo>
                    <a:pt x="1428" y="1690"/>
                  </a:lnTo>
                  <a:lnTo>
                    <a:pt x="1434" y="1684"/>
                  </a:lnTo>
                  <a:lnTo>
                    <a:pt x="1440" y="1680"/>
                  </a:lnTo>
                  <a:lnTo>
                    <a:pt x="1449" y="1678"/>
                  </a:lnTo>
                  <a:lnTo>
                    <a:pt x="1460" y="1677"/>
                  </a:lnTo>
                  <a:lnTo>
                    <a:pt x="1467" y="1677"/>
                  </a:lnTo>
                  <a:lnTo>
                    <a:pt x="1475" y="1678"/>
                  </a:lnTo>
                  <a:lnTo>
                    <a:pt x="1475" y="1694"/>
                  </a:lnTo>
                  <a:lnTo>
                    <a:pt x="1468" y="1693"/>
                  </a:lnTo>
                  <a:lnTo>
                    <a:pt x="1462" y="1693"/>
                  </a:lnTo>
                  <a:lnTo>
                    <a:pt x="1454" y="1694"/>
                  </a:lnTo>
                  <a:lnTo>
                    <a:pt x="1449" y="1695"/>
                  </a:lnTo>
                  <a:lnTo>
                    <a:pt x="1445" y="1698"/>
                  </a:lnTo>
                  <a:lnTo>
                    <a:pt x="1443" y="1702"/>
                  </a:lnTo>
                  <a:lnTo>
                    <a:pt x="1441" y="1706"/>
                  </a:lnTo>
                  <a:lnTo>
                    <a:pt x="1441" y="1711"/>
                  </a:lnTo>
                  <a:lnTo>
                    <a:pt x="1440" y="1717"/>
                  </a:lnTo>
                  <a:lnTo>
                    <a:pt x="1440" y="1723"/>
                  </a:lnTo>
                  <a:lnTo>
                    <a:pt x="1440" y="1737"/>
                  </a:lnTo>
                  <a:lnTo>
                    <a:pt x="1471" y="1737"/>
                  </a:lnTo>
                  <a:lnTo>
                    <a:pt x="1471" y="1752"/>
                  </a:lnTo>
                  <a:close/>
                  <a:moveTo>
                    <a:pt x="1587" y="1821"/>
                  </a:moveTo>
                  <a:lnTo>
                    <a:pt x="1587" y="1829"/>
                  </a:lnTo>
                  <a:lnTo>
                    <a:pt x="1588" y="1837"/>
                  </a:lnTo>
                  <a:lnTo>
                    <a:pt x="1589" y="1843"/>
                  </a:lnTo>
                  <a:lnTo>
                    <a:pt x="1591" y="1849"/>
                  </a:lnTo>
                  <a:lnTo>
                    <a:pt x="1595" y="1855"/>
                  </a:lnTo>
                  <a:lnTo>
                    <a:pt x="1598" y="1859"/>
                  </a:lnTo>
                  <a:lnTo>
                    <a:pt x="1602" y="1863"/>
                  </a:lnTo>
                  <a:lnTo>
                    <a:pt x="1606" y="1867"/>
                  </a:lnTo>
                  <a:lnTo>
                    <a:pt x="1612" y="1870"/>
                  </a:lnTo>
                  <a:lnTo>
                    <a:pt x="1617" y="1872"/>
                  </a:lnTo>
                  <a:lnTo>
                    <a:pt x="1623" y="1874"/>
                  </a:lnTo>
                  <a:lnTo>
                    <a:pt x="1629" y="1876"/>
                  </a:lnTo>
                  <a:lnTo>
                    <a:pt x="1642" y="1879"/>
                  </a:lnTo>
                  <a:lnTo>
                    <a:pt x="1657" y="1880"/>
                  </a:lnTo>
                  <a:lnTo>
                    <a:pt x="1666" y="1879"/>
                  </a:lnTo>
                  <a:lnTo>
                    <a:pt x="1676" y="1876"/>
                  </a:lnTo>
                  <a:lnTo>
                    <a:pt x="1684" y="1873"/>
                  </a:lnTo>
                  <a:lnTo>
                    <a:pt x="1694" y="1869"/>
                  </a:lnTo>
                  <a:lnTo>
                    <a:pt x="1698" y="1867"/>
                  </a:lnTo>
                  <a:lnTo>
                    <a:pt x="1701" y="1863"/>
                  </a:lnTo>
                  <a:lnTo>
                    <a:pt x="1705" y="1859"/>
                  </a:lnTo>
                  <a:lnTo>
                    <a:pt x="1708" y="1856"/>
                  </a:lnTo>
                  <a:lnTo>
                    <a:pt x="1710" y="1852"/>
                  </a:lnTo>
                  <a:lnTo>
                    <a:pt x="1712" y="1846"/>
                  </a:lnTo>
                  <a:lnTo>
                    <a:pt x="1713" y="1841"/>
                  </a:lnTo>
                  <a:lnTo>
                    <a:pt x="1713" y="1835"/>
                  </a:lnTo>
                  <a:lnTo>
                    <a:pt x="1713" y="1831"/>
                  </a:lnTo>
                  <a:lnTo>
                    <a:pt x="1712" y="1827"/>
                  </a:lnTo>
                  <a:lnTo>
                    <a:pt x="1711" y="1824"/>
                  </a:lnTo>
                  <a:lnTo>
                    <a:pt x="1710" y="1820"/>
                  </a:lnTo>
                  <a:lnTo>
                    <a:pt x="1705" y="1814"/>
                  </a:lnTo>
                  <a:lnTo>
                    <a:pt x="1699" y="1808"/>
                  </a:lnTo>
                  <a:lnTo>
                    <a:pt x="1692" y="1804"/>
                  </a:lnTo>
                  <a:lnTo>
                    <a:pt x="1685" y="1801"/>
                  </a:lnTo>
                  <a:lnTo>
                    <a:pt x="1677" y="1799"/>
                  </a:lnTo>
                  <a:lnTo>
                    <a:pt x="1669" y="1797"/>
                  </a:lnTo>
                  <a:lnTo>
                    <a:pt x="1622" y="1785"/>
                  </a:lnTo>
                  <a:lnTo>
                    <a:pt x="1612" y="1783"/>
                  </a:lnTo>
                  <a:lnTo>
                    <a:pt x="1603" y="1779"/>
                  </a:lnTo>
                  <a:lnTo>
                    <a:pt x="1595" y="1775"/>
                  </a:lnTo>
                  <a:lnTo>
                    <a:pt x="1588" y="1770"/>
                  </a:lnTo>
                  <a:lnTo>
                    <a:pt x="1582" y="1763"/>
                  </a:lnTo>
                  <a:lnTo>
                    <a:pt x="1577" y="1754"/>
                  </a:lnTo>
                  <a:lnTo>
                    <a:pt x="1575" y="1750"/>
                  </a:lnTo>
                  <a:lnTo>
                    <a:pt x="1574" y="1745"/>
                  </a:lnTo>
                  <a:lnTo>
                    <a:pt x="1573" y="1739"/>
                  </a:lnTo>
                  <a:lnTo>
                    <a:pt x="1573" y="1733"/>
                  </a:lnTo>
                  <a:lnTo>
                    <a:pt x="1574" y="1724"/>
                  </a:lnTo>
                  <a:lnTo>
                    <a:pt x="1576" y="1714"/>
                  </a:lnTo>
                  <a:lnTo>
                    <a:pt x="1578" y="1709"/>
                  </a:lnTo>
                  <a:lnTo>
                    <a:pt x="1580" y="1705"/>
                  </a:lnTo>
                  <a:lnTo>
                    <a:pt x="1584" y="1699"/>
                  </a:lnTo>
                  <a:lnTo>
                    <a:pt x="1587" y="1695"/>
                  </a:lnTo>
                  <a:lnTo>
                    <a:pt x="1591" y="1691"/>
                  </a:lnTo>
                  <a:lnTo>
                    <a:pt x="1597" y="1686"/>
                  </a:lnTo>
                  <a:lnTo>
                    <a:pt x="1603" y="1682"/>
                  </a:lnTo>
                  <a:lnTo>
                    <a:pt x="1610" y="1679"/>
                  </a:lnTo>
                  <a:lnTo>
                    <a:pt x="1617" y="1677"/>
                  </a:lnTo>
                  <a:lnTo>
                    <a:pt x="1627" y="1675"/>
                  </a:lnTo>
                  <a:lnTo>
                    <a:pt x="1637" y="1672"/>
                  </a:lnTo>
                  <a:lnTo>
                    <a:pt x="1647" y="1672"/>
                  </a:lnTo>
                  <a:lnTo>
                    <a:pt x="1655" y="1672"/>
                  </a:lnTo>
                  <a:lnTo>
                    <a:pt x="1663" y="1673"/>
                  </a:lnTo>
                  <a:lnTo>
                    <a:pt x="1670" y="1675"/>
                  </a:lnTo>
                  <a:lnTo>
                    <a:pt x="1678" y="1677"/>
                  </a:lnTo>
                  <a:lnTo>
                    <a:pt x="1684" y="1679"/>
                  </a:lnTo>
                  <a:lnTo>
                    <a:pt x="1691" y="1682"/>
                  </a:lnTo>
                  <a:lnTo>
                    <a:pt x="1697" y="1685"/>
                  </a:lnTo>
                  <a:lnTo>
                    <a:pt x="1703" y="1690"/>
                  </a:lnTo>
                  <a:lnTo>
                    <a:pt x="1708" y="1694"/>
                  </a:lnTo>
                  <a:lnTo>
                    <a:pt x="1712" y="1698"/>
                  </a:lnTo>
                  <a:lnTo>
                    <a:pt x="1717" y="1704"/>
                  </a:lnTo>
                  <a:lnTo>
                    <a:pt x="1720" y="1710"/>
                  </a:lnTo>
                  <a:lnTo>
                    <a:pt x="1723" y="1717"/>
                  </a:lnTo>
                  <a:lnTo>
                    <a:pt x="1725" y="1724"/>
                  </a:lnTo>
                  <a:lnTo>
                    <a:pt x="1726" y="1732"/>
                  </a:lnTo>
                  <a:lnTo>
                    <a:pt x="1726" y="1739"/>
                  </a:lnTo>
                  <a:lnTo>
                    <a:pt x="1706" y="1739"/>
                  </a:lnTo>
                  <a:lnTo>
                    <a:pt x="1706" y="1734"/>
                  </a:lnTo>
                  <a:lnTo>
                    <a:pt x="1705" y="1727"/>
                  </a:lnTo>
                  <a:lnTo>
                    <a:pt x="1703" y="1723"/>
                  </a:lnTo>
                  <a:lnTo>
                    <a:pt x="1700" y="1718"/>
                  </a:lnTo>
                  <a:lnTo>
                    <a:pt x="1698" y="1713"/>
                  </a:lnTo>
                  <a:lnTo>
                    <a:pt x="1695" y="1709"/>
                  </a:lnTo>
                  <a:lnTo>
                    <a:pt x="1692" y="1706"/>
                  </a:lnTo>
                  <a:lnTo>
                    <a:pt x="1687" y="1703"/>
                  </a:lnTo>
                  <a:lnTo>
                    <a:pt x="1679" y="1697"/>
                  </a:lnTo>
                  <a:lnTo>
                    <a:pt x="1669" y="1693"/>
                  </a:lnTo>
                  <a:lnTo>
                    <a:pt x="1658" y="1691"/>
                  </a:lnTo>
                  <a:lnTo>
                    <a:pt x="1647" y="1690"/>
                  </a:lnTo>
                  <a:lnTo>
                    <a:pt x="1637" y="1691"/>
                  </a:lnTo>
                  <a:lnTo>
                    <a:pt x="1627" y="1692"/>
                  </a:lnTo>
                  <a:lnTo>
                    <a:pt x="1618" y="1695"/>
                  </a:lnTo>
                  <a:lnTo>
                    <a:pt x="1610" y="1699"/>
                  </a:lnTo>
                  <a:lnTo>
                    <a:pt x="1606" y="1702"/>
                  </a:lnTo>
                  <a:lnTo>
                    <a:pt x="1603" y="1705"/>
                  </a:lnTo>
                  <a:lnTo>
                    <a:pt x="1600" y="1709"/>
                  </a:lnTo>
                  <a:lnTo>
                    <a:pt x="1598" y="1712"/>
                  </a:lnTo>
                  <a:lnTo>
                    <a:pt x="1596" y="1717"/>
                  </a:lnTo>
                  <a:lnTo>
                    <a:pt x="1595" y="1722"/>
                  </a:lnTo>
                  <a:lnTo>
                    <a:pt x="1593" y="1727"/>
                  </a:lnTo>
                  <a:lnTo>
                    <a:pt x="1593" y="1733"/>
                  </a:lnTo>
                  <a:lnTo>
                    <a:pt x="1595" y="1739"/>
                  </a:lnTo>
                  <a:lnTo>
                    <a:pt x="1596" y="1746"/>
                  </a:lnTo>
                  <a:lnTo>
                    <a:pt x="1599" y="1751"/>
                  </a:lnTo>
                  <a:lnTo>
                    <a:pt x="1603" y="1756"/>
                  </a:lnTo>
                  <a:lnTo>
                    <a:pt x="1607" y="1759"/>
                  </a:lnTo>
                  <a:lnTo>
                    <a:pt x="1613" y="1762"/>
                  </a:lnTo>
                  <a:lnTo>
                    <a:pt x="1619" y="1764"/>
                  </a:lnTo>
                  <a:lnTo>
                    <a:pt x="1626" y="1765"/>
                  </a:lnTo>
                  <a:lnTo>
                    <a:pt x="1679" y="1778"/>
                  </a:lnTo>
                  <a:lnTo>
                    <a:pt x="1690" y="1781"/>
                  </a:lnTo>
                  <a:lnTo>
                    <a:pt x="1700" y="1786"/>
                  </a:lnTo>
                  <a:lnTo>
                    <a:pt x="1709" y="1791"/>
                  </a:lnTo>
                  <a:lnTo>
                    <a:pt x="1718" y="1797"/>
                  </a:lnTo>
                  <a:lnTo>
                    <a:pt x="1721" y="1800"/>
                  </a:lnTo>
                  <a:lnTo>
                    <a:pt x="1724" y="1804"/>
                  </a:lnTo>
                  <a:lnTo>
                    <a:pt x="1727" y="1808"/>
                  </a:lnTo>
                  <a:lnTo>
                    <a:pt x="1730" y="1813"/>
                  </a:lnTo>
                  <a:lnTo>
                    <a:pt x="1732" y="1818"/>
                  </a:lnTo>
                  <a:lnTo>
                    <a:pt x="1733" y="1824"/>
                  </a:lnTo>
                  <a:lnTo>
                    <a:pt x="1734" y="1829"/>
                  </a:lnTo>
                  <a:lnTo>
                    <a:pt x="1734" y="1835"/>
                  </a:lnTo>
                  <a:lnTo>
                    <a:pt x="1734" y="1842"/>
                  </a:lnTo>
                  <a:lnTo>
                    <a:pt x="1732" y="1851"/>
                  </a:lnTo>
                  <a:lnTo>
                    <a:pt x="1731" y="1856"/>
                  </a:lnTo>
                  <a:lnTo>
                    <a:pt x="1728" y="1861"/>
                  </a:lnTo>
                  <a:lnTo>
                    <a:pt x="1725" y="1867"/>
                  </a:lnTo>
                  <a:lnTo>
                    <a:pt x="1722" y="1871"/>
                  </a:lnTo>
                  <a:lnTo>
                    <a:pt x="1717" y="1876"/>
                  </a:lnTo>
                  <a:lnTo>
                    <a:pt x="1711" y="1881"/>
                  </a:lnTo>
                  <a:lnTo>
                    <a:pt x="1705" y="1885"/>
                  </a:lnTo>
                  <a:lnTo>
                    <a:pt x="1697" y="1889"/>
                  </a:lnTo>
                  <a:lnTo>
                    <a:pt x="1687" y="1893"/>
                  </a:lnTo>
                  <a:lnTo>
                    <a:pt x="1678" y="1895"/>
                  </a:lnTo>
                  <a:lnTo>
                    <a:pt x="1666" y="1896"/>
                  </a:lnTo>
                  <a:lnTo>
                    <a:pt x="1652" y="1897"/>
                  </a:lnTo>
                  <a:lnTo>
                    <a:pt x="1642" y="1896"/>
                  </a:lnTo>
                  <a:lnTo>
                    <a:pt x="1633" y="1896"/>
                  </a:lnTo>
                  <a:lnTo>
                    <a:pt x="1625" y="1894"/>
                  </a:lnTo>
                  <a:lnTo>
                    <a:pt x="1616" y="1893"/>
                  </a:lnTo>
                  <a:lnTo>
                    <a:pt x="1609" y="1889"/>
                  </a:lnTo>
                  <a:lnTo>
                    <a:pt x="1602" y="1886"/>
                  </a:lnTo>
                  <a:lnTo>
                    <a:pt x="1595" y="1883"/>
                  </a:lnTo>
                  <a:lnTo>
                    <a:pt x="1589" y="1879"/>
                  </a:lnTo>
                  <a:lnTo>
                    <a:pt x="1584" y="1873"/>
                  </a:lnTo>
                  <a:lnTo>
                    <a:pt x="1578" y="1868"/>
                  </a:lnTo>
                  <a:lnTo>
                    <a:pt x="1575" y="1862"/>
                  </a:lnTo>
                  <a:lnTo>
                    <a:pt x="1571" y="1855"/>
                  </a:lnTo>
                  <a:lnTo>
                    <a:pt x="1569" y="1847"/>
                  </a:lnTo>
                  <a:lnTo>
                    <a:pt x="1566" y="1840"/>
                  </a:lnTo>
                  <a:lnTo>
                    <a:pt x="1566" y="1831"/>
                  </a:lnTo>
                  <a:lnTo>
                    <a:pt x="1566" y="1821"/>
                  </a:lnTo>
                  <a:lnTo>
                    <a:pt x="1587" y="1821"/>
                  </a:lnTo>
                  <a:close/>
                  <a:moveTo>
                    <a:pt x="1764" y="1677"/>
                  </a:moveTo>
                  <a:lnTo>
                    <a:pt x="1782" y="1677"/>
                  </a:lnTo>
                  <a:lnTo>
                    <a:pt x="1782" y="1893"/>
                  </a:lnTo>
                  <a:lnTo>
                    <a:pt x="1764" y="1893"/>
                  </a:lnTo>
                  <a:lnTo>
                    <a:pt x="1764" y="1677"/>
                  </a:lnTo>
                  <a:close/>
                  <a:moveTo>
                    <a:pt x="1958" y="1815"/>
                  </a:moveTo>
                  <a:lnTo>
                    <a:pt x="1958" y="1822"/>
                  </a:lnTo>
                  <a:lnTo>
                    <a:pt x="1957" y="1831"/>
                  </a:lnTo>
                  <a:lnTo>
                    <a:pt x="1955" y="1839"/>
                  </a:lnTo>
                  <a:lnTo>
                    <a:pt x="1953" y="1846"/>
                  </a:lnTo>
                  <a:lnTo>
                    <a:pt x="1951" y="1854"/>
                  </a:lnTo>
                  <a:lnTo>
                    <a:pt x="1948" y="1860"/>
                  </a:lnTo>
                  <a:lnTo>
                    <a:pt x="1943" y="1867"/>
                  </a:lnTo>
                  <a:lnTo>
                    <a:pt x="1939" y="1872"/>
                  </a:lnTo>
                  <a:lnTo>
                    <a:pt x="1935" y="1878"/>
                  </a:lnTo>
                  <a:lnTo>
                    <a:pt x="1929" y="1883"/>
                  </a:lnTo>
                  <a:lnTo>
                    <a:pt x="1923" y="1886"/>
                  </a:lnTo>
                  <a:lnTo>
                    <a:pt x="1916" y="1890"/>
                  </a:lnTo>
                  <a:lnTo>
                    <a:pt x="1909" y="1893"/>
                  </a:lnTo>
                  <a:lnTo>
                    <a:pt x="1901" y="1895"/>
                  </a:lnTo>
                  <a:lnTo>
                    <a:pt x="1894" y="1896"/>
                  </a:lnTo>
                  <a:lnTo>
                    <a:pt x="1885" y="1897"/>
                  </a:lnTo>
                  <a:lnTo>
                    <a:pt x="1876" y="1896"/>
                  </a:lnTo>
                  <a:lnTo>
                    <a:pt x="1868" y="1895"/>
                  </a:lnTo>
                  <a:lnTo>
                    <a:pt x="1860" y="1893"/>
                  </a:lnTo>
                  <a:lnTo>
                    <a:pt x="1854" y="1890"/>
                  </a:lnTo>
                  <a:lnTo>
                    <a:pt x="1847" y="1886"/>
                  </a:lnTo>
                  <a:lnTo>
                    <a:pt x="1841" y="1883"/>
                  </a:lnTo>
                  <a:lnTo>
                    <a:pt x="1835" y="1878"/>
                  </a:lnTo>
                  <a:lnTo>
                    <a:pt x="1830" y="1872"/>
                  </a:lnTo>
                  <a:lnTo>
                    <a:pt x="1826" y="1867"/>
                  </a:lnTo>
                  <a:lnTo>
                    <a:pt x="1822" y="1860"/>
                  </a:lnTo>
                  <a:lnTo>
                    <a:pt x="1819" y="1854"/>
                  </a:lnTo>
                  <a:lnTo>
                    <a:pt x="1816" y="1846"/>
                  </a:lnTo>
                  <a:lnTo>
                    <a:pt x="1814" y="1839"/>
                  </a:lnTo>
                  <a:lnTo>
                    <a:pt x="1813" y="1831"/>
                  </a:lnTo>
                  <a:lnTo>
                    <a:pt x="1812" y="1822"/>
                  </a:lnTo>
                  <a:lnTo>
                    <a:pt x="1812" y="1815"/>
                  </a:lnTo>
                  <a:lnTo>
                    <a:pt x="1812" y="1806"/>
                  </a:lnTo>
                  <a:lnTo>
                    <a:pt x="1813" y="1798"/>
                  </a:lnTo>
                  <a:lnTo>
                    <a:pt x="1814" y="1790"/>
                  </a:lnTo>
                  <a:lnTo>
                    <a:pt x="1816" y="1783"/>
                  </a:lnTo>
                  <a:lnTo>
                    <a:pt x="1819" y="1776"/>
                  </a:lnTo>
                  <a:lnTo>
                    <a:pt x="1822" y="1768"/>
                  </a:lnTo>
                  <a:lnTo>
                    <a:pt x="1826" y="1762"/>
                  </a:lnTo>
                  <a:lnTo>
                    <a:pt x="1830" y="1757"/>
                  </a:lnTo>
                  <a:lnTo>
                    <a:pt x="1835" y="1751"/>
                  </a:lnTo>
                  <a:lnTo>
                    <a:pt x="1841" y="1747"/>
                  </a:lnTo>
                  <a:lnTo>
                    <a:pt x="1847" y="1743"/>
                  </a:lnTo>
                  <a:lnTo>
                    <a:pt x="1854" y="1738"/>
                  </a:lnTo>
                  <a:lnTo>
                    <a:pt x="1860" y="1736"/>
                  </a:lnTo>
                  <a:lnTo>
                    <a:pt x="1868" y="1734"/>
                  </a:lnTo>
                  <a:lnTo>
                    <a:pt x="1876" y="1733"/>
                  </a:lnTo>
                  <a:lnTo>
                    <a:pt x="1885" y="1732"/>
                  </a:lnTo>
                  <a:lnTo>
                    <a:pt x="1894" y="1733"/>
                  </a:lnTo>
                  <a:lnTo>
                    <a:pt x="1901" y="1734"/>
                  </a:lnTo>
                  <a:lnTo>
                    <a:pt x="1909" y="1736"/>
                  </a:lnTo>
                  <a:lnTo>
                    <a:pt x="1916" y="1738"/>
                  </a:lnTo>
                  <a:lnTo>
                    <a:pt x="1923" y="1743"/>
                  </a:lnTo>
                  <a:lnTo>
                    <a:pt x="1929" y="1747"/>
                  </a:lnTo>
                  <a:lnTo>
                    <a:pt x="1935" y="1751"/>
                  </a:lnTo>
                  <a:lnTo>
                    <a:pt x="1939" y="1757"/>
                  </a:lnTo>
                  <a:lnTo>
                    <a:pt x="1943" y="1762"/>
                  </a:lnTo>
                  <a:lnTo>
                    <a:pt x="1948" y="1768"/>
                  </a:lnTo>
                  <a:lnTo>
                    <a:pt x="1951" y="1776"/>
                  </a:lnTo>
                  <a:lnTo>
                    <a:pt x="1953" y="1783"/>
                  </a:lnTo>
                  <a:lnTo>
                    <a:pt x="1955" y="1790"/>
                  </a:lnTo>
                  <a:lnTo>
                    <a:pt x="1957" y="1798"/>
                  </a:lnTo>
                  <a:lnTo>
                    <a:pt x="1958" y="1806"/>
                  </a:lnTo>
                  <a:lnTo>
                    <a:pt x="1958" y="1815"/>
                  </a:lnTo>
                  <a:close/>
                  <a:moveTo>
                    <a:pt x="1830" y="1815"/>
                  </a:moveTo>
                  <a:lnTo>
                    <a:pt x="1831" y="1827"/>
                  </a:lnTo>
                  <a:lnTo>
                    <a:pt x="1833" y="1839"/>
                  </a:lnTo>
                  <a:lnTo>
                    <a:pt x="1838" y="1849"/>
                  </a:lnTo>
                  <a:lnTo>
                    <a:pt x="1844" y="1860"/>
                  </a:lnTo>
                  <a:lnTo>
                    <a:pt x="1847" y="1865"/>
                  </a:lnTo>
                  <a:lnTo>
                    <a:pt x="1852" y="1869"/>
                  </a:lnTo>
                  <a:lnTo>
                    <a:pt x="1856" y="1872"/>
                  </a:lnTo>
                  <a:lnTo>
                    <a:pt x="1861" y="1875"/>
                  </a:lnTo>
                  <a:lnTo>
                    <a:pt x="1867" y="1878"/>
                  </a:lnTo>
                  <a:lnTo>
                    <a:pt x="1872" y="1880"/>
                  </a:lnTo>
                  <a:lnTo>
                    <a:pt x="1879" y="1881"/>
                  </a:lnTo>
                  <a:lnTo>
                    <a:pt x="1885" y="1881"/>
                  </a:lnTo>
                  <a:lnTo>
                    <a:pt x="1892" y="1881"/>
                  </a:lnTo>
                  <a:lnTo>
                    <a:pt x="1898" y="1880"/>
                  </a:lnTo>
                  <a:lnTo>
                    <a:pt x="1903" y="1878"/>
                  </a:lnTo>
                  <a:lnTo>
                    <a:pt x="1909" y="1875"/>
                  </a:lnTo>
                  <a:lnTo>
                    <a:pt x="1913" y="1872"/>
                  </a:lnTo>
                  <a:lnTo>
                    <a:pt x="1919" y="1869"/>
                  </a:lnTo>
                  <a:lnTo>
                    <a:pt x="1922" y="1865"/>
                  </a:lnTo>
                  <a:lnTo>
                    <a:pt x="1926" y="1860"/>
                  </a:lnTo>
                  <a:lnTo>
                    <a:pt x="1931" y="1849"/>
                  </a:lnTo>
                  <a:lnTo>
                    <a:pt x="1936" y="1839"/>
                  </a:lnTo>
                  <a:lnTo>
                    <a:pt x="1939" y="1827"/>
                  </a:lnTo>
                  <a:lnTo>
                    <a:pt x="1939" y="1815"/>
                  </a:lnTo>
                  <a:lnTo>
                    <a:pt x="1939" y="1802"/>
                  </a:lnTo>
                  <a:lnTo>
                    <a:pt x="1936" y="1790"/>
                  </a:lnTo>
                  <a:lnTo>
                    <a:pt x="1931" y="1779"/>
                  </a:lnTo>
                  <a:lnTo>
                    <a:pt x="1926" y="1768"/>
                  </a:lnTo>
                  <a:lnTo>
                    <a:pt x="1922" y="1764"/>
                  </a:lnTo>
                  <a:lnTo>
                    <a:pt x="1919" y="1761"/>
                  </a:lnTo>
                  <a:lnTo>
                    <a:pt x="1913" y="1757"/>
                  </a:lnTo>
                  <a:lnTo>
                    <a:pt x="1909" y="1753"/>
                  </a:lnTo>
                  <a:lnTo>
                    <a:pt x="1903" y="1751"/>
                  </a:lnTo>
                  <a:lnTo>
                    <a:pt x="1898" y="1750"/>
                  </a:lnTo>
                  <a:lnTo>
                    <a:pt x="1892" y="1748"/>
                  </a:lnTo>
                  <a:lnTo>
                    <a:pt x="1885" y="1748"/>
                  </a:lnTo>
                  <a:lnTo>
                    <a:pt x="1879" y="1748"/>
                  </a:lnTo>
                  <a:lnTo>
                    <a:pt x="1872" y="1750"/>
                  </a:lnTo>
                  <a:lnTo>
                    <a:pt x="1867" y="1751"/>
                  </a:lnTo>
                  <a:lnTo>
                    <a:pt x="1861" y="1753"/>
                  </a:lnTo>
                  <a:lnTo>
                    <a:pt x="1856" y="1757"/>
                  </a:lnTo>
                  <a:lnTo>
                    <a:pt x="1852" y="1761"/>
                  </a:lnTo>
                  <a:lnTo>
                    <a:pt x="1847" y="1764"/>
                  </a:lnTo>
                  <a:lnTo>
                    <a:pt x="1844" y="1768"/>
                  </a:lnTo>
                  <a:lnTo>
                    <a:pt x="1838" y="1779"/>
                  </a:lnTo>
                  <a:lnTo>
                    <a:pt x="1833" y="1790"/>
                  </a:lnTo>
                  <a:lnTo>
                    <a:pt x="1831" y="1802"/>
                  </a:lnTo>
                  <a:lnTo>
                    <a:pt x="1830" y="1815"/>
                  </a:lnTo>
                  <a:close/>
                  <a:moveTo>
                    <a:pt x="1969" y="1737"/>
                  </a:moveTo>
                  <a:lnTo>
                    <a:pt x="1991" y="1737"/>
                  </a:lnTo>
                  <a:lnTo>
                    <a:pt x="2039" y="1873"/>
                  </a:lnTo>
                  <a:lnTo>
                    <a:pt x="2088" y="1737"/>
                  </a:lnTo>
                  <a:lnTo>
                    <a:pt x="2108" y="1737"/>
                  </a:lnTo>
                  <a:lnTo>
                    <a:pt x="2049" y="1893"/>
                  </a:lnTo>
                  <a:lnTo>
                    <a:pt x="2030" y="1893"/>
                  </a:lnTo>
                  <a:lnTo>
                    <a:pt x="1969" y="1737"/>
                  </a:lnTo>
                  <a:close/>
                  <a:moveTo>
                    <a:pt x="2138" y="1819"/>
                  </a:moveTo>
                  <a:lnTo>
                    <a:pt x="2139" y="1830"/>
                  </a:lnTo>
                  <a:lnTo>
                    <a:pt x="2141" y="1841"/>
                  </a:lnTo>
                  <a:lnTo>
                    <a:pt x="2144" y="1852"/>
                  </a:lnTo>
                  <a:lnTo>
                    <a:pt x="2150" y="1860"/>
                  </a:lnTo>
                  <a:lnTo>
                    <a:pt x="2153" y="1865"/>
                  </a:lnTo>
                  <a:lnTo>
                    <a:pt x="2157" y="1869"/>
                  </a:lnTo>
                  <a:lnTo>
                    <a:pt x="2162" y="1872"/>
                  </a:lnTo>
                  <a:lnTo>
                    <a:pt x="2166" y="1875"/>
                  </a:lnTo>
                  <a:lnTo>
                    <a:pt x="2171" y="1878"/>
                  </a:lnTo>
                  <a:lnTo>
                    <a:pt x="2177" y="1880"/>
                  </a:lnTo>
                  <a:lnTo>
                    <a:pt x="2182" y="1881"/>
                  </a:lnTo>
                  <a:lnTo>
                    <a:pt x="2190" y="1881"/>
                  </a:lnTo>
                  <a:lnTo>
                    <a:pt x="2199" y="1880"/>
                  </a:lnTo>
                  <a:lnTo>
                    <a:pt x="2208" y="1878"/>
                  </a:lnTo>
                  <a:lnTo>
                    <a:pt x="2216" y="1874"/>
                  </a:lnTo>
                  <a:lnTo>
                    <a:pt x="2222" y="1870"/>
                  </a:lnTo>
                  <a:lnTo>
                    <a:pt x="2227" y="1863"/>
                  </a:lnTo>
                  <a:lnTo>
                    <a:pt x="2232" y="1857"/>
                  </a:lnTo>
                  <a:lnTo>
                    <a:pt x="2235" y="1849"/>
                  </a:lnTo>
                  <a:lnTo>
                    <a:pt x="2238" y="1841"/>
                  </a:lnTo>
                  <a:lnTo>
                    <a:pt x="2257" y="1841"/>
                  </a:lnTo>
                  <a:lnTo>
                    <a:pt x="2253" y="1854"/>
                  </a:lnTo>
                  <a:lnTo>
                    <a:pt x="2248" y="1865"/>
                  </a:lnTo>
                  <a:lnTo>
                    <a:pt x="2243" y="1874"/>
                  </a:lnTo>
                  <a:lnTo>
                    <a:pt x="2235" y="1882"/>
                  </a:lnTo>
                  <a:lnTo>
                    <a:pt x="2231" y="1885"/>
                  </a:lnTo>
                  <a:lnTo>
                    <a:pt x="2225" y="1888"/>
                  </a:lnTo>
                  <a:lnTo>
                    <a:pt x="2221" y="1890"/>
                  </a:lnTo>
                  <a:lnTo>
                    <a:pt x="2216" y="1893"/>
                  </a:lnTo>
                  <a:lnTo>
                    <a:pt x="2203" y="1896"/>
                  </a:lnTo>
                  <a:lnTo>
                    <a:pt x="2190" y="1897"/>
                  </a:lnTo>
                  <a:lnTo>
                    <a:pt x="2180" y="1896"/>
                  </a:lnTo>
                  <a:lnTo>
                    <a:pt x="2172" y="1895"/>
                  </a:lnTo>
                  <a:lnTo>
                    <a:pt x="2164" y="1893"/>
                  </a:lnTo>
                  <a:lnTo>
                    <a:pt x="2157" y="1890"/>
                  </a:lnTo>
                  <a:lnTo>
                    <a:pt x="2151" y="1886"/>
                  </a:lnTo>
                  <a:lnTo>
                    <a:pt x="2145" y="1882"/>
                  </a:lnTo>
                  <a:lnTo>
                    <a:pt x="2140" y="1878"/>
                  </a:lnTo>
                  <a:lnTo>
                    <a:pt x="2136" y="1872"/>
                  </a:lnTo>
                  <a:lnTo>
                    <a:pt x="2131" y="1867"/>
                  </a:lnTo>
                  <a:lnTo>
                    <a:pt x="2128" y="1860"/>
                  </a:lnTo>
                  <a:lnTo>
                    <a:pt x="2125" y="1853"/>
                  </a:lnTo>
                  <a:lnTo>
                    <a:pt x="2123" y="1846"/>
                  </a:lnTo>
                  <a:lnTo>
                    <a:pt x="2119" y="1831"/>
                  </a:lnTo>
                  <a:lnTo>
                    <a:pt x="2118" y="1815"/>
                  </a:lnTo>
                  <a:lnTo>
                    <a:pt x="2119" y="1799"/>
                  </a:lnTo>
                  <a:lnTo>
                    <a:pt x="2123" y="1785"/>
                  </a:lnTo>
                  <a:lnTo>
                    <a:pt x="2125" y="1777"/>
                  </a:lnTo>
                  <a:lnTo>
                    <a:pt x="2128" y="1771"/>
                  </a:lnTo>
                  <a:lnTo>
                    <a:pt x="2131" y="1764"/>
                  </a:lnTo>
                  <a:lnTo>
                    <a:pt x="2136" y="1758"/>
                  </a:lnTo>
                  <a:lnTo>
                    <a:pt x="2140" y="1752"/>
                  </a:lnTo>
                  <a:lnTo>
                    <a:pt x="2145" y="1747"/>
                  </a:lnTo>
                  <a:lnTo>
                    <a:pt x="2151" y="1743"/>
                  </a:lnTo>
                  <a:lnTo>
                    <a:pt x="2157" y="1739"/>
                  </a:lnTo>
                  <a:lnTo>
                    <a:pt x="2164" y="1736"/>
                  </a:lnTo>
                  <a:lnTo>
                    <a:pt x="2172" y="1734"/>
                  </a:lnTo>
                  <a:lnTo>
                    <a:pt x="2180" y="1733"/>
                  </a:lnTo>
                  <a:lnTo>
                    <a:pt x="2190" y="1732"/>
                  </a:lnTo>
                  <a:lnTo>
                    <a:pt x="2198" y="1733"/>
                  </a:lnTo>
                  <a:lnTo>
                    <a:pt x="2207" y="1734"/>
                  </a:lnTo>
                  <a:lnTo>
                    <a:pt x="2214" y="1736"/>
                  </a:lnTo>
                  <a:lnTo>
                    <a:pt x="2221" y="1739"/>
                  </a:lnTo>
                  <a:lnTo>
                    <a:pt x="2227" y="1744"/>
                  </a:lnTo>
                  <a:lnTo>
                    <a:pt x="2233" y="1748"/>
                  </a:lnTo>
                  <a:lnTo>
                    <a:pt x="2238" y="1753"/>
                  </a:lnTo>
                  <a:lnTo>
                    <a:pt x="2243" y="1760"/>
                  </a:lnTo>
                  <a:lnTo>
                    <a:pt x="2247" y="1766"/>
                  </a:lnTo>
                  <a:lnTo>
                    <a:pt x="2250" y="1773"/>
                  </a:lnTo>
                  <a:lnTo>
                    <a:pt x="2252" y="1780"/>
                  </a:lnTo>
                  <a:lnTo>
                    <a:pt x="2254" y="1788"/>
                  </a:lnTo>
                  <a:lnTo>
                    <a:pt x="2257" y="1803"/>
                  </a:lnTo>
                  <a:lnTo>
                    <a:pt x="2258" y="1819"/>
                  </a:lnTo>
                  <a:lnTo>
                    <a:pt x="2138" y="1819"/>
                  </a:lnTo>
                  <a:close/>
                  <a:moveTo>
                    <a:pt x="2238" y="1803"/>
                  </a:moveTo>
                  <a:lnTo>
                    <a:pt x="2237" y="1793"/>
                  </a:lnTo>
                  <a:lnTo>
                    <a:pt x="2235" y="1783"/>
                  </a:lnTo>
                  <a:lnTo>
                    <a:pt x="2231" y="1774"/>
                  </a:lnTo>
                  <a:lnTo>
                    <a:pt x="2225" y="1765"/>
                  </a:lnTo>
                  <a:lnTo>
                    <a:pt x="2218" y="1758"/>
                  </a:lnTo>
                  <a:lnTo>
                    <a:pt x="2209" y="1752"/>
                  </a:lnTo>
                  <a:lnTo>
                    <a:pt x="2205" y="1751"/>
                  </a:lnTo>
                  <a:lnTo>
                    <a:pt x="2200" y="1749"/>
                  </a:lnTo>
                  <a:lnTo>
                    <a:pt x="2195" y="1748"/>
                  </a:lnTo>
                  <a:lnTo>
                    <a:pt x="2190" y="1748"/>
                  </a:lnTo>
                  <a:lnTo>
                    <a:pt x="2183" y="1748"/>
                  </a:lnTo>
                  <a:lnTo>
                    <a:pt x="2178" y="1749"/>
                  </a:lnTo>
                  <a:lnTo>
                    <a:pt x="2173" y="1751"/>
                  </a:lnTo>
                  <a:lnTo>
                    <a:pt x="2168" y="1752"/>
                  </a:lnTo>
                  <a:lnTo>
                    <a:pt x="2159" y="1758"/>
                  </a:lnTo>
                  <a:lnTo>
                    <a:pt x="2153" y="1765"/>
                  </a:lnTo>
                  <a:lnTo>
                    <a:pt x="2147" y="1774"/>
                  </a:lnTo>
                  <a:lnTo>
                    <a:pt x="2143" y="1783"/>
                  </a:lnTo>
                  <a:lnTo>
                    <a:pt x="2140" y="1793"/>
                  </a:lnTo>
                  <a:lnTo>
                    <a:pt x="2138" y="1803"/>
                  </a:lnTo>
                  <a:lnTo>
                    <a:pt x="2238" y="1803"/>
                  </a:lnTo>
                  <a:close/>
                  <a:moveTo>
                    <a:pt x="2282" y="1737"/>
                  </a:moveTo>
                  <a:lnTo>
                    <a:pt x="2302" y="1737"/>
                  </a:lnTo>
                  <a:lnTo>
                    <a:pt x="2302" y="1763"/>
                  </a:lnTo>
                  <a:lnTo>
                    <a:pt x="2303" y="1763"/>
                  </a:lnTo>
                  <a:lnTo>
                    <a:pt x="2306" y="1757"/>
                  </a:lnTo>
                  <a:lnTo>
                    <a:pt x="2311" y="1751"/>
                  </a:lnTo>
                  <a:lnTo>
                    <a:pt x="2316" y="1746"/>
                  </a:lnTo>
                  <a:lnTo>
                    <a:pt x="2321" y="1740"/>
                  </a:lnTo>
                  <a:lnTo>
                    <a:pt x="2329" y="1737"/>
                  </a:lnTo>
                  <a:lnTo>
                    <a:pt x="2336" y="1734"/>
                  </a:lnTo>
                  <a:lnTo>
                    <a:pt x="2344" y="1733"/>
                  </a:lnTo>
                  <a:lnTo>
                    <a:pt x="2353" y="1732"/>
                  </a:lnTo>
                  <a:lnTo>
                    <a:pt x="2360" y="1733"/>
                  </a:lnTo>
                  <a:lnTo>
                    <a:pt x="2367" y="1733"/>
                  </a:lnTo>
                  <a:lnTo>
                    <a:pt x="2374" y="1734"/>
                  </a:lnTo>
                  <a:lnTo>
                    <a:pt x="2380" y="1736"/>
                  </a:lnTo>
                  <a:lnTo>
                    <a:pt x="2385" y="1738"/>
                  </a:lnTo>
                  <a:lnTo>
                    <a:pt x="2389" y="1741"/>
                  </a:lnTo>
                  <a:lnTo>
                    <a:pt x="2394" y="1745"/>
                  </a:lnTo>
                  <a:lnTo>
                    <a:pt x="2397" y="1748"/>
                  </a:lnTo>
                  <a:lnTo>
                    <a:pt x="2400" y="1752"/>
                  </a:lnTo>
                  <a:lnTo>
                    <a:pt x="2402" y="1757"/>
                  </a:lnTo>
                  <a:lnTo>
                    <a:pt x="2405" y="1762"/>
                  </a:lnTo>
                  <a:lnTo>
                    <a:pt x="2407" y="1767"/>
                  </a:lnTo>
                  <a:lnTo>
                    <a:pt x="2409" y="1779"/>
                  </a:lnTo>
                  <a:lnTo>
                    <a:pt x="2409" y="1792"/>
                  </a:lnTo>
                  <a:lnTo>
                    <a:pt x="2409" y="1893"/>
                  </a:lnTo>
                  <a:lnTo>
                    <a:pt x="2390" y="1893"/>
                  </a:lnTo>
                  <a:lnTo>
                    <a:pt x="2390" y="1795"/>
                  </a:lnTo>
                  <a:lnTo>
                    <a:pt x="2389" y="1786"/>
                  </a:lnTo>
                  <a:lnTo>
                    <a:pt x="2388" y="1776"/>
                  </a:lnTo>
                  <a:lnTo>
                    <a:pt x="2386" y="1768"/>
                  </a:lnTo>
                  <a:lnTo>
                    <a:pt x="2382" y="1762"/>
                  </a:lnTo>
                  <a:lnTo>
                    <a:pt x="2376" y="1756"/>
                  </a:lnTo>
                  <a:lnTo>
                    <a:pt x="2370" y="1751"/>
                  </a:lnTo>
                  <a:lnTo>
                    <a:pt x="2361" y="1749"/>
                  </a:lnTo>
                  <a:lnTo>
                    <a:pt x="2351" y="1748"/>
                  </a:lnTo>
                  <a:lnTo>
                    <a:pt x="2345" y="1748"/>
                  </a:lnTo>
                  <a:lnTo>
                    <a:pt x="2340" y="1749"/>
                  </a:lnTo>
                  <a:lnTo>
                    <a:pt x="2335" y="1750"/>
                  </a:lnTo>
                  <a:lnTo>
                    <a:pt x="2330" y="1752"/>
                  </a:lnTo>
                  <a:lnTo>
                    <a:pt x="2322" y="1757"/>
                  </a:lnTo>
                  <a:lnTo>
                    <a:pt x="2315" y="1763"/>
                  </a:lnTo>
                  <a:lnTo>
                    <a:pt x="2309" y="1771"/>
                  </a:lnTo>
                  <a:lnTo>
                    <a:pt x="2305" y="1780"/>
                  </a:lnTo>
                  <a:lnTo>
                    <a:pt x="2303" y="1790"/>
                  </a:lnTo>
                  <a:lnTo>
                    <a:pt x="2302" y="1801"/>
                  </a:lnTo>
                  <a:lnTo>
                    <a:pt x="2302" y="1893"/>
                  </a:lnTo>
                  <a:lnTo>
                    <a:pt x="2282" y="1893"/>
                  </a:lnTo>
                  <a:lnTo>
                    <a:pt x="2282" y="1737"/>
                  </a:lnTo>
                  <a:close/>
                  <a:moveTo>
                    <a:pt x="2446" y="1677"/>
                  </a:moveTo>
                  <a:lnTo>
                    <a:pt x="2465" y="1677"/>
                  </a:lnTo>
                  <a:lnTo>
                    <a:pt x="2465" y="1707"/>
                  </a:lnTo>
                  <a:lnTo>
                    <a:pt x="2446" y="1707"/>
                  </a:lnTo>
                  <a:lnTo>
                    <a:pt x="2446" y="1677"/>
                  </a:lnTo>
                  <a:close/>
                  <a:moveTo>
                    <a:pt x="2446" y="1737"/>
                  </a:moveTo>
                  <a:lnTo>
                    <a:pt x="2465" y="1737"/>
                  </a:lnTo>
                  <a:lnTo>
                    <a:pt x="2465" y="1893"/>
                  </a:lnTo>
                  <a:lnTo>
                    <a:pt x="2446" y="1893"/>
                  </a:lnTo>
                  <a:lnTo>
                    <a:pt x="2446" y="1737"/>
                  </a:lnTo>
                  <a:close/>
                  <a:moveTo>
                    <a:pt x="2500" y="1785"/>
                  </a:moveTo>
                  <a:lnTo>
                    <a:pt x="2500" y="1778"/>
                  </a:lnTo>
                  <a:lnTo>
                    <a:pt x="2501" y="1772"/>
                  </a:lnTo>
                  <a:lnTo>
                    <a:pt x="2503" y="1766"/>
                  </a:lnTo>
                  <a:lnTo>
                    <a:pt x="2505" y="1761"/>
                  </a:lnTo>
                  <a:lnTo>
                    <a:pt x="2507" y="1756"/>
                  </a:lnTo>
                  <a:lnTo>
                    <a:pt x="2510" y="1751"/>
                  </a:lnTo>
                  <a:lnTo>
                    <a:pt x="2515" y="1748"/>
                  </a:lnTo>
                  <a:lnTo>
                    <a:pt x="2518" y="1745"/>
                  </a:lnTo>
                  <a:lnTo>
                    <a:pt x="2528" y="1739"/>
                  </a:lnTo>
                  <a:lnTo>
                    <a:pt x="2537" y="1735"/>
                  </a:lnTo>
                  <a:lnTo>
                    <a:pt x="2549" y="1733"/>
                  </a:lnTo>
                  <a:lnTo>
                    <a:pt x="2562" y="1732"/>
                  </a:lnTo>
                  <a:lnTo>
                    <a:pt x="2573" y="1733"/>
                  </a:lnTo>
                  <a:lnTo>
                    <a:pt x="2583" y="1734"/>
                  </a:lnTo>
                  <a:lnTo>
                    <a:pt x="2592" y="1737"/>
                  </a:lnTo>
                  <a:lnTo>
                    <a:pt x="2601" y="1741"/>
                  </a:lnTo>
                  <a:lnTo>
                    <a:pt x="2605" y="1745"/>
                  </a:lnTo>
                  <a:lnTo>
                    <a:pt x="2609" y="1748"/>
                  </a:lnTo>
                  <a:lnTo>
                    <a:pt x="2612" y="1752"/>
                  </a:lnTo>
                  <a:lnTo>
                    <a:pt x="2614" y="1757"/>
                  </a:lnTo>
                  <a:lnTo>
                    <a:pt x="2616" y="1762"/>
                  </a:lnTo>
                  <a:lnTo>
                    <a:pt x="2618" y="1768"/>
                  </a:lnTo>
                  <a:lnTo>
                    <a:pt x="2619" y="1775"/>
                  </a:lnTo>
                  <a:lnTo>
                    <a:pt x="2619" y="1783"/>
                  </a:lnTo>
                  <a:lnTo>
                    <a:pt x="2619" y="1865"/>
                  </a:lnTo>
                  <a:lnTo>
                    <a:pt x="2621" y="1870"/>
                  </a:lnTo>
                  <a:lnTo>
                    <a:pt x="2623" y="1873"/>
                  </a:lnTo>
                  <a:lnTo>
                    <a:pt x="2626" y="1875"/>
                  </a:lnTo>
                  <a:lnTo>
                    <a:pt x="2630" y="1876"/>
                  </a:lnTo>
                  <a:lnTo>
                    <a:pt x="2633" y="1875"/>
                  </a:lnTo>
                  <a:lnTo>
                    <a:pt x="2637" y="1875"/>
                  </a:lnTo>
                  <a:lnTo>
                    <a:pt x="2637" y="1890"/>
                  </a:lnTo>
                  <a:lnTo>
                    <a:pt x="2631" y="1892"/>
                  </a:lnTo>
                  <a:lnTo>
                    <a:pt x="2625" y="1893"/>
                  </a:lnTo>
                  <a:lnTo>
                    <a:pt x="2618" y="1892"/>
                  </a:lnTo>
                  <a:lnTo>
                    <a:pt x="2613" y="1890"/>
                  </a:lnTo>
                  <a:lnTo>
                    <a:pt x="2609" y="1887"/>
                  </a:lnTo>
                  <a:lnTo>
                    <a:pt x="2606" y="1885"/>
                  </a:lnTo>
                  <a:lnTo>
                    <a:pt x="2604" y="1881"/>
                  </a:lnTo>
                  <a:lnTo>
                    <a:pt x="2603" y="1876"/>
                  </a:lnTo>
                  <a:lnTo>
                    <a:pt x="2602" y="1871"/>
                  </a:lnTo>
                  <a:lnTo>
                    <a:pt x="2602" y="1865"/>
                  </a:lnTo>
                  <a:lnTo>
                    <a:pt x="2601" y="1865"/>
                  </a:lnTo>
                  <a:lnTo>
                    <a:pt x="2597" y="1872"/>
                  </a:lnTo>
                  <a:lnTo>
                    <a:pt x="2591" y="1879"/>
                  </a:lnTo>
                  <a:lnTo>
                    <a:pt x="2586" y="1884"/>
                  </a:lnTo>
                  <a:lnTo>
                    <a:pt x="2579" y="1888"/>
                  </a:lnTo>
                  <a:lnTo>
                    <a:pt x="2572" y="1892"/>
                  </a:lnTo>
                  <a:lnTo>
                    <a:pt x="2564" y="1895"/>
                  </a:lnTo>
                  <a:lnTo>
                    <a:pt x="2556" y="1896"/>
                  </a:lnTo>
                  <a:lnTo>
                    <a:pt x="2545" y="1897"/>
                  </a:lnTo>
                  <a:lnTo>
                    <a:pt x="2534" y="1896"/>
                  </a:lnTo>
                  <a:lnTo>
                    <a:pt x="2524" y="1894"/>
                  </a:lnTo>
                  <a:lnTo>
                    <a:pt x="2516" y="1890"/>
                  </a:lnTo>
                  <a:lnTo>
                    <a:pt x="2508" y="1886"/>
                  </a:lnTo>
                  <a:lnTo>
                    <a:pt x="2505" y="1883"/>
                  </a:lnTo>
                  <a:lnTo>
                    <a:pt x="2502" y="1880"/>
                  </a:lnTo>
                  <a:lnTo>
                    <a:pt x="2498" y="1875"/>
                  </a:lnTo>
                  <a:lnTo>
                    <a:pt x="2496" y="1871"/>
                  </a:lnTo>
                  <a:lnTo>
                    <a:pt x="2495" y="1867"/>
                  </a:lnTo>
                  <a:lnTo>
                    <a:pt x="2494" y="1862"/>
                  </a:lnTo>
                  <a:lnTo>
                    <a:pt x="2493" y="1857"/>
                  </a:lnTo>
                  <a:lnTo>
                    <a:pt x="2493" y="1852"/>
                  </a:lnTo>
                  <a:lnTo>
                    <a:pt x="2493" y="1843"/>
                  </a:lnTo>
                  <a:lnTo>
                    <a:pt x="2494" y="1837"/>
                  </a:lnTo>
                  <a:lnTo>
                    <a:pt x="2496" y="1831"/>
                  </a:lnTo>
                  <a:lnTo>
                    <a:pt x="2500" y="1826"/>
                  </a:lnTo>
                  <a:lnTo>
                    <a:pt x="2504" y="1821"/>
                  </a:lnTo>
                  <a:lnTo>
                    <a:pt x="2508" y="1817"/>
                  </a:lnTo>
                  <a:lnTo>
                    <a:pt x="2514" y="1814"/>
                  </a:lnTo>
                  <a:lnTo>
                    <a:pt x="2519" y="1812"/>
                  </a:lnTo>
                  <a:lnTo>
                    <a:pt x="2532" y="1807"/>
                  </a:lnTo>
                  <a:lnTo>
                    <a:pt x="2546" y="1805"/>
                  </a:lnTo>
                  <a:lnTo>
                    <a:pt x="2561" y="1803"/>
                  </a:lnTo>
                  <a:lnTo>
                    <a:pt x="2576" y="1801"/>
                  </a:lnTo>
                  <a:lnTo>
                    <a:pt x="2582" y="1801"/>
                  </a:lnTo>
                  <a:lnTo>
                    <a:pt x="2587" y="1800"/>
                  </a:lnTo>
                  <a:lnTo>
                    <a:pt x="2590" y="1799"/>
                  </a:lnTo>
                  <a:lnTo>
                    <a:pt x="2595" y="1797"/>
                  </a:lnTo>
                  <a:lnTo>
                    <a:pt x="2597" y="1793"/>
                  </a:lnTo>
                  <a:lnTo>
                    <a:pt x="2599" y="1790"/>
                  </a:lnTo>
                  <a:lnTo>
                    <a:pt x="2600" y="1786"/>
                  </a:lnTo>
                  <a:lnTo>
                    <a:pt x="2601" y="1780"/>
                  </a:lnTo>
                  <a:lnTo>
                    <a:pt x="2600" y="1772"/>
                  </a:lnTo>
                  <a:lnTo>
                    <a:pt x="2598" y="1764"/>
                  </a:lnTo>
                  <a:lnTo>
                    <a:pt x="2594" y="1759"/>
                  </a:lnTo>
                  <a:lnTo>
                    <a:pt x="2589" y="1754"/>
                  </a:lnTo>
                  <a:lnTo>
                    <a:pt x="2583" y="1751"/>
                  </a:lnTo>
                  <a:lnTo>
                    <a:pt x="2576" y="1749"/>
                  </a:lnTo>
                  <a:lnTo>
                    <a:pt x="2568" y="1748"/>
                  </a:lnTo>
                  <a:lnTo>
                    <a:pt x="2560" y="1748"/>
                  </a:lnTo>
                  <a:lnTo>
                    <a:pt x="2551" y="1749"/>
                  </a:lnTo>
                  <a:lnTo>
                    <a:pt x="2544" y="1750"/>
                  </a:lnTo>
                  <a:lnTo>
                    <a:pt x="2536" y="1753"/>
                  </a:lnTo>
                  <a:lnTo>
                    <a:pt x="2531" y="1757"/>
                  </a:lnTo>
                  <a:lnTo>
                    <a:pt x="2525" y="1762"/>
                  </a:lnTo>
                  <a:lnTo>
                    <a:pt x="2522" y="1767"/>
                  </a:lnTo>
                  <a:lnTo>
                    <a:pt x="2519" y="1775"/>
                  </a:lnTo>
                  <a:lnTo>
                    <a:pt x="2518" y="1785"/>
                  </a:lnTo>
                  <a:lnTo>
                    <a:pt x="2500" y="1785"/>
                  </a:lnTo>
                  <a:close/>
                  <a:moveTo>
                    <a:pt x="2601" y="1807"/>
                  </a:moveTo>
                  <a:lnTo>
                    <a:pt x="2600" y="1807"/>
                  </a:lnTo>
                  <a:lnTo>
                    <a:pt x="2597" y="1810"/>
                  </a:lnTo>
                  <a:lnTo>
                    <a:pt x="2594" y="1812"/>
                  </a:lnTo>
                  <a:lnTo>
                    <a:pt x="2588" y="1813"/>
                  </a:lnTo>
                  <a:lnTo>
                    <a:pt x="2584" y="1814"/>
                  </a:lnTo>
                  <a:lnTo>
                    <a:pt x="2559" y="1818"/>
                  </a:lnTo>
                  <a:lnTo>
                    <a:pt x="2536" y="1822"/>
                  </a:lnTo>
                  <a:lnTo>
                    <a:pt x="2531" y="1825"/>
                  </a:lnTo>
                  <a:lnTo>
                    <a:pt x="2527" y="1827"/>
                  </a:lnTo>
                  <a:lnTo>
                    <a:pt x="2522" y="1829"/>
                  </a:lnTo>
                  <a:lnTo>
                    <a:pt x="2518" y="1832"/>
                  </a:lnTo>
                  <a:lnTo>
                    <a:pt x="2516" y="1837"/>
                  </a:lnTo>
                  <a:lnTo>
                    <a:pt x="2514" y="1840"/>
                  </a:lnTo>
                  <a:lnTo>
                    <a:pt x="2513" y="1845"/>
                  </a:lnTo>
                  <a:lnTo>
                    <a:pt x="2511" y="1849"/>
                  </a:lnTo>
                  <a:lnTo>
                    <a:pt x="2513" y="1857"/>
                  </a:lnTo>
                  <a:lnTo>
                    <a:pt x="2515" y="1862"/>
                  </a:lnTo>
                  <a:lnTo>
                    <a:pt x="2518" y="1868"/>
                  </a:lnTo>
                  <a:lnTo>
                    <a:pt x="2522" y="1872"/>
                  </a:lnTo>
                  <a:lnTo>
                    <a:pt x="2528" y="1876"/>
                  </a:lnTo>
                  <a:lnTo>
                    <a:pt x="2533" y="1879"/>
                  </a:lnTo>
                  <a:lnTo>
                    <a:pt x="2540" y="1880"/>
                  </a:lnTo>
                  <a:lnTo>
                    <a:pt x="2546" y="1881"/>
                  </a:lnTo>
                  <a:lnTo>
                    <a:pt x="2557" y="1880"/>
                  </a:lnTo>
                  <a:lnTo>
                    <a:pt x="2568" y="1878"/>
                  </a:lnTo>
                  <a:lnTo>
                    <a:pt x="2576" y="1873"/>
                  </a:lnTo>
                  <a:lnTo>
                    <a:pt x="2585" y="1868"/>
                  </a:lnTo>
                  <a:lnTo>
                    <a:pt x="2591" y="1860"/>
                  </a:lnTo>
                  <a:lnTo>
                    <a:pt x="2597" y="1853"/>
                  </a:lnTo>
                  <a:lnTo>
                    <a:pt x="2598" y="1847"/>
                  </a:lnTo>
                  <a:lnTo>
                    <a:pt x="2599" y="1843"/>
                  </a:lnTo>
                  <a:lnTo>
                    <a:pt x="2600" y="1838"/>
                  </a:lnTo>
                  <a:lnTo>
                    <a:pt x="2601" y="1832"/>
                  </a:lnTo>
                  <a:lnTo>
                    <a:pt x="2601" y="1807"/>
                  </a:lnTo>
                  <a:close/>
                  <a:moveTo>
                    <a:pt x="2223" y="181"/>
                  </a:moveTo>
                  <a:lnTo>
                    <a:pt x="2222" y="163"/>
                  </a:lnTo>
                  <a:lnTo>
                    <a:pt x="2220" y="145"/>
                  </a:lnTo>
                  <a:lnTo>
                    <a:pt x="2216" y="127"/>
                  </a:lnTo>
                  <a:lnTo>
                    <a:pt x="2209" y="111"/>
                  </a:lnTo>
                  <a:lnTo>
                    <a:pt x="2201" y="95"/>
                  </a:lnTo>
                  <a:lnTo>
                    <a:pt x="2193" y="80"/>
                  </a:lnTo>
                  <a:lnTo>
                    <a:pt x="2182" y="66"/>
                  </a:lnTo>
                  <a:lnTo>
                    <a:pt x="2170" y="53"/>
                  </a:lnTo>
                  <a:lnTo>
                    <a:pt x="2157" y="42"/>
                  </a:lnTo>
                  <a:lnTo>
                    <a:pt x="2143" y="31"/>
                  </a:lnTo>
                  <a:lnTo>
                    <a:pt x="2129" y="23"/>
                  </a:lnTo>
                  <a:lnTo>
                    <a:pt x="2113" y="14"/>
                  </a:lnTo>
                  <a:lnTo>
                    <a:pt x="2097" y="8"/>
                  </a:lnTo>
                  <a:lnTo>
                    <a:pt x="2078" y="4"/>
                  </a:lnTo>
                  <a:lnTo>
                    <a:pt x="2061" y="1"/>
                  </a:lnTo>
                  <a:lnTo>
                    <a:pt x="2043" y="0"/>
                  </a:lnTo>
                  <a:lnTo>
                    <a:pt x="2024" y="1"/>
                  </a:lnTo>
                  <a:lnTo>
                    <a:pt x="2006" y="4"/>
                  </a:lnTo>
                  <a:lnTo>
                    <a:pt x="1989" y="8"/>
                  </a:lnTo>
                  <a:lnTo>
                    <a:pt x="1971" y="14"/>
                  </a:lnTo>
                  <a:lnTo>
                    <a:pt x="1956" y="23"/>
                  </a:lnTo>
                  <a:lnTo>
                    <a:pt x="1941" y="31"/>
                  </a:lnTo>
                  <a:lnTo>
                    <a:pt x="1927" y="42"/>
                  </a:lnTo>
                  <a:lnTo>
                    <a:pt x="1914" y="53"/>
                  </a:lnTo>
                  <a:lnTo>
                    <a:pt x="1902" y="66"/>
                  </a:lnTo>
                  <a:lnTo>
                    <a:pt x="1893" y="80"/>
                  </a:lnTo>
                  <a:lnTo>
                    <a:pt x="1883" y="95"/>
                  </a:lnTo>
                  <a:lnTo>
                    <a:pt x="1875" y="111"/>
                  </a:lnTo>
                  <a:lnTo>
                    <a:pt x="1870" y="127"/>
                  </a:lnTo>
                  <a:lnTo>
                    <a:pt x="1866" y="145"/>
                  </a:lnTo>
                  <a:lnTo>
                    <a:pt x="1862" y="163"/>
                  </a:lnTo>
                  <a:lnTo>
                    <a:pt x="1861" y="181"/>
                  </a:lnTo>
                  <a:lnTo>
                    <a:pt x="1862" y="200"/>
                  </a:lnTo>
                  <a:lnTo>
                    <a:pt x="1866" y="218"/>
                  </a:lnTo>
                  <a:lnTo>
                    <a:pt x="1870" y="235"/>
                  </a:lnTo>
                  <a:lnTo>
                    <a:pt x="1875" y="251"/>
                  </a:lnTo>
                  <a:lnTo>
                    <a:pt x="1883" y="268"/>
                  </a:lnTo>
                  <a:lnTo>
                    <a:pt x="1893" y="282"/>
                  </a:lnTo>
                  <a:lnTo>
                    <a:pt x="1902" y="296"/>
                  </a:lnTo>
                  <a:lnTo>
                    <a:pt x="1914" y="309"/>
                  </a:lnTo>
                  <a:lnTo>
                    <a:pt x="1927" y="321"/>
                  </a:lnTo>
                  <a:lnTo>
                    <a:pt x="1941" y="331"/>
                  </a:lnTo>
                  <a:lnTo>
                    <a:pt x="1956" y="340"/>
                  </a:lnTo>
                  <a:lnTo>
                    <a:pt x="1971" y="348"/>
                  </a:lnTo>
                  <a:lnTo>
                    <a:pt x="1989" y="354"/>
                  </a:lnTo>
                  <a:lnTo>
                    <a:pt x="2006" y="358"/>
                  </a:lnTo>
                  <a:lnTo>
                    <a:pt x="2024" y="360"/>
                  </a:lnTo>
                  <a:lnTo>
                    <a:pt x="2043" y="362"/>
                  </a:lnTo>
                  <a:lnTo>
                    <a:pt x="2061" y="360"/>
                  </a:lnTo>
                  <a:lnTo>
                    <a:pt x="2078" y="358"/>
                  </a:lnTo>
                  <a:lnTo>
                    <a:pt x="2097" y="354"/>
                  </a:lnTo>
                  <a:lnTo>
                    <a:pt x="2113" y="348"/>
                  </a:lnTo>
                  <a:lnTo>
                    <a:pt x="2129" y="340"/>
                  </a:lnTo>
                  <a:lnTo>
                    <a:pt x="2143" y="331"/>
                  </a:lnTo>
                  <a:lnTo>
                    <a:pt x="2157" y="321"/>
                  </a:lnTo>
                  <a:lnTo>
                    <a:pt x="2170" y="309"/>
                  </a:lnTo>
                  <a:lnTo>
                    <a:pt x="2182" y="296"/>
                  </a:lnTo>
                  <a:lnTo>
                    <a:pt x="2193" y="282"/>
                  </a:lnTo>
                  <a:lnTo>
                    <a:pt x="2201" y="268"/>
                  </a:lnTo>
                  <a:lnTo>
                    <a:pt x="2209" y="251"/>
                  </a:lnTo>
                  <a:lnTo>
                    <a:pt x="2216" y="235"/>
                  </a:lnTo>
                  <a:lnTo>
                    <a:pt x="2220" y="218"/>
                  </a:lnTo>
                  <a:lnTo>
                    <a:pt x="2222" y="200"/>
                  </a:lnTo>
                  <a:lnTo>
                    <a:pt x="2223" y="181"/>
                  </a:lnTo>
                  <a:close/>
                  <a:moveTo>
                    <a:pt x="2648" y="785"/>
                  </a:moveTo>
                  <a:lnTo>
                    <a:pt x="2646" y="766"/>
                  </a:lnTo>
                  <a:lnTo>
                    <a:pt x="2643" y="748"/>
                  </a:lnTo>
                  <a:lnTo>
                    <a:pt x="2639" y="731"/>
                  </a:lnTo>
                  <a:lnTo>
                    <a:pt x="2633" y="715"/>
                  </a:lnTo>
                  <a:lnTo>
                    <a:pt x="2626" y="698"/>
                  </a:lnTo>
                  <a:lnTo>
                    <a:pt x="2616" y="683"/>
                  </a:lnTo>
                  <a:lnTo>
                    <a:pt x="2606" y="669"/>
                  </a:lnTo>
                  <a:lnTo>
                    <a:pt x="2595" y="656"/>
                  </a:lnTo>
                  <a:lnTo>
                    <a:pt x="2582" y="644"/>
                  </a:lnTo>
                  <a:lnTo>
                    <a:pt x="2568" y="635"/>
                  </a:lnTo>
                  <a:lnTo>
                    <a:pt x="2552" y="625"/>
                  </a:lnTo>
                  <a:lnTo>
                    <a:pt x="2537" y="617"/>
                  </a:lnTo>
                  <a:lnTo>
                    <a:pt x="2520" y="612"/>
                  </a:lnTo>
                  <a:lnTo>
                    <a:pt x="2503" y="608"/>
                  </a:lnTo>
                  <a:lnTo>
                    <a:pt x="2484" y="605"/>
                  </a:lnTo>
                  <a:lnTo>
                    <a:pt x="2466" y="603"/>
                  </a:lnTo>
                  <a:lnTo>
                    <a:pt x="2448" y="605"/>
                  </a:lnTo>
                  <a:lnTo>
                    <a:pt x="2430" y="608"/>
                  </a:lnTo>
                  <a:lnTo>
                    <a:pt x="2412" y="612"/>
                  </a:lnTo>
                  <a:lnTo>
                    <a:pt x="2396" y="617"/>
                  </a:lnTo>
                  <a:lnTo>
                    <a:pt x="2380" y="625"/>
                  </a:lnTo>
                  <a:lnTo>
                    <a:pt x="2366" y="635"/>
                  </a:lnTo>
                  <a:lnTo>
                    <a:pt x="2352" y="644"/>
                  </a:lnTo>
                  <a:lnTo>
                    <a:pt x="2339" y="656"/>
                  </a:lnTo>
                  <a:lnTo>
                    <a:pt x="2327" y="669"/>
                  </a:lnTo>
                  <a:lnTo>
                    <a:pt x="2316" y="683"/>
                  </a:lnTo>
                  <a:lnTo>
                    <a:pt x="2307" y="698"/>
                  </a:lnTo>
                  <a:lnTo>
                    <a:pt x="2300" y="715"/>
                  </a:lnTo>
                  <a:lnTo>
                    <a:pt x="2293" y="731"/>
                  </a:lnTo>
                  <a:lnTo>
                    <a:pt x="2289" y="748"/>
                  </a:lnTo>
                  <a:lnTo>
                    <a:pt x="2287" y="766"/>
                  </a:lnTo>
                  <a:lnTo>
                    <a:pt x="2286" y="785"/>
                  </a:lnTo>
                  <a:lnTo>
                    <a:pt x="2287" y="803"/>
                  </a:lnTo>
                  <a:lnTo>
                    <a:pt x="2289" y="822"/>
                  </a:lnTo>
                  <a:lnTo>
                    <a:pt x="2293" y="839"/>
                  </a:lnTo>
                  <a:lnTo>
                    <a:pt x="2300" y="855"/>
                  </a:lnTo>
                  <a:lnTo>
                    <a:pt x="2307" y="871"/>
                  </a:lnTo>
                  <a:lnTo>
                    <a:pt x="2316" y="885"/>
                  </a:lnTo>
                  <a:lnTo>
                    <a:pt x="2327" y="899"/>
                  </a:lnTo>
                  <a:lnTo>
                    <a:pt x="2339" y="912"/>
                  </a:lnTo>
                  <a:lnTo>
                    <a:pt x="2352" y="924"/>
                  </a:lnTo>
                  <a:lnTo>
                    <a:pt x="2366" y="935"/>
                  </a:lnTo>
                  <a:lnTo>
                    <a:pt x="2380" y="944"/>
                  </a:lnTo>
                  <a:lnTo>
                    <a:pt x="2396" y="951"/>
                  </a:lnTo>
                  <a:lnTo>
                    <a:pt x="2412" y="958"/>
                  </a:lnTo>
                  <a:lnTo>
                    <a:pt x="2430" y="962"/>
                  </a:lnTo>
                  <a:lnTo>
                    <a:pt x="2448" y="964"/>
                  </a:lnTo>
                  <a:lnTo>
                    <a:pt x="2466" y="965"/>
                  </a:lnTo>
                  <a:lnTo>
                    <a:pt x="2484" y="964"/>
                  </a:lnTo>
                  <a:lnTo>
                    <a:pt x="2503" y="962"/>
                  </a:lnTo>
                  <a:lnTo>
                    <a:pt x="2520" y="958"/>
                  </a:lnTo>
                  <a:lnTo>
                    <a:pt x="2537" y="951"/>
                  </a:lnTo>
                  <a:lnTo>
                    <a:pt x="2552" y="944"/>
                  </a:lnTo>
                  <a:lnTo>
                    <a:pt x="2568" y="935"/>
                  </a:lnTo>
                  <a:lnTo>
                    <a:pt x="2582" y="924"/>
                  </a:lnTo>
                  <a:lnTo>
                    <a:pt x="2595" y="912"/>
                  </a:lnTo>
                  <a:lnTo>
                    <a:pt x="2606" y="899"/>
                  </a:lnTo>
                  <a:lnTo>
                    <a:pt x="2616" y="885"/>
                  </a:lnTo>
                  <a:lnTo>
                    <a:pt x="2626" y="871"/>
                  </a:lnTo>
                  <a:lnTo>
                    <a:pt x="2633" y="855"/>
                  </a:lnTo>
                  <a:lnTo>
                    <a:pt x="2639" y="839"/>
                  </a:lnTo>
                  <a:lnTo>
                    <a:pt x="2643" y="822"/>
                  </a:lnTo>
                  <a:lnTo>
                    <a:pt x="2646" y="803"/>
                  </a:lnTo>
                  <a:lnTo>
                    <a:pt x="2648" y="785"/>
                  </a:lnTo>
                  <a:close/>
                  <a:moveTo>
                    <a:pt x="2276" y="64"/>
                  </a:moveTo>
                  <a:lnTo>
                    <a:pt x="2277" y="68"/>
                  </a:lnTo>
                  <a:lnTo>
                    <a:pt x="2280" y="81"/>
                  </a:lnTo>
                  <a:lnTo>
                    <a:pt x="2284" y="101"/>
                  </a:lnTo>
                  <a:lnTo>
                    <a:pt x="2287" y="128"/>
                  </a:lnTo>
                  <a:lnTo>
                    <a:pt x="2287" y="143"/>
                  </a:lnTo>
                  <a:lnTo>
                    <a:pt x="2286" y="161"/>
                  </a:lnTo>
                  <a:lnTo>
                    <a:pt x="2285" y="178"/>
                  </a:lnTo>
                  <a:lnTo>
                    <a:pt x="2282" y="196"/>
                  </a:lnTo>
                  <a:lnTo>
                    <a:pt x="2278" y="217"/>
                  </a:lnTo>
                  <a:lnTo>
                    <a:pt x="2273" y="237"/>
                  </a:lnTo>
                  <a:lnTo>
                    <a:pt x="2266" y="258"/>
                  </a:lnTo>
                  <a:lnTo>
                    <a:pt x="2258" y="280"/>
                  </a:lnTo>
                  <a:lnTo>
                    <a:pt x="2252" y="290"/>
                  </a:lnTo>
                  <a:lnTo>
                    <a:pt x="2247" y="300"/>
                  </a:lnTo>
                  <a:lnTo>
                    <a:pt x="2241" y="310"/>
                  </a:lnTo>
                  <a:lnTo>
                    <a:pt x="2235" y="318"/>
                  </a:lnTo>
                  <a:lnTo>
                    <a:pt x="2223" y="333"/>
                  </a:lnTo>
                  <a:lnTo>
                    <a:pt x="2209" y="348"/>
                  </a:lnTo>
                  <a:lnTo>
                    <a:pt x="2195" y="359"/>
                  </a:lnTo>
                  <a:lnTo>
                    <a:pt x="2180" y="370"/>
                  </a:lnTo>
                  <a:lnTo>
                    <a:pt x="2164" y="380"/>
                  </a:lnTo>
                  <a:lnTo>
                    <a:pt x="2147" y="389"/>
                  </a:lnTo>
                  <a:lnTo>
                    <a:pt x="2113" y="405"/>
                  </a:lnTo>
                  <a:lnTo>
                    <a:pt x="2076" y="421"/>
                  </a:lnTo>
                  <a:lnTo>
                    <a:pt x="2058" y="430"/>
                  </a:lnTo>
                  <a:lnTo>
                    <a:pt x="2038" y="439"/>
                  </a:lnTo>
                  <a:lnTo>
                    <a:pt x="2019" y="450"/>
                  </a:lnTo>
                  <a:lnTo>
                    <a:pt x="2000" y="462"/>
                  </a:lnTo>
                  <a:lnTo>
                    <a:pt x="1990" y="470"/>
                  </a:lnTo>
                  <a:lnTo>
                    <a:pt x="1980" y="478"/>
                  </a:lnTo>
                  <a:lnTo>
                    <a:pt x="1970" y="489"/>
                  </a:lnTo>
                  <a:lnTo>
                    <a:pt x="1962" y="500"/>
                  </a:lnTo>
                  <a:lnTo>
                    <a:pt x="1953" y="512"/>
                  </a:lnTo>
                  <a:lnTo>
                    <a:pt x="1944" y="525"/>
                  </a:lnTo>
                  <a:lnTo>
                    <a:pt x="1937" y="538"/>
                  </a:lnTo>
                  <a:lnTo>
                    <a:pt x="1929" y="553"/>
                  </a:lnTo>
                  <a:lnTo>
                    <a:pt x="1915" y="583"/>
                  </a:lnTo>
                  <a:lnTo>
                    <a:pt x="1903" y="614"/>
                  </a:lnTo>
                  <a:lnTo>
                    <a:pt x="1893" y="647"/>
                  </a:lnTo>
                  <a:lnTo>
                    <a:pt x="1883" y="679"/>
                  </a:lnTo>
                  <a:lnTo>
                    <a:pt x="1874" y="710"/>
                  </a:lnTo>
                  <a:lnTo>
                    <a:pt x="1867" y="739"/>
                  </a:lnTo>
                  <a:lnTo>
                    <a:pt x="1861" y="768"/>
                  </a:lnTo>
                  <a:lnTo>
                    <a:pt x="1856" y="791"/>
                  </a:lnTo>
                  <a:lnTo>
                    <a:pt x="1849" y="827"/>
                  </a:lnTo>
                  <a:lnTo>
                    <a:pt x="1848" y="840"/>
                  </a:lnTo>
                  <a:lnTo>
                    <a:pt x="2213" y="906"/>
                  </a:lnTo>
                  <a:lnTo>
                    <a:pt x="2212" y="898"/>
                  </a:lnTo>
                  <a:lnTo>
                    <a:pt x="2210" y="877"/>
                  </a:lnTo>
                  <a:lnTo>
                    <a:pt x="2209" y="861"/>
                  </a:lnTo>
                  <a:lnTo>
                    <a:pt x="2209" y="845"/>
                  </a:lnTo>
                  <a:lnTo>
                    <a:pt x="2208" y="826"/>
                  </a:lnTo>
                  <a:lnTo>
                    <a:pt x="2209" y="805"/>
                  </a:lnTo>
                  <a:lnTo>
                    <a:pt x="2210" y="784"/>
                  </a:lnTo>
                  <a:lnTo>
                    <a:pt x="2213" y="762"/>
                  </a:lnTo>
                  <a:lnTo>
                    <a:pt x="2218" y="739"/>
                  </a:lnTo>
                  <a:lnTo>
                    <a:pt x="2223" y="717"/>
                  </a:lnTo>
                  <a:lnTo>
                    <a:pt x="2227" y="706"/>
                  </a:lnTo>
                  <a:lnTo>
                    <a:pt x="2231" y="695"/>
                  </a:lnTo>
                  <a:lnTo>
                    <a:pt x="2236" y="684"/>
                  </a:lnTo>
                  <a:lnTo>
                    <a:pt x="2240" y="674"/>
                  </a:lnTo>
                  <a:lnTo>
                    <a:pt x="2247" y="664"/>
                  </a:lnTo>
                  <a:lnTo>
                    <a:pt x="2252" y="654"/>
                  </a:lnTo>
                  <a:lnTo>
                    <a:pt x="2260" y="646"/>
                  </a:lnTo>
                  <a:lnTo>
                    <a:pt x="2267" y="636"/>
                  </a:lnTo>
                  <a:lnTo>
                    <a:pt x="2282" y="621"/>
                  </a:lnTo>
                  <a:lnTo>
                    <a:pt x="2299" y="607"/>
                  </a:lnTo>
                  <a:lnTo>
                    <a:pt x="2315" y="596"/>
                  </a:lnTo>
                  <a:lnTo>
                    <a:pt x="2331" y="586"/>
                  </a:lnTo>
                  <a:lnTo>
                    <a:pt x="2348" y="578"/>
                  </a:lnTo>
                  <a:lnTo>
                    <a:pt x="2365" y="570"/>
                  </a:lnTo>
                  <a:lnTo>
                    <a:pt x="2382" y="563"/>
                  </a:lnTo>
                  <a:lnTo>
                    <a:pt x="2398" y="557"/>
                  </a:lnTo>
                  <a:lnTo>
                    <a:pt x="2415" y="552"/>
                  </a:lnTo>
                  <a:lnTo>
                    <a:pt x="2432" y="545"/>
                  </a:lnTo>
                  <a:lnTo>
                    <a:pt x="2449" y="539"/>
                  </a:lnTo>
                  <a:lnTo>
                    <a:pt x="2465" y="530"/>
                  </a:lnTo>
                  <a:lnTo>
                    <a:pt x="2481" y="521"/>
                  </a:lnTo>
                  <a:lnTo>
                    <a:pt x="2497" y="511"/>
                  </a:lnTo>
                  <a:lnTo>
                    <a:pt x="2513" y="499"/>
                  </a:lnTo>
                  <a:lnTo>
                    <a:pt x="2529" y="484"/>
                  </a:lnTo>
                  <a:lnTo>
                    <a:pt x="2536" y="475"/>
                  </a:lnTo>
                  <a:lnTo>
                    <a:pt x="2543" y="465"/>
                  </a:lnTo>
                  <a:lnTo>
                    <a:pt x="2550" y="456"/>
                  </a:lnTo>
                  <a:lnTo>
                    <a:pt x="2557" y="444"/>
                  </a:lnTo>
                  <a:lnTo>
                    <a:pt x="2570" y="420"/>
                  </a:lnTo>
                  <a:lnTo>
                    <a:pt x="2581" y="393"/>
                  </a:lnTo>
                  <a:lnTo>
                    <a:pt x="2591" y="365"/>
                  </a:lnTo>
                  <a:lnTo>
                    <a:pt x="2601" y="336"/>
                  </a:lnTo>
                  <a:lnTo>
                    <a:pt x="2609" y="305"/>
                  </a:lnTo>
                  <a:lnTo>
                    <a:pt x="2616" y="276"/>
                  </a:lnTo>
                  <a:lnTo>
                    <a:pt x="2628" y="222"/>
                  </a:lnTo>
                  <a:lnTo>
                    <a:pt x="2637" y="177"/>
                  </a:lnTo>
                  <a:lnTo>
                    <a:pt x="2642" y="146"/>
                  </a:lnTo>
                  <a:lnTo>
                    <a:pt x="2643" y="134"/>
                  </a:lnTo>
                  <a:lnTo>
                    <a:pt x="2276" y="64"/>
                  </a:lnTo>
                  <a:close/>
                </a:path>
              </a:pathLst>
            </a:custGeom>
            <a:solidFill>
              <a:srgbClr val="F8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584325"/>
            <a:ext cx="779145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  <a:endParaRPr lang="en-US" altLang="sl-SI" smtClean="0"/>
          </a:p>
          <a:p>
            <a:pPr lvl="1"/>
            <a:r>
              <a:rPr lang="en-US" altLang="sl-SI" smtClean="0"/>
              <a:t>Adaadasfsda msdlfgnskdlfn gkdlfgn jkadfh jkhdfjkgh jkdf ghjkdfhgjkdf hgjkdf hgjkdfshzg</a:t>
            </a:r>
            <a:endParaRPr lang="sl-SI" altLang="sl-SI" smtClean="0"/>
          </a:p>
          <a:p>
            <a:pPr lvl="2"/>
            <a:r>
              <a:rPr lang="sl-SI" altLang="sl-SI" smtClean="0"/>
              <a:t>Second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749300"/>
            <a:ext cx="84677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1588" y="-9525"/>
            <a:ext cx="9142412" cy="571500"/>
          </a:xfrm>
          <a:prstGeom prst="rect">
            <a:avLst/>
          </a:prstGeom>
          <a:solidFill>
            <a:srgbClr val="499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grpSp>
        <p:nvGrpSpPr>
          <p:cNvPr id="1030" name="Group 1116"/>
          <p:cNvGrpSpPr>
            <a:grpSpLocks/>
          </p:cNvGrpSpPr>
          <p:nvPr/>
        </p:nvGrpSpPr>
        <p:grpSpPr bwMode="auto">
          <a:xfrm>
            <a:off x="8142288" y="6094413"/>
            <a:ext cx="461962" cy="550862"/>
            <a:chOff x="5303" y="3839"/>
            <a:chExt cx="291" cy="347"/>
          </a:xfrm>
        </p:grpSpPr>
        <p:sp>
          <p:nvSpPr>
            <p:cNvPr id="1033" name="Freeform 5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>
                <a:gd name="T0" fmla="*/ 0 w 397"/>
                <a:gd name="T1" fmla="*/ 0 h 387"/>
                <a:gd name="T2" fmla="*/ 0 w 397"/>
                <a:gd name="T3" fmla="*/ 0 h 387"/>
                <a:gd name="T4" fmla="*/ 0 w 397"/>
                <a:gd name="T5" fmla="*/ 0 h 387"/>
                <a:gd name="T6" fmla="*/ 0 w 397"/>
                <a:gd name="T7" fmla="*/ 0 h 387"/>
                <a:gd name="T8" fmla="*/ 0 w 397"/>
                <a:gd name="T9" fmla="*/ 0 h 387"/>
                <a:gd name="T10" fmla="*/ 0 w 397"/>
                <a:gd name="T11" fmla="*/ 0 h 387"/>
                <a:gd name="T12" fmla="*/ 0 w 397"/>
                <a:gd name="T13" fmla="*/ 0 h 387"/>
                <a:gd name="T14" fmla="*/ 0 w 397"/>
                <a:gd name="T15" fmla="*/ 0 h 387"/>
                <a:gd name="T16" fmla="*/ 0 w 397"/>
                <a:gd name="T17" fmla="*/ 0 h 387"/>
                <a:gd name="T18" fmla="*/ 0 w 397"/>
                <a:gd name="T19" fmla="*/ 0 h 387"/>
                <a:gd name="T20" fmla="*/ 0 w 397"/>
                <a:gd name="T21" fmla="*/ 0 h 387"/>
                <a:gd name="T22" fmla="*/ 0 w 397"/>
                <a:gd name="T23" fmla="*/ 0 h 387"/>
                <a:gd name="T24" fmla="*/ 0 w 397"/>
                <a:gd name="T25" fmla="*/ 0 h 387"/>
                <a:gd name="T26" fmla="*/ 0 w 397"/>
                <a:gd name="T27" fmla="*/ 0 h 387"/>
                <a:gd name="T28" fmla="*/ 0 w 397"/>
                <a:gd name="T29" fmla="*/ 0 h 387"/>
                <a:gd name="T30" fmla="*/ 0 w 397"/>
                <a:gd name="T31" fmla="*/ 0 h 387"/>
                <a:gd name="T32" fmla="*/ 0 w 397"/>
                <a:gd name="T33" fmla="*/ 0 h 387"/>
                <a:gd name="T34" fmla="*/ 0 w 397"/>
                <a:gd name="T35" fmla="*/ 0 h 387"/>
                <a:gd name="T36" fmla="*/ 0 w 397"/>
                <a:gd name="T37" fmla="*/ 0 h 387"/>
                <a:gd name="T38" fmla="*/ 0 w 397"/>
                <a:gd name="T39" fmla="*/ 0 h 387"/>
                <a:gd name="T40" fmla="*/ 0 w 397"/>
                <a:gd name="T41" fmla="*/ 0 h 387"/>
                <a:gd name="T42" fmla="*/ 0 w 397"/>
                <a:gd name="T43" fmla="*/ 0 h 387"/>
                <a:gd name="T44" fmla="*/ 0 w 397"/>
                <a:gd name="T45" fmla="*/ 0 h 387"/>
                <a:gd name="T46" fmla="*/ 0 w 397"/>
                <a:gd name="T47" fmla="*/ 0 h 387"/>
                <a:gd name="T48" fmla="*/ 0 w 397"/>
                <a:gd name="T49" fmla="*/ 0 h 387"/>
                <a:gd name="T50" fmla="*/ 0 w 397"/>
                <a:gd name="T51" fmla="*/ 0 h 387"/>
                <a:gd name="T52" fmla="*/ 0 w 397"/>
                <a:gd name="T53" fmla="*/ 0 h 387"/>
                <a:gd name="T54" fmla="*/ 0 w 397"/>
                <a:gd name="T55" fmla="*/ 0 h 387"/>
                <a:gd name="T56" fmla="*/ 0 w 397"/>
                <a:gd name="T57" fmla="*/ 0 h 387"/>
                <a:gd name="T58" fmla="*/ 0 w 397"/>
                <a:gd name="T59" fmla="*/ 0 h 387"/>
                <a:gd name="T60" fmla="*/ 0 w 397"/>
                <a:gd name="T61" fmla="*/ 0 h 387"/>
                <a:gd name="T62" fmla="*/ 0 w 397"/>
                <a:gd name="T63" fmla="*/ 0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4" name="Freeform 6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>
                <a:gd name="T0" fmla="*/ 0 w 397"/>
                <a:gd name="T1" fmla="*/ 0 h 397"/>
                <a:gd name="T2" fmla="*/ 0 w 397"/>
                <a:gd name="T3" fmla="*/ 0 h 397"/>
                <a:gd name="T4" fmla="*/ 0 w 397"/>
                <a:gd name="T5" fmla="*/ 0 h 397"/>
                <a:gd name="T6" fmla="*/ 0 w 397"/>
                <a:gd name="T7" fmla="*/ 0 h 397"/>
                <a:gd name="T8" fmla="*/ 0 w 397"/>
                <a:gd name="T9" fmla="*/ 0 h 397"/>
                <a:gd name="T10" fmla="*/ 0 w 397"/>
                <a:gd name="T11" fmla="*/ 0 h 397"/>
                <a:gd name="T12" fmla="*/ 0 w 397"/>
                <a:gd name="T13" fmla="*/ 0 h 397"/>
                <a:gd name="T14" fmla="*/ 0 w 397"/>
                <a:gd name="T15" fmla="*/ 0 h 397"/>
                <a:gd name="T16" fmla="*/ 0 w 397"/>
                <a:gd name="T17" fmla="*/ 0 h 397"/>
                <a:gd name="T18" fmla="*/ 0 w 397"/>
                <a:gd name="T19" fmla="*/ 0 h 397"/>
                <a:gd name="T20" fmla="*/ 0 w 397"/>
                <a:gd name="T21" fmla="*/ 0 h 397"/>
                <a:gd name="T22" fmla="*/ 0 w 397"/>
                <a:gd name="T23" fmla="*/ 0 h 397"/>
                <a:gd name="T24" fmla="*/ 0 w 397"/>
                <a:gd name="T25" fmla="*/ 0 h 397"/>
                <a:gd name="T26" fmla="*/ 0 w 397"/>
                <a:gd name="T27" fmla="*/ 0 h 397"/>
                <a:gd name="T28" fmla="*/ 0 w 397"/>
                <a:gd name="T29" fmla="*/ 0 h 397"/>
                <a:gd name="T30" fmla="*/ 0 w 397"/>
                <a:gd name="T31" fmla="*/ 0 h 397"/>
                <a:gd name="T32" fmla="*/ 0 w 397"/>
                <a:gd name="T33" fmla="*/ 0 h 397"/>
                <a:gd name="T34" fmla="*/ 0 w 397"/>
                <a:gd name="T35" fmla="*/ 0 h 397"/>
                <a:gd name="T36" fmla="*/ 0 w 397"/>
                <a:gd name="T37" fmla="*/ 0 h 397"/>
                <a:gd name="T38" fmla="*/ 0 w 397"/>
                <a:gd name="T39" fmla="*/ 0 h 397"/>
                <a:gd name="T40" fmla="*/ 0 w 397"/>
                <a:gd name="T41" fmla="*/ 0 h 397"/>
                <a:gd name="T42" fmla="*/ 0 w 397"/>
                <a:gd name="T43" fmla="*/ 0 h 397"/>
                <a:gd name="T44" fmla="*/ 0 w 397"/>
                <a:gd name="T45" fmla="*/ 0 h 397"/>
                <a:gd name="T46" fmla="*/ 0 w 397"/>
                <a:gd name="T47" fmla="*/ 0 h 397"/>
                <a:gd name="T48" fmla="*/ 0 w 397"/>
                <a:gd name="T49" fmla="*/ 0 h 397"/>
                <a:gd name="T50" fmla="*/ 0 w 397"/>
                <a:gd name="T51" fmla="*/ 0 h 397"/>
                <a:gd name="T52" fmla="*/ 0 w 397"/>
                <a:gd name="T53" fmla="*/ 0 h 397"/>
                <a:gd name="T54" fmla="*/ 0 w 397"/>
                <a:gd name="T55" fmla="*/ 0 h 397"/>
                <a:gd name="T56" fmla="*/ 0 w 397"/>
                <a:gd name="T57" fmla="*/ 0 h 397"/>
                <a:gd name="T58" fmla="*/ 0 w 397"/>
                <a:gd name="T59" fmla="*/ 0 h 397"/>
                <a:gd name="T60" fmla="*/ 0 w 397"/>
                <a:gd name="T61" fmla="*/ 0 h 397"/>
                <a:gd name="T62" fmla="*/ 0 w 397"/>
                <a:gd name="T63" fmla="*/ 0 h 397"/>
                <a:gd name="T64" fmla="*/ 0 w 397"/>
                <a:gd name="T65" fmla="*/ 0 h 3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5" name="Freeform 7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>
                <a:gd name="T0" fmla="*/ 0 w 862"/>
                <a:gd name="T1" fmla="*/ 0 h 905"/>
                <a:gd name="T2" fmla="*/ 0 w 862"/>
                <a:gd name="T3" fmla="*/ 0 h 905"/>
                <a:gd name="T4" fmla="*/ 0 w 862"/>
                <a:gd name="T5" fmla="*/ 0 h 905"/>
                <a:gd name="T6" fmla="*/ 0 w 862"/>
                <a:gd name="T7" fmla="*/ 0 h 905"/>
                <a:gd name="T8" fmla="*/ 0 w 862"/>
                <a:gd name="T9" fmla="*/ 0 h 905"/>
                <a:gd name="T10" fmla="*/ 0 w 862"/>
                <a:gd name="T11" fmla="*/ 0 h 905"/>
                <a:gd name="T12" fmla="*/ 0 w 862"/>
                <a:gd name="T13" fmla="*/ 0 h 905"/>
                <a:gd name="T14" fmla="*/ 0 w 862"/>
                <a:gd name="T15" fmla="*/ 0 h 905"/>
                <a:gd name="T16" fmla="*/ 0 w 862"/>
                <a:gd name="T17" fmla="*/ 0 h 905"/>
                <a:gd name="T18" fmla="*/ 0 w 862"/>
                <a:gd name="T19" fmla="*/ 0 h 905"/>
                <a:gd name="T20" fmla="*/ 0 w 862"/>
                <a:gd name="T21" fmla="*/ 0 h 905"/>
                <a:gd name="T22" fmla="*/ 0 w 862"/>
                <a:gd name="T23" fmla="*/ 0 h 905"/>
                <a:gd name="T24" fmla="*/ 0 w 862"/>
                <a:gd name="T25" fmla="*/ 0 h 905"/>
                <a:gd name="T26" fmla="*/ 0 w 862"/>
                <a:gd name="T27" fmla="*/ 0 h 905"/>
                <a:gd name="T28" fmla="*/ 0 w 862"/>
                <a:gd name="T29" fmla="*/ 0 h 905"/>
                <a:gd name="T30" fmla="*/ 0 w 862"/>
                <a:gd name="T31" fmla="*/ 0 h 905"/>
                <a:gd name="T32" fmla="*/ 0 w 862"/>
                <a:gd name="T33" fmla="*/ 0 h 905"/>
                <a:gd name="T34" fmla="*/ 0 w 862"/>
                <a:gd name="T35" fmla="*/ 0 h 905"/>
                <a:gd name="T36" fmla="*/ 0 w 862"/>
                <a:gd name="T37" fmla="*/ 0 h 905"/>
                <a:gd name="T38" fmla="*/ 0 w 862"/>
                <a:gd name="T39" fmla="*/ 0 h 905"/>
                <a:gd name="T40" fmla="*/ 0 w 862"/>
                <a:gd name="T41" fmla="*/ 0 h 905"/>
                <a:gd name="T42" fmla="*/ 0 w 862"/>
                <a:gd name="T43" fmla="*/ 0 h 905"/>
                <a:gd name="T44" fmla="*/ 0 w 862"/>
                <a:gd name="T45" fmla="*/ 0 h 905"/>
                <a:gd name="T46" fmla="*/ 0 w 862"/>
                <a:gd name="T47" fmla="*/ 0 h 905"/>
                <a:gd name="T48" fmla="*/ 0 w 862"/>
                <a:gd name="T49" fmla="*/ 0 h 905"/>
                <a:gd name="T50" fmla="*/ 0 w 862"/>
                <a:gd name="T51" fmla="*/ 0 h 905"/>
                <a:gd name="T52" fmla="*/ 0 w 862"/>
                <a:gd name="T53" fmla="*/ 0 h 905"/>
                <a:gd name="T54" fmla="*/ 0 w 862"/>
                <a:gd name="T55" fmla="*/ 0 h 905"/>
                <a:gd name="T56" fmla="*/ 0 w 862"/>
                <a:gd name="T57" fmla="*/ 0 h 905"/>
                <a:gd name="T58" fmla="*/ 0 w 862"/>
                <a:gd name="T59" fmla="*/ 0 h 905"/>
                <a:gd name="T60" fmla="*/ 0 w 862"/>
                <a:gd name="T61" fmla="*/ 0 h 905"/>
                <a:gd name="T62" fmla="*/ 0 w 862"/>
                <a:gd name="T63" fmla="*/ 0 h 905"/>
                <a:gd name="T64" fmla="*/ 0 w 862"/>
                <a:gd name="T65" fmla="*/ 0 h 905"/>
                <a:gd name="T66" fmla="*/ 0 w 862"/>
                <a:gd name="T67" fmla="*/ 0 h 905"/>
                <a:gd name="T68" fmla="*/ 0 w 862"/>
                <a:gd name="T69" fmla="*/ 0 h 905"/>
                <a:gd name="T70" fmla="*/ 0 w 862"/>
                <a:gd name="T71" fmla="*/ 0 h 905"/>
                <a:gd name="T72" fmla="*/ 0 w 862"/>
                <a:gd name="T73" fmla="*/ 0 h 905"/>
                <a:gd name="T74" fmla="*/ 0 w 862"/>
                <a:gd name="T75" fmla="*/ 0 h 905"/>
                <a:gd name="T76" fmla="*/ 0 w 862"/>
                <a:gd name="T77" fmla="*/ 0 h 905"/>
                <a:gd name="T78" fmla="*/ 0 w 862"/>
                <a:gd name="T79" fmla="*/ 0 h 905"/>
                <a:gd name="T80" fmla="*/ 0 w 862"/>
                <a:gd name="T81" fmla="*/ 0 h 905"/>
                <a:gd name="T82" fmla="*/ 0 w 862"/>
                <a:gd name="T83" fmla="*/ 0 h 905"/>
                <a:gd name="T84" fmla="*/ 0 w 862"/>
                <a:gd name="T85" fmla="*/ 0 h 905"/>
                <a:gd name="T86" fmla="*/ 0 w 862"/>
                <a:gd name="T87" fmla="*/ 0 h 905"/>
                <a:gd name="T88" fmla="*/ 0 w 862"/>
                <a:gd name="T89" fmla="*/ 0 h 905"/>
                <a:gd name="T90" fmla="*/ 0 w 862"/>
                <a:gd name="T91" fmla="*/ 0 h 905"/>
                <a:gd name="T92" fmla="*/ 0 w 862"/>
                <a:gd name="T93" fmla="*/ 0 h 905"/>
                <a:gd name="T94" fmla="*/ 0 w 862"/>
                <a:gd name="T95" fmla="*/ 0 h 905"/>
                <a:gd name="T96" fmla="*/ 0 w 862"/>
                <a:gd name="T97" fmla="*/ 0 h 905"/>
                <a:gd name="T98" fmla="*/ 0 w 862"/>
                <a:gd name="T99" fmla="*/ 0 h 905"/>
                <a:gd name="T100" fmla="*/ 0 w 862"/>
                <a:gd name="T101" fmla="*/ 0 h 905"/>
                <a:gd name="T102" fmla="*/ 0 w 862"/>
                <a:gd name="T103" fmla="*/ 0 h 905"/>
                <a:gd name="T104" fmla="*/ 0 w 862"/>
                <a:gd name="T105" fmla="*/ 0 h 905"/>
                <a:gd name="T106" fmla="*/ 0 w 862"/>
                <a:gd name="T107" fmla="*/ 0 h 905"/>
                <a:gd name="T108" fmla="*/ 0 w 862"/>
                <a:gd name="T109" fmla="*/ 0 h 9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500" y="204788"/>
            <a:ext cx="4127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5613" y="204788"/>
            <a:ext cx="21336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sl-SI"/>
              <a:t>Maribor, </a:t>
            </a:r>
            <a:fld id="{BF8FFAB1-00E1-4194-B9EC-DB0673CA5AD4}" type="datetime1">
              <a:rPr lang="sl-SI" smtClean="0"/>
              <a:pPr>
                <a:defRPr/>
              </a:pPr>
              <a:t>11.1.2016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201" r:id="rId2"/>
    <p:sldLayoutId id="2147485202" r:id="rId3"/>
    <p:sldLayoutId id="2147485203" r:id="rId4"/>
    <p:sldLayoutId id="2147485204" r:id="rId5"/>
    <p:sldLayoutId id="2147485205" r:id="rId6"/>
    <p:sldLayoutId id="2147485206" r:id="rId7"/>
    <p:sldLayoutId id="2147485207" r:id="rId8"/>
    <p:sldLayoutId id="2147485208" r:id="rId9"/>
    <p:sldLayoutId id="2147485209" r:id="rId10"/>
    <p:sldLayoutId id="2147485210" r:id="rId11"/>
    <p:sldLayoutId id="2147485211" r:id="rId12"/>
    <p:sldLayoutId id="2147485212" r:id="rId13"/>
    <p:sldLayoutId id="2147485213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584325"/>
            <a:ext cx="779145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  <a:endParaRPr lang="en-US" altLang="sl-SI" smtClean="0"/>
          </a:p>
          <a:p>
            <a:pPr lvl="1"/>
            <a:r>
              <a:rPr lang="en-US" altLang="sl-SI" smtClean="0"/>
              <a:t>Adaadasfsda msdlfgnskdlfn gkdlfgn jkadfh jkhdfjkgh jkdf ghjkdfhgjkdf hgjkdf hgjkdfshzg</a:t>
            </a:r>
            <a:endParaRPr lang="sl-SI" altLang="sl-SI" smtClean="0"/>
          </a:p>
          <a:p>
            <a:pPr lvl="2"/>
            <a:r>
              <a:rPr lang="sl-SI" altLang="sl-SI" smtClean="0"/>
              <a:t>Second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749300"/>
            <a:ext cx="84677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2052" name="Rectangle 4"/>
          <p:cNvSpPr>
            <a:spLocks noChangeArrowheads="1"/>
          </p:cNvSpPr>
          <p:nvPr userDrawn="1"/>
        </p:nvSpPr>
        <p:spPr bwMode="auto">
          <a:xfrm>
            <a:off x="1588" y="-9525"/>
            <a:ext cx="9142412" cy="571500"/>
          </a:xfrm>
          <a:prstGeom prst="rect">
            <a:avLst/>
          </a:prstGeom>
          <a:solidFill>
            <a:srgbClr val="499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l-SI" altLang="sl-SI" smtClean="0">
              <a:solidFill>
                <a:srgbClr val="797777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500" y="204788"/>
            <a:ext cx="4127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sl-SI"/>
              <a:t>Območna Služba Maribor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5613" y="204788"/>
            <a:ext cx="21336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sl-SI"/>
              <a:t>5.10.2010</a:t>
            </a:r>
          </a:p>
        </p:txBody>
      </p:sp>
      <p:grpSp>
        <p:nvGrpSpPr>
          <p:cNvPr id="2055" name="Group 10"/>
          <p:cNvGrpSpPr>
            <a:grpSpLocks/>
          </p:cNvGrpSpPr>
          <p:nvPr userDrawn="1"/>
        </p:nvGrpSpPr>
        <p:grpSpPr bwMode="auto">
          <a:xfrm>
            <a:off x="8142288" y="6094413"/>
            <a:ext cx="461962" cy="550862"/>
            <a:chOff x="5303" y="3839"/>
            <a:chExt cx="291" cy="347"/>
          </a:xfrm>
        </p:grpSpPr>
        <p:sp>
          <p:nvSpPr>
            <p:cNvPr id="2056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>
                <a:gd name="T0" fmla="*/ 0 w 397"/>
                <a:gd name="T1" fmla="*/ 0 h 387"/>
                <a:gd name="T2" fmla="*/ 0 w 397"/>
                <a:gd name="T3" fmla="*/ 0 h 387"/>
                <a:gd name="T4" fmla="*/ 0 w 397"/>
                <a:gd name="T5" fmla="*/ 0 h 387"/>
                <a:gd name="T6" fmla="*/ 0 w 397"/>
                <a:gd name="T7" fmla="*/ 0 h 387"/>
                <a:gd name="T8" fmla="*/ 0 w 397"/>
                <a:gd name="T9" fmla="*/ 0 h 387"/>
                <a:gd name="T10" fmla="*/ 0 w 397"/>
                <a:gd name="T11" fmla="*/ 0 h 387"/>
                <a:gd name="T12" fmla="*/ 0 w 397"/>
                <a:gd name="T13" fmla="*/ 0 h 387"/>
                <a:gd name="T14" fmla="*/ 0 w 397"/>
                <a:gd name="T15" fmla="*/ 0 h 387"/>
                <a:gd name="T16" fmla="*/ 0 w 397"/>
                <a:gd name="T17" fmla="*/ 0 h 387"/>
                <a:gd name="T18" fmla="*/ 0 w 397"/>
                <a:gd name="T19" fmla="*/ 0 h 387"/>
                <a:gd name="T20" fmla="*/ 0 w 397"/>
                <a:gd name="T21" fmla="*/ 0 h 387"/>
                <a:gd name="T22" fmla="*/ 0 w 397"/>
                <a:gd name="T23" fmla="*/ 0 h 387"/>
                <a:gd name="T24" fmla="*/ 0 w 397"/>
                <a:gd name="T25" fmla="*/ 0 h 387"/>
                <a:gd name="T26" fmla="*/ 0 w 397"/>
                <a:gd name="T27" fmla="*/ 0 h 387"/>
                <a:gd name="T28" fmla="*/ 0 w 397"/>
                <a:gd name="T29" fmla="*/ 0 h 387"/>
                <a:gd name="T30" fmla="*/ 0 w 397"/>
                <a:gd name="T31" fmla="*/ 0 h 387"/>
                <a:gd name="T32" fmla="*/ 0 w 397"/>
                <a:gd name="T33" fmla="*/ 0 h 387"/>
                <a:gd name="T34" fmla="*/ 0 w 397"/>
                <a:gd name="T35" fmla="*/ 0 h 387"/>
                <a:gd name="T36" fmla="*/ 0 w 397"/>
                <a:gd name="T37" fmla="*/ 0 h 387"/>
                <a:gd name="T38" fmla="*/ 0 w 397"/>
                <a:gd name="T39" fmla="*/ 0 h 387"/>
                <a:gd name="T40" fmla="*/ 0 w 397"/>
                <a:gd name="T41" fmla="*/ 0 h 387"/>
                <a:gd name="T42" fmla="*/ 0 w 397"/>
                <a:gd name="T43" fmla="*/ 0 h 387"/>
                <a:gd name="T44" fmla="*/ 0 w 397"/>
                <a:gd name="T45" fmla="*/ 0 h 387"/>
                <a:gd name="T46" fmla="*/ 0 w 397"/>
                <a:gd name="T47" fmla="*/ 0 h 387"/>
                <a:gd name="T48" fmla="*/ 0 w 397"/>
                <a:gd name="T49" fmla="*/ 0 h 387"/>
                <a:gd name="T50" fmla="*/ 0 w 397"/>
                <a:gd name="T51" fmla="*/ 0 h 387"/>
                <a:gd name="T52" fmla="*/ 0 w 397"/>
                <a:gd name="T53" fmla="*/ 0 h 387"/>
                <a:gd name="T54" fmla="*/ 0 w 397"/>
                <a:gd name="T55" fmla="*/ 0 h 387"/>
                <a:gd name="T56" fmla="*/ 0 w 397"/>
                <a:gd name="T57" fmla="*/ 0 h 387"/>
                <a:gd name="T58" fmla="*/ 0 w 397"/>
                <a:gd name="T59" fmla="*/ 0 h 387"/>
                <a:gd name="T60" fmla="*/ 0 w 397"/>
                <a:gd name="T61" fmla="*/ 0 h 387"/>
                <a:gd name="T62" fmla="*/ 0 w 397"/>
                <a:gd name="T63" fmla="*/ 0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57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>
                <a:gd name="T0" fmla="*/ 0 w 397"/>
                <a:gd name="T1" fmla="*/ 0 h 397"/>
                <a:gd name="T2" fmla="*/ 0 w 397"/>
                <a:gd name="T3" fmla="*/ 0 h 397"/>
                <a:gd name="T4" fmla="*/ 0 w 397"/>
                <a:gd name="T5" fmla="*/ 0 h 397"/>
                <a:gd name="T6" fmla="*/ 0 w 397"/>
                <a:gd name="T7" fmla="*/ 0 h 397"/>
                <a:gd name="T8" fmla="*/ 0 w 397"/>
                <a:gd name="T9" fmla="*/ 0 h 397"/>
                <a:gd name="T10" fmla="*/ 0 w 397"/>
                <a:gd name="T11" fmla="*/ 0 h 397"/>
                <a:gd name="T12" fmla="*/ 0 w 397"/>
                <a:gd name="T13" fmla="*/ 0 h 397"/>
                <a:gd name="T14" fmla="*/ 0 w 397"/>
                <a:gd name="T15" fmla="*/ 0 h 397"/>
                <a:gd name="T16" fmla="*/ 0 w 397"/>
                <a:gd name="T17" fmla="*/ 0 h 397"/>
                <a:gd name="T18" fmla="*/ 0 w 397"/>
                <a:gd name="T19" fmla="*/ 0 h 397"/>
                <a:gd name="T20" fmla="*/ 0 w 397"/>
                <a:gd name="T21" fmla="*/ 0 h 397"/>
                <a:gd name="T22" fmla="*/ 0 w 397"/>
                <a:gd name="T23" fmla="*/ 0 h 397"/>
                <a:gd name="T24" fmla="*/ 0 w 397"/>
                <a:gd name="T25" fmla="*/ 0 h 397"/>
                <a:gd name="T26" fmla="*/ 0 w 397"/>
                <a:gd name="T27" fmla="*/ 0 h 397"/>
                <a:gd name="T28" fmla="*/ 0 w 397"/>
                <a:gd name="T29" fmla="*/ 0 h 397"/>
                <a:gd name="T30" fmla="*/ 0 w 397"/>
                <a:gd name="T31" fmla="*/ 0 h 397"/>
                <a:gd name="T32" fmla="*/ 0 w 397"/>
                <a:gd name="T33" fmla="*/ 0 h 397"/>
                <a:gd name="T34" fmla="*/ 0 w 397"/>
                <a:gd name="T35" fmla="*/ 0 h 397"/>
                <a:gd name="T36" fmla="*/ 0 w 397"/>
                <a:gd name="T37" fmla="*/ 0 h 397"/>
                <a:gd name="T38" fmla="*/ 0 w 397"/>
                <a:gd name="T39" fmla="*/ 0 h 397"/>
                <a:gd name="T40" fmla="*/ 0 w 397"/>
                <a:gd name="T41" fmla="*/ 0 h 397"/>
                <a:gd name="T42" fmla="*/ 0 w 397"/>
                <a:gd name="T43" fmla="*/ 0 h 397"/>
                <a:gd name="T44" fmla="*/ 0 w 397"/>
                <a:gd name="T45" fmla="*/ 0 h 397"/>
                <a:gd name="T46" fmla="*/ 0 w 397"/>
                <a:gd name="T47" fmla="*/ 0 h 397"/>
                <a:gd name="T48" fmla="*/ 0 w 397"/>
                <a:gd name="T49" fmla="*/ 0 h 397"/>
                <a:gd name="T50" fmla="*/ 0 w 397"/>
                <a:gd name="T51" fmla="*/ 0 h 397"/>
                <a:gd name="T52" fmla="*/ 0 w 397"/>
                <a:gd name="T53" fmla="*/ 0 h 397"/>
                <a:gd name="T54" fmla="*/ 0 w 397"/>
                <a:gd name="T55" fmla="*/ 0 h 397"/>
                <a:gd name="T56" fmla="*/ 0 w 397"/>
                <a:gd name="T57" fmla="*/ 0 h 397"/>
                <a:gd name="T58" fmla="*/ 0 w 397"/>
                <a:gd name="T59" fmla="*/ 0 h 397"/>
                <a:gd name="T60" fmla="*/ 0 w 397"/>
                <a:gd name="T61" fmla="*/ 0 h 397"/>
                <a:gd name="T62" fmla="*/ 0 w 397"/>
                <a:gd name="T63" fmla="*/ 0 h 397"/>
                <a:gd name="T64" fmla="*/ 0 w 397"/>
                <a:gd name="T65" fmla="*/ 0 h 3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58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>
                <a:gd name="T0" fmla="*/ 0 w 862"/>
                <a:gd name="T1" fmla="*/ 0 h 905"/>
                <a:gd name="T2" fmla="*/ 0 w 862"/>
                <a:gd name="T3" fmla="*/ 0 h 905"/>
                <a:gd name="T4" fmla="*/ 0 w 862"/>
                <a:gd name="T5" fmla="*/ 0 h 905"/>
                <a:gd name="T6" fmla="*/ 0 w 862"/>
                <a:gd name="T7" fmla="*/ 0 h 905"/>
                <a:gd name="T8" fmla="*/ 0 w 862"/>
                <a:gd name="T9" fmla="*/ 0 h 905"/>
                <a:gd name="T10" fmla="*/ 0 w 862"/>
                <a:gd name="T11" fmla="*/ 0 h 905"/>
                <a:gd name="T12" fmla="*/ 0 w 862"/>
                <a:gd name="T13" fmla="*/ 0 h 905"/>
                <a:gd name="T14" fmla="*/ 0 w 862"/>
                <a:gd name="T15" fmla="*/ 0 h 905"/>
                <a:gd name="T16" fmla="*/ 0 w 862"/>
                <a:gd name="T17" fmla="*/ 0 h 905"/>
                <a:gd name="T18" fmla="*/ 0 w 862"/>
                <a:gd name="T19" fmla="*/ 0 h 905"/>
                <a:gd name="T20" fmla="*/ 0 w 862"/>
                <a:gd name="T21" fmla="*/ 0 h 905"/>
                <a:gd name="T22" fmla="*/ 0 w 862"/>
                <a:gd name="T23" fmla="*/ 0 h 905"/>
                <a:gd name="T24" fmla="*/ 0 w 862"/>
                <a:gd name="T25" fmla="*/ 0 h 905"/>
                <a:gd name="T26" fmla="*/ 0 w 862"/>
                <a:gd name="T27" fmla="*/ 0 h 905"/>
                <a:gd name="T28" fmla="*/ 0 w 862"/>
                <a:gd name="T29" fmla="*/ 0 h 905"/>
                <a:gd name="T30" fmla="*/ 0 w 862"/>
                <a:gd name="T31" fmla="*/ 0 h 905"/>
                <a:gd name="T32" fmla="*/ 0 w 862"/>
                <a:gd name="T33" fmla="*/ 0 h 905"/>
                <a:gd name="T34" fmla="*/ 0 w 862"/>
                <a:gd name="T35" fmla="*/ 0 h 905"/>
                <a:gd name="T36" fmla="*/ 0 w 862"/>
                <a:gd name="T37" fmla="*/ 0 h 905"/>
                <a:gd name="T38" fmla="*/ 0 w 862"/>
                <a:gd name="T39" fmla="*/ 0 h 905"/>
                <a:gd name="T40" fmla="*/ 0 w 862"/>
                <a:gd name="T41" fmla="*/ 0 h 905"/>
                <a:gd name="T42" fmla="*/ 0 w 862"/>
                <a:gd name="T43" fmla="*/ 0 h 905"/>
                <a:gd name="T44" fmla="*/ 0 w 862"/>
                <a:gd name="T45" fmla="*/ 0 h 905"/>
                <a:gd name="T46" fmla="*/ 0 w 862"/>
                <a:gd name="T47" fmla="*/ 0 h 905"/>
                <a:gd name="T48" fmla="*/ 0 w 862"/>
                <a:gd name="T49" fmla="*/ 0 h 905"/>
                <a:gd name="T50" fmla="*/ 0 w 862"/>
                <a:gd name="T51" fmla="*/ 0 h 905"/>
                <a:gd name="T52" fmla="*/ 0 w 862"/>
                <a:gd name="T53" fmla="*/ 0 h 905"/>
                <a:gd name="T54" fmla="*/ 0 w 862"/>
                <a:gd name="T55" fmla="*/ 0 h 905"/>
                <a:gd name="T56" fmla="*/ 0 w 862"/>
                <a:gd name="T57" fmla="*/ 0 h 905"/>
                <a:gd name="T58" fmla="*/ 0 w 862"/>
                <a:gd name="T59" fmla="*/ 0 h 905"/>
                <a:gd name="T60" fmla="*/ 0 w 862"/>
                <a:gd name="T61" fmla="*/ 0 h 905"/>
                <a:gd name="T62" fmla="*/ 0 w 862"/>
                <a:gd name="T63" fmla="*/ 0 h 905"/>
                <a:gd name="T64" fmla="*/ 0 w 862"/>
                <a:gd name="T65" fmla="*/ 0 h 905"/>
                <a:gd name="T66" fmla="*/ 0 w 862"/>
                <a:gd name="T67" fmla="*/ 0 h 905"/>
                <a:gd name="T68" fmla="*/ 0 w 862"/>
                <a:gd name="T69" fmla="*/ 0 h 905"/>
                <a:gd name="T70" fmla="*/ 0 w 862"/>
                <a:gd name="T71" fmla="*/ 0 h 905"/>
                <a:gd name="T72" fmla="*/ 0 w 862"/>
                <a:gd name="T73" fmla="*/ 0 h 905"/>
                <a:gd name="T74" fmla="*/ 0 w 862"/>
                <a:gd name="T75" fmla="*/ 0 h 905"/>
                <a:gd name="T76" fmla="*/ 0 w 862"/>
                <a:gd name="T77" fmla="*/ 0 h 905"/>
                <a:gd name="T78" fmla="*/ 0 w 862"/>
                <a:gd name="T79" fmla="*/ 0 h 905"/>
                <a:gd name="T80" fmla="*/ 0 w 862"/>
                <a:gd name="T81" fmla="*/ 0 h 905"/>
                <a:gd name="T82" fmla="*/ 0 w 862"/>
                <a:gd name="T83" fmla="*/ 0 h 905"/>
                <a:gd name="T84" fmla="*/ 0 w 862"/>
                <a:gd name="T85" fmla="*/ 0 h 905"/>
                <a:gd name="T86" fmla="*/ 0 w 862"/>
                <a:gd name="T87" fmla="*/ 0 h 905"/>
                <a:gd name="T88" fmla="*/ 0 w 862"/>
                <a:gd name="T89" fmla="*/ 0 h 905"/>
                <a:gd name="T90" fmla="*/ 0 w 862"/>
                <a:gd name="T91" fmla="*/ 0 h 905"/>
                <a:gd name="T92" fmla="*/ 0 w 862"/>
                <a:gd name="T93" fmla="*/ 0 h 905"/>
                <a:gd name="T94" fmla="*/ 0 w 862"/>
                <a:gd name="T95" fmla="*/ 0 h 905"/>
                <a:gd name="T96" fmla="*/ 0 w 862"/>
                <a:gd name="T97" fmla="*/ 0 h 905"/>
                <a:gd name="T98" fmla="*/ 0 w 862"/>
                <a:gd name="T99" fmla="*/ 0 h 905"/>
                <a:gd name="T100" fmla="*/ 0 w 862"/>
                <a:gd name="T101" fmla="*/ 0 h 905"/>
                <a:gd name="T102" fmla="*/ 0 w 862"/>
                <a:gd name="T103" fmla="*/ 0 h 905"/>
                <a:gd name="T104" fmla="*/ 0 w 862"/>
                <a:gd name="T105" fmla="*/ 0 h 905"/>
                <a:gd name="T106" fmla="*/ 0 w 862"/>
                <a:gd name="T107" fmla="*/ 0 h 905"/>
                <a:gd name="T108" fmla="*/ 0 w 862"/>
                <a:gd name="T109" fmla="*/ 0 h 9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5" r:id="rId1"/>
    <p:sldLayoutId id="2147485226" r:id="rId2"/>
    <p:sldLayoutId id="2147485214" r:id="rId3"/>
    <p:sldLayoutId id="2147485215" r:id="rId4"/>
    <p:sldLayoutId id="2147485216" r:id="rId5"/>
    <p:sldLayoutId id="2147485217" r:id="rId6"/>
    <p:sldLayoutId id="2147485218" r:id="rId7"/>
    <p:sldLayoutId id="2147485219" r:id="rId8"/>
    <p:sldLayoutId id="2147485220" r:id="rId9"/>
    <p:sldLayoutId id="2147485221" r:id="rId10"/>
    <p:sldLayoutId id="2147485222" r:id="rId11"/>
    <p:sldLayoutId id="2147485223" r:id="rId12"/>
  </p:sldLayoutIdLst>
  <p:transition/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4" Type="http://schemas.openxmlformats.org/officeDocument/2006/relationships/hyperlink" Target="http://eures.europa.e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195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19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AutoNum type="arabicPeriod"/>
                <a:defRPr sz="2700">
                  <a:solidFill>
                    <a:srgbClr val="797777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100">
                  <a:solidFill>
                    <a:srgbClr val="797777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797777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797777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l-SI" altLang="sl-SI" sz="1800">
                <a:solidFill>
                  <a:schemeClr val="tx1"/>
                </a:solidFill>
              </a:endParaRPr>
            </a:p>
          </p:txBody>
        </p:sp>
        <p:sp>
          <p:nvSpPr>
            <p:cNvPr id="8197" name="Freeform 15"/>
            <p:cNvSpPr>
              <a:spLocks/>
            </p:cNvSpPr>
            <p:nvPr/>
          </p:nvSpPr>
          <p:spPr bwMode="auto">
            <a:xfrm>
              <a:off x="3441" y="1521"/>
              <a:ext cx="242" cy="243"/>
            </a:xfrm>
            <a:custGeom>
              <a:avLst/>
              <a:gdLst>
                <a:gd name="T0" fmla="*/ 0 w 726"/>
                <a:gd name="T1" fmla="*/ 0 h 727"/>
                <a:gd name="T2" fmla="*/ 0 w 726"/>
                <a:gd name="T3" fmla="*/ 0 h 727"/>
                <a:gd name="T4" fmla="*/ 0 w 726"/>
                <a:gd name="T5" fmla="*/ 0 h 727"/>
                <a:gd name="T6" fmla="*/ 0 w 726"/>
                <a:gd name="T7" fmla="*/ 0 h 727"/>
                <a:gd name="T8" fmla="*/ 0 w 726"/>
                <a:gd name="T9" fmla="*/ 0 h 727"/>
                <a:gd name="T10" fmla="*/ 0 w 726"/>
                <a:gd name="T11" fmla="*/ 0 h 727"/>
                <a:gd name="T12" fmla="*/ 0 w 726"/>
                <a:gd name="T13" fmla="*/ 0 h 727"/>
                <a:gd name="T14" fmla="*/ 0 w 726"/>
                <a:gd name="T15" fmla="*/ 0 h 727"/>
                <a:gd name="T16" fmla="*/ 0 w 726"/>
                <a:gd name="T17" fmla="*/ 0 h 727"/>
                <a:gd name="T18" fmla="*/ 0 w 726"/>
                <a:gd name="T19" fmla="*/ 0 h 727"/>
                <a:gd name="T20" fmla="*/ 0 w 726"/>
                <a:gd name="T21" fmla="*/ 0 h 727"/>
                <a:gd name="T22" fmla="*/ 0 w 726"/>
                <a:gd name="T23" fmla="*/ 0 h 727"/>
                <a:gd name="T24" fmla="*/ 0 w 726"/>
                <a:gd name="T25" fmla="*/ 0 h 727"/>
                <a:gd name="T26" fmla="*/ 0 w 726"/>
                <a:gd name="T27" fmla="*/ 0 h 727"/>
                <a:gd name="T28" fmla="*/ 0 w 726"/>
                <a:gd name="T29" fmla="*/ 0 h 727"/>
                <a:gd name="T30" fmla="*/ 0 w 726"/>
                <a:gd name="T31" fmla="*/ 0 h 727"/>
                <a:gd name="T32" fmla="*/ 0 w 726"/>
                <a:gd name="T33" fmla="*/ 0 h 727"/>
                <a:gd name="T34" fmla="*/ 0 w 726"/>
                <a:gd name="T35" fmla="*/ 0 h 727"/>
                <a:gd name="T36" fmla="*/ 0 w 726"/>
                <a:gd name="T37" fmla="*/ 0 h 727"/>
                <a:gd name="T38" fmla="*/ 0 w 726"/>
                <a:gd name="T39" fmla="*/ 0 h 727"/>
                <a:gd name="T40" fmla="*/ 0 w 726"/>
                <a:gd name="T41" fmla="*/ 0 h 727"/>
                <a:gd name="T42" fmla="*/ 0 w 726"/>
                <a:gd name="T43" fmla="*/ 0 h 727"/>
                <a:gd name="T44" fmla="*/ 0 w 726"/>
                <a:gd name="T45" fmla="*/ 0 h 727"/>
                <a:gd name="T46" fmla="*/ 0 w 726"/>
                <a:gd name="T47" fmla="*/ 0 h 727"/>
                <a:gd name="T48" fmla="*/ 0 w 726"/>
                <a:gd name="T49" fmla="*/ 0 h 727"/>
                <a:gd name="T50" fmla="*/ 0 w 726"/>
                <a:gd name="T51" fmla="*/ 0 h 727"/>
                <a:gd name="T52" fmla="*/ 0 w 726"/>
                <a:gd name="T53" fmla="*/ 0 h 727"/>
                <a:gd name="T54" fmla="*/ 0 w 726"/>
                <a:gd name="T55" fmla="*/ 0 h 727"/>
                <a:gd name="T56" fmla="*/ 0 w 726"/>
                <a:gd name="T57" fmla="*/ 0 h 727"/>
                <a:gd name="T58" fmla="*/ 0 w 726"/>
                <a:gd name="T59" fmla="*/ 0 h 727"/>
                <a:gd name="T60" fmla="*/ 0 w 726"/>
                <a:gd name="T61" fmla="*/ 0 h 727"/>
                <a:gd name="T62" fmla="*/ 0 w 726"/>
                <a:gd name="T63" fmla="*/ 0 h 727"/>
                <a:gd name="T64" fmla="*/ 0 w 726"/>
                <a:gd name="T65" fmla="*/ 0 h 727"/>
                <a:gd name="T66" fmla="*/ 0 w 726"/>
                <a:gd name="T67" fmla="*/ 0 h 727"/>
                <a:gd name="T68" fmla="*/ 0 w 726"/>
                <a:gd name="T69" fmla="*/ 0 h 727"/>
                <a:gd name="T70" fmla="*/ 0 w 726"/>
                <a:gd name="T71" fmla="*/ 0 h 727"/>
                <a:gd name="T72" fmla="*/ 0 w 726"/>
                <a:gd name="T73" fmla="*/ 0 h 727"/>
                <a:gd name="T74" fmla="*/ 0 w 726"/>
                <a:gd name="T75" fmla="*/ 0 h 727"/>
                <a:gd name="T76" fmla="*/ 0 w 726"/>
                <a:gd name="T77" fmla="*/ 0 h 727"/>
                <a:gd name="T78" fmla="*/ 0 w 726"/>
                <a:gd name="T79" fmla="*/ 0 h 727"/>
                <a:gd name="T80" fmla="*/ 0 w 726"/>
                <a:gd name="T81" fmla="*/ 0 h 727"/>
                <a:gd name="T82" fmla="*/ 0 w 726"/>
                <a:gd name="T83" fmla="*/ 0 h 727"/>
                <a:gd name="T84" fmla="*/ 0 w 726"/>
                <a:gd name="T85" fmla="*/ 0 h 7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26"/>
                <a:gd name="T130" fmla="*/ 0 h 727"/>
                <a:gd name="T131" fmla="*/ 726 w 726"/>
                <a:gd name="T132" fmla="*/ 727 h 7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26" h="727">
                  <a:moveTo>
                    <a:pt x="726" y="364"/>
                  </a:moveTo>
                  <a:lnTo>
                    <a:pt x="726" y="382"/>
                  </a:lnTo>
                  <a:lnTo>
                    <a:pt x="725" y="401"/>
                  </a:lnTo>
                  <a:lnTo>
                    <a:pt x="722" y="419"/>
                  </a:lnTo>
                  <a:lnTo>
                    <a:pt x="719" y="436"/>
                  </a:lnTo>
                  <a:lnTo>
                    <a:pt x="716" y="455"/>
                  </a:lnTo>
                  <a:lnTo>
                    <a:pt x="710" y="472"/>
                  </a:lnTo>
                  <a:lnTo>
                    <a:pt x="705" y="488"/>
                  </a:lnTo>
                  <a:lnTo>
                    <a:pt x="698" y="506"/>
                  </a:lnTo>
                  <a:lnTo>
                    <a:pt x="691" y="522"/>
                  </a:lnTo>
                  <a:lnTo>
                    <a:pt x="683" y="537"/>
                  </a:lnTo>
                  <a:lnTo>
                    <a:pt x="675" y="552"/>
                  </a:lnTo>
                  <a:lnTo>
                    <a:pt x="665" y="567"/>
                  </a:lnTo>
                  <a:lnTo>
                    <a:pt x="654" y="581"/>
                  </a:lnTo>
                  <a:lnTo>
                    <a:pt x="643" y="595"/>
                  </a:lnTo>
                  <a:lnTo>
                    <a:pt x="633" y="608"/>
                  </a:lnTo>
                  <a:lnTo>
                    <a:pt x="621" y="621"/>
                  </a:lnTo>
                  <a:lnTo>
                    <a:pt x="608" y="633"/>
                  </a:lnTo>
                  <a:lnTo>
                    <a:pt x="595" y="644"/>
                  </a:lnTo>
                  <a:lnTo>
                    <a:pt x="581" y="655"/>
                  </a:lnTo>
                  <a:lnTo>
                    <a:pt x="567" y="665"/>
                  </a:lnTo>
                  <a:lnTo>
                    <a:pt x="552" y="675"/>
                  </a:lnTo>
                  <a:lnTo>
                    <a:pt x="536" y="684"/>
                  </a:lnTo>
                  <a:lnTo>
                    <a:pt x="520" y="691"/>
                  </a:lnTo>
                  <a:lnTo>
                    <a:pt x="505" y="699"/>
                  </a:lnTo>
                  <a:lnTo>
                    <a:pt x="488" y="705"/>
                  </a:lnTo>
                  <a:lnTo>
                    <a:pt x="472" y="711"/>
                  </a:lnTo>
                  <a:lnTo>
                    <a:pt x="454" y="716"/>
                  </a:lnTo>
                  <a:lnTo>
                    <a:pt x="436" y="720"/>
                  </a:lnTo>
                  <a:lnTo>
                    <a:pt x="419" y="723"/>
                  </a:lnTo>
                  <a:lnTo>
                    <a:pt x="400" y="726"/>
                  </a:lnTo>
                  <a:lnTo>
                    <a:pt x="382" y="727"/>
                  </a:lnTo>
                  <a:lnTo>
                    <a:pt x="363" y="727"/>
                  </a:lnTo>
                  <a:lnTo>
                    <a:pt x="344" y="727"/>
                  </a:lnTo>
                  <a:lnTo>
                    <a:pt x="326" y="726"/>
                  </a:lnTo>
                  <a:lnTo>
                    <a:pt x="307" y="723"/>
                  </a:lnTo>
                  <a:lnTo>
                    <a:pt x="290" y="720"/>
                  </a:lnTo>
                  <a:lnTo>
                    <a:pt x="272" y="716"/>
                  </a:lnTo>
                  <a:lnTo>
                    <a:pt x="255" y="711"/>
                  </a:lnTo>
                  <a:lnTo>
                    <a:pt x="238" y="705"/>
                  </a:lnTo>
                  <a:lnTo>
                    <a:pt x="221" y="699"/>
                  </a:lnTo>
                  <a:lnTo>
                    <a:pt x="205" y="691"/>
                  </a:lnTo>
                  <a:lnTo>
                    <a:pt x="190" y="684"/>
                  </a:lnTo>
                  <a:lnTo>
                    <a:pt x="175" y="675"/>
                  </a:lnTo>
                  <a:lnTo>
                    <a:pt x="159" y="665"/>
                  </a:lnTo>
                  <a:lnTo>
                    <a:pt x="145" y="655"/>
                  </a:lnTo>
                  <a:lnTo>
                    <a:pt x="131" y="644"/>
                  </a:lnTo>
                  <a:lnTo>
                    <a:pt x="118" y="633"/>
                  </a:lnTo>
                  <a:lnTo>
                    <a:pt x="105" y="621"/>
                  </a:lnTo>
                  <a:lnTo>
                    <a:pt x="94" y="608"/>
                  </a:lnTo>
                  <a:lnTo>
                    <a:pt x="83" y="595"/>
                  </a:lnTo>
                  <a:lnTo>
                    <a:pt x="72" y="581"/>
                  </a:lnTo>
                  <a:lnTo>
                    <a:pt x="61" y="567"/>
                  </a:lnTo>
                  <a:lnTo>
                    <a:pt x="51" y="552"/>
                  </a:lnTo>
                  <a:lnTo>
                    <a:pt x="43" y="537"/>
                  </a:lnTo>
                  <a:lnTo>
                    <a:pt x="35" y="522"/>
                  </a:lnTo>
                  <a:lnTo>
                    <a:pt x="28" y="506"/>
                  </a:lnTo>
                  <a:lnTo>
                    <a:pt x="21" y="488"/>
                  </a:lnTo>
                  <a:lnTo>
                    <a:pt x="16" y="472"/>
                  </a:lnTo>
                  <a:lnTo>
                    <a:pt x="10" y="455"/>
                  </a:lnTo>
                  <a:lnTo>
                    <a:pt x="7" y="436"/>
                  </a:lnTo>
                  <a:lnTo>
                    <a:pt x="4" y="419"/>
                  </a:lnTo>
                  <a:lnTo>
                    <a:pt x="1" y="401"/>
                  </a:lnTo>
                  <a:lnTo>
                    <a:pt x="0" y="382"/>
                  </a:lnTo>
                  <a:lnTo>
                    <a:pt x="0" y="364"/>
                  </a:lnTo>
                  <a:lnTo>
                    <a:pt x="0" y="345"/>
                  </a:lnTo>
                  <a:lnTo>
                    <a:pt x="1" y="326"/>
                  </a:lnTo>
                  <a:lnTo>
                    <a:pt x="4" y="308"/>
                  </a:lnTo>
                  <a:lnTo>
                    <a:pt x="7" y="291"/>
                  </a:lnTo>
                  <a:lnTo>
                    <a:pt x="10" y="272"/>
                  </a:lnTo>
                  <a:lnTo>
                    <a:pt x="16" y="255"/>
                  </a:lnTo>
                  <a:lnTo>
                    <a:pt x="21" y="239"/>
                  </a:lnTo>
                  <a:lnTo>
                    <a:pt x="28" y="221"/>
                  </a:lnTo>
                  <a:lnTo>
                    <a:pt x="35" y="205"/>
                  </a:lnTo>
                  <a:lnTo>
                    <a:pt x="43" y="190"/>
                  </a:lnTo>
                  <a:lnTo>
                    <a:pt x="51" y="175"/>
                  </a:lnTo>
                  <a:lnTo>
                    <a:pt x="61" y="160"/>
                  </a:lnTo>
                  <a:lnTo>
                    <a:pt x="72" y="146"/>
                  </a:lnTo>
                  <a:lnTo>
                    <a:pt x="83" y="132"/>
                  </a:lnTo>
                  <a:lnTo>
                    <a:pt x="94" y="119"/>
                  </a:lnTo>
                  <a:lnTo>
                    <a:pt x="105" y="106"/>
                  </a:lnTo>
                  <a:lnTo>
                    <a:pt x="118" y="94"/>
                  </a:lnTo>
                  <a:lnTo>
                    <a:pt x="131" y="83"/>
                  </a:lnTo>
                  <a:lnTo>
                    <a:pt x="145" y="72"/>
                  </a:lnTo>
                  <a:lnTo>
                    <a:pt x="159" y="62"/>
                  </a:lnTo>
                  <a:lnTo>
                    <a:pt x="175" y="52"/>
                  </a:lnTo>
                  <a:lnTo>
                    <a:pt x="190" y="43"/>
                  </a:lnTo>
                  <a:lnTo>
                    <a:pt x="205" y="36"/>
                  </a:lnTo>
                  <a:lnTo>
                    <a:pt x="221" y="28"/>
                  </a:lnTo>
                  <a:lnTo>
                    <a:pt x="238" y="22"/>
                  </a:lnTo>
                  <a:lnTo>
                    <a:pt x="255" y="16"/>
                  </a:lnTo>
                  <a:lnTo>
                    <a:pt x="272" y="11"/>
                  </a:lnTo>
                  <a:lnTo>
                    <a:pt x="290" y="7"/>
                  </a:lnTo>
                  <a:lnTo>
                    <a:pt x="307" y="3"/>
                  </a:lnTo>
                  <a:lnTo>
                    <a:pt x="326" y="1"/>
                  </a:lnTo>
                  <a:lnTo>
                    <a:pt x="344" y="0"/>
                  </a:lnTo>
                  <a:lnTo>
                    <a:pt x="363" y="0"/>
                  </a:lnTo>
                  <a:lnTo>
                    <a:pt x="382" y="0"/>
                  </a:lnTo>
                  <a:lnTo>
                    <a:pt x="400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2" y="16"/>
                  </a:lnTo>
                  <a:lnTo>
                    <a:pt x="488" y="22"/>
                  </a:lnTo>
                  <a:lnTo>
                    <a:pt x="505" y="28"/>
                  </a:lnTo>
                  <a:lnTo>
                    <a:pt x="520" y="36"/>
                  </a:lnTo>
                  <a:lnTo>
                    <a:pt x="536" y="43"/>
                  </a:lnTo>
                  <a:lnTo>
                    <a:pt x="552" y="52"/>
                  </a:lnTo>
                  <a:lnTo>
                    <a:pt x="567" y="62"/>
                  </a:lnTo>
                  <a:lnTo>
                    <a:pt x="581" y="72"/>
                  </a:lnTo>
                  <a:lnTo>
                    <a:pt x="595" y="83"/>
                  </a:lnTo>
                  <a:lnTo>
                    <a:pt x="608" y="94"/>
                  </a:lnTo>
                  <a:lnTo>
                    <a:pt x="621" y="106"/>
                  </a:lnTo>
                  <a:lnTo>
                    <a:pt x="633" y="119"/>
                  </a:lnTo>
                  <a:lnTo>
                    <a:pt x="643" y="132"/>
                  </a:lnTo>
                  <a:lnTo>
                    <a:pt x="654" y="146"/>
                  </a:lnTo>
                  <a:lnTo>
                    <a:pt x="665" y="160"/>
                  </a:lnTo>
                  <a:lnTo>
                    <a:pt x="675" y="175"/>
                  </a:lnTo>
                  <a:lnTo>
                    <a:pt x="683" y="190"/>
                  </a:lnTo>
                  <a:lnTo>
                    <a:pt x="691" y="205"/>
                  </a:lnTo>
                  <a:lnTo>
                    <a:pt x="698" y="221"/>
                  </a:lnTo>
                  <a:lnTo>
                    <a:pt x="705" y="239"/>
                  </a:lnTo>
                  <a:lnTo>
                    <a:pt x="710" y="255"/>
                  </a:lnTo>
                  <a:lnTo>
                    <a:pt x="716" y="272"/>
                  </a:lnTo>
                  <a:lnTo>
                    <a:pt x="719" y="291"/>
                  </a:lnTo>
                  <a:lnTo>
                    <a:pt x="722" y="308"/>
                  </a:lnTo>
                  <a:lnTo>
                    <a:pt x="725" y="326"/>
                  </a:lnTo>
                  <a:lnTo>
                    <a:pt x="726" y="345"/>
                  </a:lnTo>
                  <a:lnTo>
                    <a:pt x="726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198" name="Freeform 16"/>
            <p:cNvSpPr>
              <a:spLocks/>
            </p:cNvSpPr>
            <p:nvPr/>
          </p:nvSpPr>
          <p:spPr bwMode="auto">
            <a:xfrm>
              <a:off x="3725" y="1926"/>
              <a:ext cx="243" cy="242"/>
            </a:xfrm>
            <a:custGeom>
              <a:avLst/>
              <a:gdLst>
                <a:gd name="T0" fmla="*/ 0 w 728"/>
                <a:gd name="T1" fmla="*/ 0 h 728"/>
                <a:gd name="T2" fmla="*/ 0 w 728"/>
                <a:gd name="T3" fmla="*/ 0 h 728"/>
                <a:gd name="T4" fmla="*/ 0 w 728"/>
                <a:gd name="T5" fmla="*/ 0 h 728"/>
                <a:gd name="T6" fmla="*/ 0 w 728"/>
                <a:gd name="T7" fmla="*/ 0 h 728"/>
                <a:gd name="T8" fmla="*/ 0 w 728"/>
                <a:gd name="T9" fmla="*/ 0 h 728"/>
                <a:gd name="T10" fmla="*/ 0 w 728"/>
                <a:gd name="T11" fmla="*/ 0 h 728"/>
                <a:gd name="T12" fmla="*/ 0 w 728"/>
                <a:gd name="T13" fmla="*/ 0 h 728"/>
                <a:gd name="T14" fmla="*/ 0 w 728"/>
                <a:gd name="T15" fmla="*/ 0 h 728"/>
                <a:gd name="T16" fmla="*/ 0 w 728"/>
                <a:gd name="T17" fmla="*/ 0 h 728"/>
                <a:gd name="T18" fmla="*/ 0 w 728"/>
                <a:gd name="T19" fmla="*/ 0 h 728"/>
                <a:gd name="T20" fmla="*/ 0 w 728"/>
                <a:gd name="T21" fmla="*/ 0 h 728"/>
                <a:gd name="T22" fmla="*/ 0 w 728"/>
                <a:gd name="T23" fmla="*/ 0 h 728"/>
                <a:gd name="T24" fmla="*/ 0 w 728"/>
                <a:gd name="T25" fmla="*/ 0 h 728"/>
                <a:gd name="T26" fmla="*/ 0 w 728"/>
                <a:gd name="T27" fmla="*/ 0 h 728"/>
                <a:gd name="T28" fmla="*/ 0 w 728"/>
                <a:gd name="T29" fmla="*/ 0 h 728"/>
                <a:gd name="T30" fmla="*/ 0 w 728"/>
                <a:gd name="T31" fmla="*/ 0 h 728"/>
                <a:gd name="T32" fmla="*/ 0 w 728"/>
                <a:gd name="T33" fmla="*/ 0 h 728"/>
                <a:gd name="T34" fmla="*/ 0 w 728"/>
                <a:gd name="T35" fmla="*/ 0 h 728"/>
                <a:gd name="T36" fmla="*/ 0 w 728"/>
                <a:gd name="T37" fmla="*/ 0 h 728"/>
                <a:gd name="T38" fmla="*/ 0 w 728"/>
                <a:gd name="T39" fmla="*/ 0 h 728"/>
                <a:gd name="T40" fmla="*/ 0 w 728"/>
                <a:gd name="T41" fmla="*/ 0 h 728"/>
                <a:gd name="T42" fmla="*/ 0 w 728"/>
                <a:gd name="T43" fmla="*/ 0 h 728"/>
                <a:gd name="T44" fmla="*/ 0 w 728"/>
                <a:gd name="T45" fmla="*/ 0 h 728"/>
                <a:gd name="T46" fmla="*/ 0 w 728"/>
                <a:gd name="T47" fmla="*/ 0 h 728"/>
                <a:gd name="T48" fmla="*/ 0 w 728"/>
                <a:gd name="T49" fmla="*/ 0 h 728"/>
                <a:gd name="T50" fmla="*/ 0 w 728"/>
                <a:gd name="T51" fmla="*/ 0 h 728"/>
                <a:gd name="T52" fmla="*/ 0 w 728"/>
                <a:gd name="T53" fmla="*/ 0 h 728"/>
                <a:gd name="T54" fmla="*/ 0 w 728"/>
                <a:gd name="T55" fmla="*/ 0 h 728"/>
                <a:gd name="T56" fmla="*/ 0 w 728"/>
                <a:gd name="T57" fmla="*/ 0 h 728"/>
                <a:gd name="T58" fmla="*/ 0 w 728"/>
                <a:gd name="T59" fmla="*/ 0 h 728"/>
                <a:gd name="T60" fmla="*/ 0 w 728"/>
                <a:gd name="T61" fmla="*/ 0 h 728"/>
                <a:gd name="T62" fmla="*/ 0 w 728"/>
                <a:gd name="T63" fmla="*/ 0 h 728"/>
                <a:gd name="T64" fmla="*/ 0 w 728"/>
                <a:gd name="T65" fmla="*/ 0 h 728"/>
                <a:gd name="T66" fmla="*/ 0 w 728"/>
                <a:gd name="T67" fmla="*/ 0 h 728"/>
                <a:gd name="T68" fmla="*/ 0 w 728"/>
                <a:gd name="T69" fmla="*/ 0 h 728"/>
                <a:gd name="T70" fmla="*/ 0 w 728"/>
                <a:gd name="T71" fmla="*/ 0 h 728"/>
                <a:gd name="T72" fmla="*/ 0 w 728"/>
                <a:gd name="T73" fmla="*/ 0 h 728"/>
                <a:gd name="T74" fmla="*/ 0 w 728"/>
                <a:gd name="T75" fmla="*/ 0 h 728"/>
                <a:gd name="T76" fmla="*/ 0 w 728"/>
                <a:gd name="T77" fmla="*/ 0 h 728"/>
                <a:gd name="T78" fmla="*/ 0 w 728"/>
                <a:gd name="T79" fmla="*/ 0 h 728"/>
                <a:gd name="T80" fmla="*/ 0 w 728"/>
                <a:gd name="T81" fmla="*/ 0 h 728"/>
                <a:gd name="T82" fmla="*/ 0 w 728"/>
                <a:gd name="T83" fmla="*/ 0 h 728"/>
                <a:gd name="T84" fmla="*/ 0 w 728"/>
                <a:gd name="T85" fmla="*/ 0 h 7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28"/>
                <a:gd name="T130" fmla="*/ 0 h 728"/>
                <a:gd name="T131" fmla="*/ 728 w 728"/>
                <a:gd name="T132" fmla="*/ 728 h 7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28" h="728">
                  <a:moveTo>
                    <a:pt x="728" y="364"/>
                  </a:moveTo>
                  <a:lnTo>
                    <a:pt x="727" y="382"/>
                  </a:lnTo>
                  <a:lnTo>
                    <a:pt x="726" y="402"/>
                  </a:lnTo>
                  <a:lnTo>
                    <a:pt x="723" y="419"/>
                  </a:lnTo>
                  <a:lnTo>
                    <a:pt x="720" y="437"/>
                  </a:lnTo>
                  <a:lnTo>
                    <a:pt x="716" y="455"/>
                  </a:lnTo>
                  <a:lnTo>
                    <a:pt x="710" y="472"/>
                  </a:lnTo>
                  <a:lnTo>
                    <a:pt x="705" y="489"/>
                  </a:lnTo>
                  <a:lnTo>
                    <a:pt x="699" y="505"/>
                  </a:lnTo>
                  <a:lnTo>
                    <a:pt x="691" y="522"/>
                  </a:lnTo>
                  <a:lnTo>
                    <a:pt x="683" y="538"/>
                  </a:lnTo>
                  <a:lnTo>
                    <a:pt x="675" y="553"/>
                  </a:lnTo>
                  <a:lnTo>
                    <a:pt x="665" y="567"/>
                  </a:lnTo>
                  <a:lnTo>
                    <a:pt x="655" y="582"/>
                  </a:lnTo>
                  <a:lnTo>
                    <a:pt x="645" y="595"/>
                  </a:lnTo>
                  <a:lnTo>
                    <a:pt x="633" y="609"/>
                  </a:lnTo>
                  <a:lnTo>
                    <a:pt x="621" y="621"/>
                  </a:lnTo>
                  <a:lnTo>
                    <a:pt x="608" y="633"/>
                  </a:lnTo>
                  <a:lnTo>
                    <a:pt x="595" y="645"/>
                  </a:lnTo>
                  <a:lnTo>
                    <a:pt x="581" y="655"/>
                  </a:lnTo>
                  <a:lnTo>
                    <a:pt x="567" y="665"/>
                  </a:lnTo>
                  <a:lnTo>
                    <a:pt x="552" y="675"/>
                  </a:lnTo>
                  <a:lnTo>
                    <a:pt x="537" y="684"/>
                  </a:lnTo>
                  <a:lnTo>
                    <a:pt x="521" y="692"/>
                  </a:lnTo>
                  <a:lnTo>
                    <a:pt x="505" y="700"/>
                  </a:lnTo>
                  <a:lnTo>
                    <a:pt x="489" y="706"/>
                  </a:lnTo>
                  <a:lnTo>
                    <a:pt x="472" y="712"/>
                  </a:lnTo>
                  <a:lnTo>
                    <a:pt x="454" y="716"/>
                  </a:lnTo>
                  <a:lnTo>
                    <a:pt x="437" y="720"/>
                  </a:lnTo>
                  <a:lnTo>
                    <a:pt x="419" y="724"/>
                  </a:lnTo>
                  <a:lnTo>
                    <a:pt x="400" y="726"/>
                  </a:lnTo>
                  <a:lnTo>
                    <a:pt x="382" y="728"/>
                  </a:lnTo>
                  <a:lnTo>
                    <a:pt x="364" y="728"/>
                  </a:lnTo>
                  <a:lnTo>
                    <a:pt x="344" y="728"/>
                  </a:lnTo>
                  <a:lnTo>
                    <a:pt x="326" y="726"/>
                  </a:lnTo>
                  <a:lnTo>
                    <a:pt x="308" y="724"/>
                  </a:lnTo>
                  <a:lnTo>
                    <a:pt x="290" y="720"/>
                  </a:lnTo>
                  <a:lnTo>
                    <a:pt x="273" y="716"/>
                  </a:lnTo>
                  <a:lnTo>
                    <a:pt x="256" y="712"/>
                  </a:lnTo>
                  <a:lnTo>
                    <a:pt x="238" y="706"/>
                  </a:lnTo>
                  <a:lnTo>
                    <a:pt x="222" y="700"/>
                  </a:lnTo>
                  <a:lnTo>
                    <a:pt x="206" y="692"/>
                  </a:lnTo>
                  <a:lnTo>
                    <a:pt x="190" y="684"/>
                  </a:lnTo>
                  <a:lnTo>
                    <a:pt x="175" y="675"/>
                  </a:lnTo>
                  <a:lnTo>
                    <a:pt x="160" y="665"/>
                  </a:lnTo>
                  <a:lnTo>
                    <a:pt x="146" y="655"/>
                  </a:lnTo>
                  <a:lnTo>
                    <a:pt x="132" y="645"/>
                  </a:lnTo>
                  <a:lnTo>
                    <a:pt x="119" y="633"/>
                  </a:lnTo>
                  <a:lnTo>
                    <a:pt x="107" y="621"/>
                  </a:lnTo>
                  <a:lnTo>
                    <a:pt x="94" y="609"/>
                  </a:lnTo>
                  <a:lnTo>
                    <a:pt x="83" y="595"/>
                  </a:lnTo>
                  <a:lnTo>
                    <a:pt x="72" y="582"/>
                  </a:lnTo>
                  <a:lnTo>
                    <a:pt x="61" y="567"/>
                  </a:lnTo>
                  <a:lnTo>
                    <a:pt x="53" y="553"/>
                  </a:lnTo>
                  <a:lnTo>
                    <a:pt x="44" y="538"/>
                  </a:lnTo>
                  <a:lnTo>
                    <a:pt x="35" y="522"/>
                  </a:lnTo>
                  <a:lnTo>
                    <a:pt x="28" y="505"/>
                  </a:lnTo>
                  <a:lnTo>
                    <a:pt x="21" y="489"/>
                  </a:lnTo>
                  <a:lnTo>
                    <a:pt x="16" y="472"/>
                  </a:lnTo>
                  <a:lnTo>
                    <a:pt x="12" y="455"/>
                  </a:lnTo>
                  <a:lnTo>
                    <a:pt x="7" y="437"/>
                  </a:lnTo>
                  <a:lnTo>
                    <a:pt x="4" y="419"/>
                  </a:lnTo>
                  <a:lnTo>
                    <a:pt x="2" y="402"/>
                  </a:lnTo>
                  <a:lnTo>
                    <a:pt x="0" y="382"/>
                  </a:lnTo>
                  <a:lnTo>
                    <a:pt x="0" y="364"/>
                  </a:lnTo>
                  <a:lnTo>
                    <a:pt x="0" y="346"/>
                  </a:lnTo>
                  <a:lnTo>
                    <a:pt x="2" y="327"/>
                  </a:lnTo>
                  <a:lnTo>
                    <a:pt x="4" y="309"/>
                  </a:lnTo>
                  <a:lnTo>
                    <a:pt x="7" y="290"/>
                  </a:lnTo>
                  <a:lnTo>
                    <a:pt x="12" y="273"/>
                  </a:lnTo>
                  <a:lnTo>
                    <a:pt x="16" y="256"/>
                  </a:lnTo>
                  <a:lnTo>
                    <a:pt x="21" y="239"/>
                  </a:lnTo>
                  <a:lnTo>
                    <a:pt x="28" y="222"/>
                  </a:lnTo>
                  <a:lnTo>
                    <a:pt x="35" y="206"/>
                  </a:lnTo>
                  <a:lnTo>
                    <a:pt x="44" y="191"/>
                  </a:lnTo>
                  <a:lnTo>
                    <a:pt x="53" y="175"/>
                  </a:lnTo>
                  <a:lnTo>
                    <a:pt x="61" y="161"/>
                  </a:lnTo>
                  <a:lnTo>
                    <a:pt x="72" y="147"/>
                  </a:lnTo>
                  <a:lnTo>
                    <a:pt x="83" y="133"/>
                  </a:lnTo>
                  <a:lnTo>
                    <a:pt x="94" y="120"/>
                  </a:lnTo>
                  <a:lnTo>
                    <a:pt x="107" y="107"/>
                  </a:lnTo>
                  <a:lnTo>
                    <a:pt x="119" y="95"/>
                  </a:lnTo>
                  <a:lnTo>
                    <a:pt x="132" y="83"/>
                  </a:lnTo>
                  <a:lnTo>
                    <a:pt x="146" y="72"/>
                  </a:lnTo>
                  <a:lnTo>
                    <a:pt x="160" y="63"/>
                  </a:lnTo>
                  <a:lnTo>
                    <a:pt x="175" y="53"/>
                  </a:lnTo>
                  <a:lnTo>
                    <a:pt x="190" y="44"/>
                  </a:lnTo>
                  <a:lnTo>
                    <a:pt x="206" y="36"/>
                  </a:lnTo>
                  <a:lnTo>
                    <a:pt x="222" y="29"/>
                  </a:lnTo>
                  <a:lnTo>
                    <a:pt x="238" y="23"/>
                  </a:lnTo>
                  <a:lnTo>
                    <a:pt x="256" y="16"/>
                  </a:lnTo>
                  <a:lnTo>
                    <a:pt x="273" y="12"/>
                  </a:lnTo>
                  <a:lnTo>
                    <a:pt x="290" y="7"/>
                  </a:lnTo>
                  <a:lnTo>
                    <a:pt x="308" y="4"/>
                  </a:lnTo>
                  <a:lnTo>
                    <a:pt x="326" y="2"/>
                  </a:lnTo>
                  <a:lnTo>
                    <a:pt x="344" y="1"/>
                  </a:lnTo>
                  <a:lnTo>
                    <a:pt x="364" y="0"/>
                  </a:lnTo>
                  <a:lnTo>
                    <a:pt x="382" y="1"/>
                  </a:lnTo>
                  <a:lnTo>
                    <a:pt x="400" y="2"/>
                  </a:lnTo>
                  <a:lnTo>
                    <a:pt x="419" y="4"/>
                  </a:lnTo>
                  <a:lnTo>
                    <a:pt x="437" y="7"/>
                  </a:lnTo>
                  <a:lnTo>
                    <a:pt x="454" y="12"/>
                  </a:lnTo>
                  <a:lnTo>
                    <a:pt x="472" y="16"/>
                  </a:lnTo>
                  <a:lnTo>
                    <a:pt x="489" y="23"/>
                  </a:lnTo>
                  <a:lnTo>
                    <a:pt x="505" y="29"/>
                  </a:lnTo>
                  <a:lnTo>
                    <a:pt x="521" y="36"/>
                  </a:lnTo>
                  <a:lnTo>
                    <a:pt x="537" y="44"/>
                  </a:lnTo>
                  <a:lnTo>
                    <a:pt x="552" y="53"/>
                  </a:lnTo>
                  <a:lnTo>
                    <a:pt x="567" y="63"/>
                  </a:lnTo>
                  <a:lnTo>
                    <a:pt x="581" y="72"/>
                  </a:lnTo>
                  <a:lnTo>
                    <a:pt x="595" y="83"/>
                  </a:lnTo>
                  <a:lnTo>
                    <a:pt x="608" y="95"/>
                  </a:lnTo>
                  <a:lnTo>
                    <a:pt x="621" y="107"/>
                  </a:lnTo>
                  <a:lnTo>
                    <a:pt x="633" y="120"/>
                  </a:lnTo>
                  <a:lnTo>
                    <a:pt x="645" y="133"/>
                  </a:lnTo>
                  <a:lnTo>
                    <a:pt x="655" y="147"/>
                  </a:lnTo>
                  <a:lnTo>
                    <a:pt x="665" y="161"/>
                  </a:lnTo>
                  <a:lnTo>
                    <a:pt x="675" y="175"/>
                  </a:lnTo>
                  <a:lnTo>
                    <a:pt x="683" y="191"/>
                  </a:lnTo>
                  <a:lnTo>
                    <a:pt x="691" y="206"/>
                  </a:lnTo>
                  <a:lnTo>
                    <a:pt x="699" y="222"/>
                  </a:lnTo>
                  <a:lnTo>
                    <a:pt x="705" y="239"/>
                  </a:lnTo>
                  <a:lnTo>
                    <a:pt x="710" y="256"/>
                  </a:lnTo>
                  <a:lnTo>
                    <a:pt x="716" y="273"/>
                  </a:lnTo>
                  <a:lnTo>
                    <a:pt x="720" y="290"/>
                  </a:lnTo>
                  <a:lnTo>
                    <a:pt x="723" y="309"/>
                  </a:lnTo>
                  <a:lnTo>
                    <a:pt x="726" y="327"/>
                  </a:lnTo>
                  <a:lnTo>
                    <a:pt x="727" y="346"/>
                  </a:lnTo>
                  <a:lnTo>
                    <a:pt x="728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199" name="Freeform 17"/>
            <p:cNvSpPr>
              <a:spLocks/>
            </p:cNvSpPr>
            <p:nvPr/>
          </p:nvSpPr>
          <p:spPr bwMode="auto">
            <a:xfrm>
              <a:off x="3432" y="1564"/>
              <a:ext cx="533" cy="564"/>
            </a:xfrm>
            <a:custGeom>
              <a:avLst/>
              <a:gdLst>
                <a:gd name="T0" fmla="*/ 0 w 1599"/>
                <a:gd name="T1" fmla="*/ 0 h 1693"/>
                <a:gd name="T2" fmla="*/ 0 w 1599"/>
                <a:gd name="T3" fmla="*/ 0 h 1693"/>
                <a:gd name="T4" fmla="*/ 0 w 1599"/>
                <a:gd name="T5" fmla="*/ 0 h 1693"/>
                <a:gd name="T6" fmla="*/ 0 w 1599"/>
                <a:gd name="T7" fmla="*/ 0 h 1693"/>
                <a:gd name="T8" fmla="*/ 0 w 1599"/>
                <a:gd name="T9" fmla="*/ 0 h 1693"/>
                <a:gd name="T10" fmla="*/ 0 w 1599"/>
                <a:gd name="T11" fmla="*/ 0 h 1693"/>
                <a:gd name="T12" fmla="*/ 0 w 1599"/>
                <a:gd name="T13" fmla="*/ 0 h 1693"/>
                <a:gd name="T14" fmla="*/ 0 w 1599"/>
                <a:gd name="T15" fmla="*/ 0 h 1693"/>
                <a:gd name="T16" fmla="*/ 0 w 1599"/>
                <a:gd name="T17" fmla="*/ 0 h 1693"/>
                <a:gd name="T18" fmla="*/ 0 w 1599"/>
                <a:gd name="T19" fmla="*/ 0 h 1693"/>
                <a:gd name="T20" fmla="*/ 0 w 1599"/>
                <a:gd name="T21" fmla="*/ 0 h 1693"/>
                <a:gd name="T22" fmla="*/ 0 w 1599"/>
                <a:gd name="T23" fmla="*/ 0 h 1693"/>
                <a:gd name="T24" fmla="*/ 0 w 1599"/>
                <a:gd name="T25" fmla="*/ 0 h 1693"/>
                <a:gd name="T26" fmla="*/ 0 w 1599"/>
                <a:gd name="T27" fmla="*/ 0 h 1693"/>
                <a:gd name="T28" fmla="*/ 0 w 1599"/>
                <a:gd name="T29" fmla="*/ 0 h 1693"/>
                <a:gd name="T30" fmla="*/ 0 w 1599"/>
                <a:gd name="T31" fmla="*/ 0 h 1693"/>
                <a:gd name="T32" fmla="*/ 0 w 1599"/>
                <a:gd name="T33" fmla="*/ 0 h 1693"/>
                <a:gd name="T34" fmla="*/ 0 w 1599"/>
                <a:gd name="T35" fmla="*/ 0 h 1693"/>
                <a:gd name="T36" fmla="*/ 0 w 1599"/>
                <a:gd name="T37" fmla="*/ 0 h 1693"/>
                <a:gd name="T38" fmla="*/ 0 w 1599"/>
                <a:gd name="T39" fmla="*/ 0 h 1693"/>
                <a:gd name="T40" fmla="*/ 0 w 1599"/>
                <a:gd name="T41" fmla="*/ 0 h 1693"/>
                <a:gd name="T42" fmla="*/ 0 w 1599"/>
                <a:gd name="T43" fmla="*/ 0 h 1693"/>
                <a:gd name="T44" fmla="*/ 0 w 1599"/>
                <a:gd name="T45" fmla="*/ 0 h 1693"/>
                <a:gd name="T46" fmla="*/ 0 w 1599"/>
                <a:gd name="T47" fmla="*/ 0 h 1693"/>
                <a:gd name="T48" fmla="*/ 0 w 1599"/>
                <a:gd name="T49" fmla="*/ 0 h 1693"/>
                <a:gd name="T50" fmla="*/ 0 w 1599"/>
                <a:gd name="T51" fmla="*/ 0 h 1693"/>
                <a:gd name="T52" fmla="*/ 0 w 1599"/>
                <a:gd name="T53" fmla="*/ 0 h 1693"/>
                <a:gd name="T54" fmla="*/ 0 w 1599"/>
                <a:gd name="T55" fmla="*/ 0 h 1693"/>
                <a:gd name="T56" fmla="*/ 0 w 1599"/>
                <a:gd name="T57" fmla="*/ 0 h 1693"/>
                <a:gd name="T58" fmla="*/ 0 w 1599"/>
                <a:gd name="T59" fmla="*/ 0 h 1693"/>
                <a:gd name="T60" fmla="*/ 0 w 1599"/>
                <a:gd name="T61" fmla="*/ 0 h 1693"/>
                <a:gd name="T62" fmla="*/ 0 w 1599"/>
                <a:gd name="T63" fmla="*/ 0 h 1693"/>
                <a:gd name="T64" fmla="*/ 0 w 1599"/>
                <a:gd name="T65" fmla="*/ 0 h 1693"/>
                <a:gd name="T66" fmla="*/ 0 w 1599"/>
                <a:gd name="T67" fmla="*/ 0 h 1693"/>
                <a:gd name="T68" fmla="*/ 0 w 1599"/>
                <a:gd name="T69" fmla="*/ 0 h 1693"/>
                <a:gd name="T70" fmla="*/ 0 w 1599"/>
                <a:gd name="T71" fmla="*/ 0 h 1693"/>
                <a:gd name="T72" fmla="*/ 0 w 1599"/>
                <a:gd name="T73" fmla="*/ 0 h 1693"/>
                <a:gd name="T74" fmla="*/ 0 w 1599"/>
                <a:gd name="T75" fmla="*/ 0 h 1693"/>
                <a:gd name="T76" fmla="*/ 0 w 1599"/>
                <a:gd name="T77" fmla="*/ 0 h 1693"/>
                <a:gd name="T78" fmla="*/ 0 w 1599"/>
                <a:gd name="T79" fmla="*/ 0 h 1693"/>
                <a:gd name="T80" fmla="*/ 0 w 1599"/>
                <a:gd name="T81" fmla="*/ 0 h 1693"/>
                <a:gd name="T82" fmla="*/ 0 w 1599"/>
                <a:gd name="T83" fmla="*/ 0 h 1693"/>
                <a:gd name="T84" fmla="*/ 0 w 1599"/>
                <a:gd name="T85" fmla="*/ 0 h 1693"/>
                <a:gd name="T86" fmla="*/ 0 w 1599"/>
                <a:gd name="T87" fmla="*/ 0 h 16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99"/>
                <a:gd name="T133" fmla="*/ 0 h 1693"/>
                <a:gd name="T134" fmla="*/ 1599 w 1599"/>
                <a:gd name="T135" fmla="*/ 1693 h 169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99" h="1693">
                  <a:moveTo>
                    <a:pt x="860" y="0"/>
                  </a:moveTo>
                  <a:lnTo>
                    <a:pt x="1599" y="141"/>
                  </a:lnTo>
                  <a:lnTo>
                    <a:pt x="1596" y="164"/>
                  </a:lnTo>
                  <a:lnTo>
                    <a:pt x="1586" y="226"/>
                  </a:lnTo>
                  <a:lnTo>
                    <a:pt x="1579" y="270"/>
                  </a:lnTo>
                  <a:lnTo>
                    <a:pt x="1569" y="318"/>
                  </a:lnTo>
                  <a:lnTo>
                    <a:pt x="1558" y="371"/>
                  </a:lnTo>
                  <a:lnTo>
                    <a:pt x="1545" y="428"/>
                  </a:lnTo>
                  <a:lnTo>
                    <a:pt x="1530" y="487"/>
                  </a:lnTo>
                  <a:lnTo>
                    <a:pt x="1514" y="546"/>
                  </a:lnTo>
                  <a:lnTo>
                    <a:pt x="1504" y="575"/>
                  </a:lnTo>
                  <a:lnTo>
                    <a:pt x="1494" y="604"/>
                  </a:lnTo>
                  <a:lnTo>
                    <a:pt x="1485" y="633"/>
                  </a:lnTo>
                  <a:lnTo>
                    <a:pt x="1474" y="662"/>
                  </a:lnTo>
                  <a:lnTo>
                    <a:pt x="1462" y="689"/>
                  </a:lnTo>
                  <a:lnTo>
                    <a:pt x="1451" y="716"/>
                  </a:lnTo>
                  <a:lnTo>
                    <a:pt x="1438" y="740"/>
                  </a:lnTo>
                  <a:lnTo>
                    <a:pt x="1425" y="764"/>
                  </a:lnTo>
                  <a:lnTo>
                    <a:pt x="1412" y="787"/>
                  </a:lnTo>
                  <a:lnTo>
                    <a:pt x="1398" y="807"/>
                  </a:lnTo>
                  <a:lnTo>
                    <a:pt x="1383" y="827"/>
                  </a:lnTo>
                  <a:lnTo>
                    <a:pt x="1368" y="844"/>
                  </a:lnTo>
                  <a:lnTo>
                    <a:pt x="1353" y="859"/>
                  </a:lnTo>
                  <a:lnTo>
                    <a:pt x="1337" y="873"/>
                  </a:lnTo>
                  <a:lnTo>
                    <a:pt x="1321" y="886"/>
                  </a:lnTo>
                  <a:lnTo>
                    <a:pt x="1305" y="898"/>
                  </a:lnTo>
                  <a:lnTo>
                    <a:pt x="1289" y="910"/>
                  </a:lnTo>
                  <a:lnTo>
                    <a:pt x="1273" y="920"/>
                  </a:lnTo>
                  <a:lnTo>
                    <a:pt x="1257" y="929"/>
                  </a:lnTo>
                  <a:lnTo>
                    <a:pt x="1240" y="938"/>
                  </a:lnTo>
                  <a:lnTo>
                    <a:pt x="1207" y="954"/>
                  </a:lnTo>
                  <a:lnTo>
                    <a:pt x="1174" y="967"/>
                  </a:lnTo>
                  <a:lnTo>
                    <a:pt x="1140" y="980"/>
                  </a:lnTo>
                  <a:lnTo>
                    <a:pt x="1107" y="992"/>
                  </a:lnTo>
                  <a:lnTo>
                    <a:pt x="1073" y="1005"/>
                  </a:lnTo>
                  <a:lnTo>
                    <a:pt x="1040" y="1018"/>
                  </a:lnTo>
                  <a:lnTo>
                    <a:pt x="1006" y="1032"/>
                  </a:lnTo>
                  <a:lnTo>
                    <a:pt x="973" y="1049"/>
                  </a:lnTo>
                  <a:lnTo>
                    <a:pt x="955" y="1058"/>
                  </a:lnTo>
                  <a:lnTo>
                    <a:pt x="939" y="1069"/>
                  </a:lnTo>
                  <a:lnTo>
                    <a:pt x="923" y="1080"/>
                  </a:lnTo>
                  <a:lnTo>
                    <a:pt x="907" y="1091"/>
                  </a:lnTo>
                  <a:lnTo>
                    <a:pt x="891" y="1104"/>
                  </a:lnTo>
                  <a:lnTo>
                    <a:pt x="874" y="1118"/>
                  </a:lnTo>
                  <a:lnTo>
                    <a:pt x="858" y="1134"/>
                  </a:lnTo>
                  <a:lnTo>
                    <a:pt x="842" y="1151"/>
                  </a:lnTo>
                  <a:lnTo>
                    <a:pt x="827" y="1168"/>
                  </a:lnTo>
                  <a:lnTo>
                    <a:pt x="814" y="1188"/>
                  </a:lnTo>
                  <a:lnTo>
                    <a:pt x="801" y="1207"/>
                  </a:lnTo>
                  <a:lnTo>
                    <a:pt x="789" y="1227"/>
                  </a:lnTo>
                  <a:lnTo>
                    <a:pt x="779" y="1248"/>
                  </a:lnTo>
                  <a:lnTo>
                    <a:pt x="770" y="1270"/>
                  </a:lnTo>
                  <a:lnTo>
                    <a:pt x="762" y="1291"/>
                  </a:lnTo>
                  <a:lnTo>
                    <a:pt x="754" y="1313"/>
                  </a:lnTo>
                  <a:lnTo>
                    <a:pt x="748" y="1335"/>
                  </a:lnTo>
                  <a:lnTo>
                    <a:pt x="743" y="1358"/>
                  </a:lnTo>
                  <a:lnTo>
                    <a:pt x="738" y="1381"/>
                  </a:lnTo>
                  <a:lnTo>
                    <a:pt x="735" y="1404"/>
                  </a:lnTo>
                  <a:lnTo>
                    <a:pt x="732" y="1426"/>
                  </a:lnTo>
                  <a:lnTo>
                    <a:pt x="730" y="1448"/>
                  </a:lnTo>
                  <a:lnTo>
                    <a:pt x="727" y="1469"/>
                  </a:lnTo>
                  <a:lnTo>
                    <a:pt x="726" y="1491"/>
                  </a:lnTo>
                  <a:lnTo>
                    <a:pt x="725" y="1532"/>
                  </a:lnTo>
                  <a:lnTo>
                    <a:pt x="725" y="1570"/>
                  </a:lnTo>
                  <a:lnTo>
                    <a:pt x="726" y="1604"/>
                  </a:lnTo>
                  <a:lnTo>
                    <a:pt x="729" y="1635"/>
                  </a:lnTo>
                  <a:lnTo>
                    <a:pt x="734" y="1678"/>
                  </a:lnTo>
                  <a:lnTo>
                    <a:pt x="736" y="1693"/>
                  </a:lnTo>
                  <a:lnTo>
                    <a:pt x="0" y="1560"/>
                  </a:lnTo>
                  <a:lnTo>
                    <a:pt x="1" y="1554"/>
                  </a:lnTo>
                  <a:lnTo>
                    <a:pt x="4" y="1534"/>
                  </a:lnTo>
                  <a:lnTo>
                    <a:pt x="9" y="1503"/>
                  </a:lnTo>
                  <a:lnTo>
                    <a:pt x="17" y="1463"/>
                  </a:lnTo>
                  <a:lnTo>
                    <a:pt x="27" y="1414"/>
                  </a:lnTo>
                  <a:lnTo>
                    <a:pt x="38" y="1359"/>
                  </a:lnTo>
                  <a:lnTo>
                    <a:pt x="52" y="1299"/>
                  </a:lnTo>
                  <a:lnTo>
                    <a:pt x="70" y="1236"/>
                  </a:lnTo>
                  <a:lnTo>
                    <a:pt x="78" y="1204"/>
                  </a:lnTo>
                  <a:lnTo>
                    <a:pt x="89" y="1171"/>
                  </a:lnTo>
                  <a:lnTo>
                    <a:pt x="100" y="1139"/>
                  </a:lnTo>
                  <a:lnTo>
                    <a:pt x="111" y="1107"/>
                  </a:lnTo>
                  <a:lnTo>
                    <a:pt x="123" y="1074"/>
                  </a:lnTo>
                  <a:lnTo>
                    <a:pt x="136" y="1043"/>
                  </a:lnTo>
                  <a:lnTo>
                    <a:pt x="150" y="1011"/>
                  </a:lnTo>
                  <a:lnTo>
                    <a:pt x="164" y="982"/>
                  </a:lnTo>
                  <a:lnTo>
                    <a:pt x="179" y="953"/>
                  </a:lnTo>
                  <a:lnTo>
                    <a:pt x="194" y="926"/>
                  </a:lnTo>
                  <a:lnTo>
                    <a:pt x="211" y="900"/>
                  </a:lnTo>
                  <a:lnTo>
                    <a:pt x="229" y="875"/>
                  </a:lnTo>
                  <a:lnTo>
                    <a:pt x="246" y="854"/>
                  </a:lnTo>
                  <a:lnTo>
                    <a:pt x="265" y="833"/>
                  </a:lnTo>
                  <a:lnTo>
                    <a:pt x="285" y="816"/>
                  </a:lnTo>
                  <a:lnTo>
                    <a:pt x="305" y="801"/>
                  </a:lnTo>
                  <a:lnTo>
                    <a:pt x="325" y="788"/>
                  </a:lnTo>
                  <a:lnTo>
                    <a:pt x="344" y="776"/>
                  </a:lnTo>
                  <a:lnTo>
                    <a:pt x="364" y="765"/>
                  </a:lnTo>
                  <a:lnTo>
                    <a:pt x="383" y="754"/>
                  </a:lnTo>
                  <a:lnTo>
                    <a:pt x="421" y="735"/>
                  </a:lnTo>
                  <a:lnTo>
                    <a:pt x="459" y="717"/>
                  </a:lnTo>
                  <a:lnTo>
                    <a:pt x="532" y="684"/>
                  </a:lnTo>
                  <a:lnTo>
                    <a:pt x="602" y="652"/>
                  </a:lnTo>
                  <a:lnTo>
                    <a:pt x="636" y="635"/>
                  </a:lnTo>
                  <a:lnTo>
                    <a:pt x="667" y="615"/>
                  </a:lnTo>
                  <a:lnTo>
                    <a:pt x="683" y="605"/>
                  </a:lnTo>
                  <a:lnTo>
                    <a:pt x="697" y="595"/>
                  </a:lnTo>
                  <a:lnTo>
                    <a:pt x="712" y="583"/>
                  </a:lnTo>
                  <a:lnTo>
                    <a:pt x="726" y="570"/>
                  </a:lnTo>
                  <a:lnTo>
                    <a:pt x="740" y="557"/>
                  </a:lnTo>
                  <a:lnTo>
                    <a:pt x="753" y="543"/>
                  </a:lnTo>
                  <a:lnTo>
                    <a:pt x="766" y="527"/>
                  </a:lnTo>
                  <a:lnTo>
                    <a:pt x="778" y="510"/>
                  </a:lnTo>
                  <a:lnTo>
                    <a:pt x="790" y="493"/>
                  </a:lnTo>
                  <a:lnTo>
                    <a:pt x="802" y="475"/>
                  </a:lnTo>
                  <a:lnTo>
                    <a:pt x="813" y="455"/>
                  </a:lnTo>
                  <a:lnTo>
                    <a:pt x="823" y="434"/>
                  </a:lnTo>
                  <a:lnTo>
                    <a:pt x="832" y="412"/>
                  </a:lnTo>
                  <a:lnTo>
                    <a:pt x="841" y="390"/>
                  </a:lnTo>
                  <a:lnTo>
                    <a:pt x="848" y="369"/>
                  </a:lnTo>
                  <a:lnTo>
                    <a:pt x="855" y="348"/>
                  </a:lnTo>
                  <a:lnTo>
                    <a:pt x="860" y="327"/>
                  </a:lnTo>
                  <a:lnTo>
                    <a:pt x="866" y="307"/>
                  </a:lnTo>
                  <a:lnTo>
                    <a:pt x="870" y="287"/>
                  </a:lnTo>
                  <a:lnTo>
                    <a:pt x="873" y="267"/>
                  </a:lnTo>
                  <a:lnTo>
                    <a:pt x="879" y="230"/>
                  </a:lnTo>
                  <a:lnTo>
                    <a:pt x="881" y="194"/>
                  </a:lnTo>
                  <a:lnTo>
                    <a:pt x="882" y="160"/>
                  </a:lnTo>
                  <a:lnTo>
                    <a:pt x="881" y="129"/>
                  </a:lnTo>
                  <a:lnTo>
                    <a:pt x="880" y="101"/>
                  </a:lnTo>
                  <a:lnTo>
                    <a:pt x="877" y="75"/>
                  </a:lnTo>
                  <a:lnTo>
                    <a:pt x="873" y="54"/>
                  </a:lnTo>
                  <a:lnTo>
                    <a:pt x="870" y="34"/>
                  </a:lnTo>
                  <a:lnTo>
                    <a:pt x="864" y="8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0" name="Freeform 18"/>
            <p:cNvSpPr>
              <a:spLocks/>
            </p:cNvSpPr>
            <p:nvPr/>
          </p:nvSpPr>
          <p:spPr bwMode="auto">
            <a:xfrm>
              <a:off x="1682" y="2402"/>
              <a:ext cx="112" cy="145"/>
            </a:xfrm>
            <a:custGeom>
              <a:avLst/>
              <a:gdLst>
                <a:gd name="T0" fmla="*/ 0 w 338"/>
                <a:gd name="T1" fmla="*/ 0 h 434"/>
                <a:gd name="T2" fmla="*/ 0 w 338"/>
                <a:gd name="T3" fmla="*/ 0 h 434"/>
                <a:gd name="T4" fmla="*/ 0 w 338"/>
                <a:gd name="T5" fmla="*/ 0 h 434"/>
                <a:gd name="T6" fmla="*/ 0 w 338"/>
                <a:gd name="T7" fmla="*/ 0 h 434"/>
                <a:gd name="T8" fmla="*/ 0 w 338"/>
                <a:gd name="T9" fmla="*/ 0 h 434"/>
                <a:gd name="T10" fmla="*/ 0 w 338"/>
                <a:gd name="T11" fmla="*/ 0 h 434"/>
                <a:gd name="T12" fmla="*/ 0 w 338"/>
                <a:gd name="T13" fmla="*/ 0 h 434"/>
                <a:gd name="T14" fmla="*/ 0 w 338"/>
                <a:gd name="T15" fmla="*/ 0 h 434"/>
                <a:gd name="T16" fmla="*/ 0 w 338"/>
                <a:gd name="T17" fmla="*/ 0 h 434"/>
                <a:gd name="T18" fmla="*/ 0 w 338"/>
                <a:gd name="T19" fmla="*/ 0 h 434"/>
                <a:gd name="T20" fmla="*/ 0 w 338"/>
                <a:gd name="T21" fmla="*/ 0 h 4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8"/>
                <a:gd name="T34" fmla="*/ 0 h 434"/>
                <a:gd name="T35" fmla="*/ 338 w 338"/>
                <a:gd name="T36" fmla="*/ 434 h 4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8" h="434">
                  <a:moveTo>
                    <a:pt x="19" y="0"/>
                  </a:moveTo>
                  <a:lnTo>
                    <a:pt x="331" y="0"/>
                  </a:lnTo>
                  <a:lnTo>
                    <a:pt x="331" y="36"/>
                  </a:lnTo>
                  <a:lnTo>
                    <a:pt x="46" y="398"/>
                  </a:lnTo>
                  <a:lnTo>
                    <a:pt x="338" y="398"/>
                  </a:lnTo>
                  <a:lnTo>
                    <a:pt x="338" y="434"/>
                  </a:lnTo>
                  <a:lnTo>
                    <a:pt x="0" y="434"/>
                  </a:lnTo>
                  <a:lnTo>
                    <a:pt x="0" y="397"/>
                  </a:lnTo>
                  <a:lnTo>
                    <a:pt x="286" y="35"/>
                  </a:lnTo>
                  <a:lnTo>
                    <a:pt x="19" y="3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1" name="Freeform 19"/>
            <p:cNvSpPr>
              <a:spLocks noEditPoints="1"/>
            </p:cNvSpPr>
            <p:nvPr/>
          </p:nvSpPr>
          <p:spPr bwMode="auto">
            <a:xfrm>
              <a:off x="1803" y="2439"/>
              <a:ext cx="97" cy="111"/>
            </a:xfrm>
            <a:custGeom>
              <a:avLst/>
              <a:gdLst>
                <a:gd name="T0" fmla="*/ 0 w 290"/>
                <a:gd name="T1" fmla="*/ 0 h 332"/>
                <a:gd name="T2" fmla="*/ 0 w 290"/>
                <a:gd name="T3" fmla="*/ 0 h 332"/>
                <a:gd name="T4" fmla="*/ 0 w 290"/>
                <a:gd name="T5" fmla="*/ 0 h 332"/>
                <a:gd name="T6" fmla="*/ 0 w 290"/>
                <a:gd name="T7" fmla="*/ 0 h 332"/>
                <a:gd name="T8" fmla="*/ 0 w 290"/>
                <a:gd name="T9" fmla="*/ 0 h 332"/>
                <a:gd name="T10" fmla="*/ 0 w 290"/>
                <a:gd name="T11" fmla="*/ 0 h 332"/>
                <a:gd name="T12" fmla="*/ 0 w 290"/>
                <a:gd name="T13" fmla="*/ 0 h 332"/>
                <a:gd name="T14" fmla="*/ 0 w 290"/>
                <a:gd name="T15" fmla="*/ 0 h 332"/>
                <a:gd name="T16" fmla="*/ 0 w 290"/>
                <a:gd name="T17" fmla="*/ 0 h 332"/>
                <a:gd name="T18" fmla="*/ 0 w 290"/>
                <a:gd name="T19" fmla="*/ 0 h 332"/>
                <a:gd name="T20" fmla="*/ 0 w 290"/>
                <a:gd name="T21" fmla="*/ 0 h 332"/>
                <a:gd name="T22" fmla="*/ 0 w 290"/>
                <a:gd name="T23" fmla="*/ 0 h 332"/>
                <a:gd name="T24" fmla="*/ 0 w 290"/>
                <a:gd name="T25" fmla="*/ 0 h 332"/>
                <a:gd name="T26" fmla="*/ 0 w 290"/>
                <a:gd name="T27" fmla="*/ 0 h 332"/>
                <a:gd name="T28" fmla="*/ 0 w 290"/>
                <a:gd name="T29" fmla="*/ 0 h 332"/>
                <a:gd name="T30" fmla="*/ 0 w 290"/>
                <a:gd name="T31" fmla="*/ 0 h 332"/>
                <a:gd name="T32" fmla="*/ 0 w 290"/>
                <a:gd name="T33" fmla="*/ 0 h 332"/>
                <a:gd name="T34" fmla="*/ 0 w 290"/>
                <a:gd name="T35" fmla="*/ 0 h 332"/>
                <a:gd name="T36" fmla="*/ 0 w 290"/>
                <a:gd name="T37" fmla="*/ 0 h 332"/>
                <a:gd name="T38" fmla="*/ 0 w 290"/>
                <a:gd name="T39" fmla="*/ 0 h 332"/>
                <a:gd name="T40" fmla="*/ 0 w 290"/>
                <a:gd name="T41" fmla="*/ 0 h 332"/>
                <a:gd name="T42" fmla="*/ 0 w 290"/>
                <a:gd name="T43" fmla="*/ 0 h 332"/>
                <a:gd name="T44" fmla="*/ 0 w 290"/>
                <a:gd name="T45" fmla="*/ 0 h 332"/>
                <a:gd name="T46" fmla="*/ 0 w 290"/>
                <a:gd name="T47" fmla="*/ 0 h 332"/>
                <a:gd name="T48" fmla="*/ 0 w 290"/>
                <a:gd name="T49" fmla="*/ 0 h 332"/>
                <a:gd name="T50" fmla="*/ 0 w 290"/>
                <a:gd name="T51" fmla="*/ 0 h 332"/>
                <a:gd name="T52" fmla="*/ 0 w 290"/>
                <a:gd name="T53" fmla="*/ 0 h 332"/>
                <a:gd name="T54" fmla="*/ 0 w 290"/>
                <a:gd name="T55" fmla="*/ 0 h 332"/>
                <a:gd name="T56" fmla="*/ 0 w 290"/>
                <a:gd name="T57" fmla="*/ 0 h 332"/>
                <a:gd name="T58" fmla="*/ 0 w 290"/>
                <a:gd name="T59" fmla="*/ 0 h 332"/>
                <a:gd name="T60" fmla="*/ 0 w 290"/>
                <a:gd name="T61" fmla="*/ 0 h 332"/>
                <a:gd name="T62" fmla="*/ 0 w 290"/>
                <a:gd name="T63" fmla="*/ 0 h 332"/>
                <a:gd name="T64" fmla="*/ 0 w 290"/>
                <a:gd name="T65" fmla="*/ 0 h 332"/>
                <a:gd name="T66" fmla="*/ 0 w 290"/>
                <a:gd name="T67" fmla="*/ 0 h 332"/>
                <a:gd name="T68" fmla="*/ 0 w 290"/>
                <a:gd name="T69" fmla="*/ 0 h 332"/>
                <a:gd name="T70" fmla="*/ 0 w 290"/>
                <a:gd name="T71" fmla="*/ 0 h 332"/>
                <a:gd name="T72" fmla="*/ 0 w 290"/>
                <a:gd name="T73" fmla="*/ 0 h 332"/>
                <a:gd name="T74" fmla="*/ 0 w 290"/>
                <a:gd name="T75" fmla="*/ 0 h 332"/>
                <a:gd name="T76" fmla="*/ 0 w 290"/>
                <a:gd name="T77" fmla="*/ 0 h 332"/>
                <a:gd name="T78" fmla="*/ 0 w 290"/>
                <a:gd name="T79" fmla="*/ 0 h 332"/>
                <a:gd name="T80" fmla="*/ 0 w 290"/>
                <a:gd name="T81" fmla="*/ 0 h 332"/>
                <a:gd name="T82" fmla="*/ 0 w 290"/>
                <a:gd name="T83" fmla="*/ 0 h 332"/>
                <a:gd name="T84" fmla="*/ 0 w 290"/>
                <a:gd name="T85" fmla="*/ 0 h 332"/>
                <a:gd name="T86" fmla="*/ 0 w 290"/>
                <a:gd name="T87" fmla="*/ 0 h 332"/>
                <a:gd name="T88" fmla="*/ 0 w 290"/>
                <a:gd name="T89" fmla="*/ 0 h 332"/>
                <a:gd name="T90" fmla="*/ 0 w 290"/>
                <a:gd name="T91" fmla="*/ 0 h 332"/>
                <a:gd name="T92" fmla="*/ 0 w 290"/>
                <a:gd name="T93" fmla="*/ 0 h 332"/>
                <a:gd name="T94" fmla="*/ 0 w 290"/>
                <a:gd name="T95" fmla="*/ 0 h 3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0"/>
                <a:gd name="T145" fmla="*/ 0 h 332"/>
                <a:gd name="T146" fmla="*/ 290 w 290"/>
                <a:gd name="T147" fmla="*/ 332 h 3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0" h="332">
                  <a:moveTo>
                    <a:pt x="217" y="151"/>
                  </a:moveTo>
                  <a:lnTo>
                    <a:pt x="216" y="151"/>
                  </a:lnTo>
                  <a:lnTo>
                    <a:pt x="214" y="154"/>
                  </a:lnTo>
                  <a:lnTo>
                    <a:pt x="210" y="158"/>
                  </a:lnTo>
                  <a:lnTo>
                    <a:pt x="206" y="160"/>
                  </a:lnTo>
                  <a:lnTo>
                    <a:pt x="202" y="161"/>
                  </a:lnTo>
                  <a:lnTo>
                    <a:pt x="192" y="164"/>
                  </a:lnTo>
                  <a:lnTo>
                    <a:pt x="183" y="165"/>
                  </a:lnTo>
                  <a:lnTo>
                    <a:pt x="158" y="170"/>
                  </a:lnTo>
                  <a:lnTo>
                    <a:pt x="134" y="173"/>
                  </a:lnTo>
                  <a:lnTo>
                    <a:pt x="109" y="177"/>
                  </a:lnTo>
                  <a:lnTo>
                    <a:pt x="86" y="184"/>
                  </a:lnTo>
                  <a:lnTo>
                    <a:pt x="76" y="187"/>
                  </a:lnTo>
                  <a:lnTo>
                    <a:pt x="67" y="191"/>
                  </a:lnTo>
                  <a:lnTo>
                    <a:pt x="59" y="197"/>
                  </a:lnTo>
                  <a:lnTo>
                    <a:pt x="52" y="202"/>
                  </a:lnTo>
                  <a:lnTo>
                    <a:pt x="46" y="210"/>
                  </a:lnTo>
                  <a:lnTo>
                    <a:pt x="42" y="217"/>
                  </a:lnTo>
                  <a:lnTo>
                    <a:pt x="39" y="227"/>
                  </a:lnTo>
                  <a:lnTo>
                    <a:pt x="39" y="238"/>
                  </a:lnTo>
                  <a:lnTo>
                    <a:pt x="39" y="245"/>
                  </a:lnTo>
                  <a:lnTo>
                    <a:pt x="40" y="252"/>
                  </a:lnTo>
                  <a:lnTo>
                    <a:pt x="42" y="258"/>
                  </a:lnTo>
                  <a:lnTo>
                    <a:pt x="44" y="264"/>
                  </a:lnTo>
                  <a:lnTo>
                    <a:pt x="47" y="269"/>
                  </a:lnTo>
                  <a:lnTo>
                    <a:pt x="50" y="274"/>
                  </a:lnTo>
                  <a:lnTo>
                    <a:pt x="55" y="279"/>
                  </a:lnTo>
                  <a:lnTo>
                    <a:pt x="59" y="283"/>
                  </a:lnTo>
                  <a:lnTo>
                    <a:pt x="65" y="287"/>
                  </a:lnTo>
                  <a:lnTo>
                    <a:pt x="70" y="291"/>
                  </a:lnTo>
                  <a:lnTo>
                    <a:pt x="75" y="293"/>
                  </a:lnTo>
                  <a:lnTo>
                    <a:pt x="82" y="295"/>
                  </a:lnTo>
                  <a:lnTo>
                    <a:pt x="88" y="297"/>
                  </a:lnTo>
                  <a:lnTo>
                    <a:pt x="95" y="298"/>
                  </a:lnTo>
                  <a:lnTo>
                    <a:pt x="101" y="299"/>
                  </a:lnTo>
                  <a:lnTo>
                    <a:pt x="108" y="299"/>
                  </a:lnTo>
                  <a:lnTo>
                    <a:pt x="119" y="299"/>
                  </a:lnTo>
                  <a:lnTo>
                    <a:pt x="129" y="298"/>
                  </a:lnTo>
                  <a:lnTo>
                    <a:pt x="140" y="296"/>
                  </a:lnTo>
                  <a:lnTo>
                    <a:pt x="150" y="293"/>
                  </a:lnTo>
                  <a:lnTo>
                    <a:pt x="160" y="289"/>
                  </a:lnTo>
                  <a:lnTo>
                    <a:pt x="168" y="285"/>
                  </a:lnTo>
                  <a:lnTo>
                    <a:pt x="177" y="280"/>
                  </a:lnTo>
                  <a:lnTo>
                    <a:pt x="184" y="273"/>
                  </a:lnTo>
                  <a:lnTo>
                    <a:pt x="192" y="267"/>
                  </a:lnTo>
                  <a:lnTo>
                    <a:pt x="198" y="259"/>
                  </a:lnTo>
                  <a:lnTo>
                    <a:pt x="204" y="252"/>
                  </a:lnTo>
                  <a:lnTo>
                    <a:pt x="208" y="243"/>
                  </a:lnTo>
                  <a:lnTo>
                    <a:pt x="212" y="233"/>
                  </a:lnTo>
                  <a:lnTo>
                    <a:pt x="215" y="224"/>
                  </a:lnTo>
                  <a:lnTo>
                    <a:pt x="217" y="213"/>
                  </a:lnTo>
                  <a:lnTo>
                    <a:pt x="217" y="201"/>
                  </a:lnTo>
                  <a:lnTo>
                    <a:pt x="217" y="151"/>
                  </a:lnTo>
                  <a:close/>
                  <a:moveTo>
                    <a:pt x="13" y="106"/>
                  </a:moveTo>
                  <a:lnTo>
                    <a:pt x="15" y="92"/>
                  </a:lnTo>
                  <a:lnTo>
                    <a:pt x="17" y="80"/>
                  </a:lnTo>
                  <a:lnTo>
                    <a:pt x="20" y="68"/>
                  </a:lnTo>
                  <a:lnTo>
                    <a:pt x="25" y="58"/>
                  </a:lnTo>
                  <a:lnTo>
                    <a:pt x="30" y="49"/>
                  </a:lnTo>
                  <a:lnTo>
                    <a:pt x="36" y="40"/>
                  </a:lnTo>
                  <a:lnTo>
                    <a:pt x="43" y="32"/>
                  </a:lnTo>
                  <a:lnTo>
                    <a:pt x="52" y="25"/>
                  </a:lnTo>
                  <a:lnTo>
                    <a:pt x="60" y="19"/>
                  </a:lnTo>
                  <a:lnTo>
                    <a:pt x="69" y="14"/>
                  </a:lnTo>
                  <a:lnTo>
                    <a:pt x="80" y="10"/>
                  </a:lnTo>
                  <a:lnTo>
                    <a:pt x="90" y="6"/>
                  </a:lnTo>
                  <a:lnTo>
                    <a:pt x="102" y="3"/>
                  </a:lnTo>
                  <a:lnTo>
                    <a:pt x="114" y="2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61" y="1"/>
                  </a:lnTo>
                  <a:lnTo>
                    <a:pt x="181" y="4"/>
                  </a:lnTo>
                  <a:lnTo>
                    <a:pt x="191" y="6"/>
                  </a:lnTo>
                  <a:lnTo>
                    <a:pt x="201" y="10"/>
                  </a:lnTo>
                  <a:lnTo>
                    <a:pt x="210" y="14"/>
                  </a:lnTo>
                  <a:lnTo>
                    <a:pt x="219" y="19"/>
                  </a:lnTo>
                  <a:lnTo>
                    <a:pt x="227" y="25"/>
                  </a:lnTo>
                  <a:lnTo>
                    <a:pt x="233" y="32"/>
                  </a:lnTo>
                  <a:lnTo>
                    <a:pt x="239" y="40"/>
                  </a:lnTo>
                  <a:lnTo>
                    <a:pt x="245" y="50"/>
                  </a:lnTo>
                  <a:lnTo>
                    <a:pt x="249" y="60"/>
                  </a:lnTo>
                  <a:lnTo>
                    <a:pt x="252" y="72"/>
                  </a:lnTo>
                  <a:lnTo>
                    <a:pt x="255" y="86"/>
                  </a:lnTo>
                  <a:lnTo>
                    <a:pt x="256" y="102"/>
                  </a:lnTo>
                  <a:lnTo>
                    <a:pt x="256" y="268"/>
                  </a:lnTo>
                  <a:lnTo>
                    <a:pt x="256" y="273"/>
                  </a:lnTo>
                  <a:lnTo>
                    <a:pt x="257" y="278"/>
                  </a:lnTo>
                  <a:lnTo>
                    <a:pt x="259" y="282"/>
                  </a:lnTo>
                  <a:lnTo>
                    <a:pt x="261" y="285"/>
                  </a:lnTo>
                  <a:lnTo>
                    <a:pt x="264" y="287"/>
                  </a:lnTo>
                  <a:lnTo>
                    <a:pt x="268" y="289"/>
                  </a:lnTo>
                  <a:lnTo>
                    <a:pt x="273" y="291"/>
                  </a:lnTo>
                  <a:lnTo>
                    <a:pt x="278" y="291"/>
                  </a:lnTo>
                  <a:lnTo>
                    <a:pt x="284" y="289"/>
                  </a:lnTo>
                  <a:lnTo>
                    <a:pt x="290" y="288"/>
                  </a:lnTo>
                  <a:lnTo>
                    <a:pt x="290" y="321"/>
                  </a:lnTo>
                  <a:lnTo>
                    <a:pt x="278" y="322"/>
                  </a:lnTo>
                  <a:lnTo>
                    <a:pt x="265" y="323"/>
                  </a:lnTo>
                  <a:lnTo>
                    <a:pt x="258" y="323"/>
                  </a:lnTo>
                  <a:lnTo>
                    <a:pt x="252" y="322"/>
                  </a:lnTo>
                  <a:lnTo>
                    <a:pt x="247" y="321"/>
                  </a:lnTo>
                  <a:lnTo>
                    <a:pt x="242" y="319"/>
                  </a:lnTo>
                  <a:lnTo>
                    <a:pt x="237" y="316"/>
                  </a:lnTo>
                  <a:lnTo>
                    <a:pt x="234" y="314"/>
                  </a:lnTo>
                  <a:lnTo>
                    <a:pt x="231" y="311"/>
                  </a:lnTo>
                  <a:lnTo>
                    <a:pt x="228" y="308"/>
                  </a:lnTo>
                  <a:lnTo>
                    <a:pt x="224" y="299"/>
                  </a:lnTo>
                  <a:lnTo>
                    <a:pt x="222" y="291"/>
                  </a:lnTo>
                  <a:lnTo>
                    <a:pt x="220" y="280"/>
                  </a:lnTo>
                  <a:lnTo>
                    <a:pt x="220" y="268"/>
                  </a:lnTo>
                  <a:lnTo>
                    <a:pt x="219" y="268"/>
                  </a:lnTo>
                  <a:lnTo>
                    <a:pt x="209" y="283"/>
                  </a:lnTo>
                  <a:lnTo>
                    <a:pt x="198" y="295"/>
                  </a:lnTo>
                  <a:lnTo>
                    <a:pt x="187" y="306"/>
                  </a:lnTo>
                  <a:lnTo>
                    <a:pt x="175" y="315"/>
                  </a:lnTo>
                  <a:lnTo>
                    <a:pt x="168" y="319"/>
                  </a:lnTo>
                  <a:lnTo>
                    <a:pt x="161" y="322"/>
                  </a:lnTo>
                  <a:lnTo>
                    <a:pt x="153" y="325"/>
                  </a:lnTo>
                  <a:lnTo>
                    <a:pt x="144" y="327"/>
                  </a:lnTo>
                  <a:lnTo>
                    <a:pt x="136" y="329"/>
                  </a:lnTo>
                  <a:lnTo>
                    <a:pt x="126" y="330"/>
                  </a:lnTo>
                  <a:lnTo>
                    <a:pt x="116" y="332"/>
                  </a:lnTo>
                  <a:lnTo>
                    <a:pt x="104" y="332"/>
                  </a:lnTo>
                  <a:lnTo>
                    <a:pt x="94" y="332"/>
                  </a:lnTo>
                  <a:lnTo>
                    <a:pt x="84" y="330"/>
                  </a:lnTo>
                  <a:lnTo>
                    <a:pt x="73" y="328"/>
                  </a:lnTo>
                  <a:lnTo>
                    <a:pt x="63" y="326"/>
                  </a:lnTo>
                  <a:lnTo>
                    <a:pt x="55" y="323"/>
                  </a:lnTo>
                  <a:lnTo>
                    <a:pt x="46" y="320"/>
                  </a:lnTo>
                  <a:lnTo>
                    <a:pt x="38" y="315"/>
                  </a:lnTo>
                  <a:lnTo>
                    <a:pt x="30" y="310"/>
                  </a:lnTo>
                  <a:lnTo>
                    <a:pt x="23" y="303"/>
                  </a:lnTo>
                  <a:lnTo>
                    <a:pt x="18" y="297"/>
                  </a:lnTo>
                  <a:lnTo>
                    <a:pt x="13" y="289"/>
                  </a:lnTo>
                  <a:lnTo>
                    <a:pt x="8" y="281"/>
                  </a:lnTo>
                  <a:lnTo>
                    <a:pt x="4" y="272"/>
                  </a:lnTo>
                  <a:lnTo>
                    <a:pt x="2" y="262"/>
                  </a:lnTo>
                  <a:lnTo>
                    <a:pt x="1" y="252"/>
                  </a:lnTo>
                  <a:lnTo>
                    <a:pt x="0" y="240"/>
                  </a:lnTo>
                  <a:lnTo>
                    <a:pt x="1" y="225"/>
                  </a:lnTo>
                  <a:lnTo>
                    <a:pt x="4" y="211"/>
                  </a:lnTo>
                  <a:lnTo>
                    <a:pt x="8" y="199"/>
                  </a:lnTo>
                  <a:lnTo>
                    <a:pt x="15" y="189"/>
                  </a:lnTo>
                  <a:lnTo>
                    <a:pt x="22" y="180"/>
                  </a:lnTo>
                  <a:lnTo>
                    <a:pt x="31" y="173"/>
                  </a:lnTo>
                  <a:lnTo>
                    <a:pt x="42" y="166"/>
                  </a:lnTo>
                  <a:lnTo>
                    <a:pt x="53" y="161"/>
                  </a:lnTo>
                  <a:lnTo>
                    <a:pt x="66" y="157"/>
                  </a:lnTo>
                  <a:lnTo>
                    <a:pt x="79" y="152"/>
                  </a:lnTo>
                  <a:lnTo>
                    <a:pt x="93" y="149"/>
                  </a:lnTo>
                  <a:lnTo>
                    <a:pt x="107" y="147"/>
                  </a:lnTo>
                  <a:lnTo>
                    <a:pt x="137" y="143"/>
                  </a:lnTo>
                  <a:lnTo>
                    <a:pt x="168" y="139"/>
                  </a:lnTo>
                  <a:lnTo>
                    <a:pt x="179" y="138"/>
                  </a:lnTo>
                  <a:lnTo>
                    <a:pt x="189" y="136"/>
                  </a:lnTo>
                  <a:lnTo>
                    <a:pt x="197" y="134"/>
                  </a:lnTo>
                  <a:lnTo>
                    <a:pt x="205" y="130"/>
                  </a:lnTo>
                  <a:lnTo>
                    <a:pt x="207" y="127"/>
                  </a:lnTo>
                  <a:lnTo>
                    <a:pt x="210" y="124"/>
                  </a:lnTo>
                  <a:lnTo>
                    <a:pt x="212" y="121"/>
                  </a:lnTo>
                  <a:lnTo>
                    <a:pt x="214" y="118"/>
                  </a:lnTo>
                  <a:lnTo>
                    <a:pt x="217" y="108"/>
                  </a:lnTo>
                  <a:lnTo>
                    <a:pt x="217" y="97"/>
                  </a:lnTo>
                  <a:lnTo>
                    <a:pt x="217" y="87"/>
                  </a:lnTo>
                  <a:lnTo>
                    <a:pt x="216" y="79"/>
                  </a:lnTo>
                  <a:lnTo>
                    <a:pt x="214" y="71"/>
                  </a:lnTo>
                  <a:lnTo>
                    <a:pt x="210" y="65"/>
                  </a:lnTo>
                  <a:lnTo>
                    <a:pt x="207" y="59"/>
                  </a:lnTo>
                  <a:lnTo>
                    <a:pt x="203" y="54"/>
                  </a:lnTo>
                  <a:lnTo>
                    <a:pt x="198" y="50"/>
                  </a:lnTo>
                  <a:lnTo>
                    <a:pt x="193" y="45"/>
                  </a:lnTo>
                  <a:lnTo>
                    <a:pt x="188" y="42"/>
                  </a:lnTo>
                  <a:lnTo>
                    <a:pt x="181" y="39"/>
                  </a:lnTo>
                  <a:lnTo>
                    <a:pt x="175" y="37"/>
                  </a:lnTo>
                  <a:lnTo>
                    <a:pt x="167" y="36"/>
                  </a:lnTo>
                  <a:lnTo>
                    <a:pt x="152" y="33"/>
                  </a:lnTo>
                  <a:lnTo>
                    <a:pt x="135" y="32"/>
                  </a:lnTo>
                  <a:lnTo>
                    <a:pt x="126" y="32"/>
                  </a:lnTo>
                  <a:lnTo>
                    <a:pt x="117" y="33"/>
                  </a:lnTo>
                  <a:lnTo>
                    <a:pt x="110" y="35"/>
                  </a:lnTo>
                  <a:lnTo>
                    <a:pt x="102" y="37"/>
                  </a:lnTo>
                  <a:lnTo>
                    <a:pt x="95" y="39"/>
                  </a:lnTo>
                  <a:lnTo>
                    <a:pt x="88" y="42"/>
                  </a:lnTo>
                  <a:lnTo>
                    <a:pt x="82" y="45"/>
                  </a:lnTo>
                  <a:lnTo>
                    <a:pt x="76" y="50"/>
                  </a:lnTo>
                  <a:lnTo>
                    <a:pt x="71" y="54"/>
                  </a:lnTo>
                  <a:lnTo>
                    <a:pt x="66" y="59"/>
                  </a:lnTo>
                  <a:lnTo>
                    <a:pt x="62" y="66"/>
                  </a:lnTo>
                  <a:lnTo>
                    <a:pt x="58" y="72"/>
                  </a:lnTo>
                  <a:lnTo>
                    <a:pt x="56" y="80"/>
                  </a:lnTo>
                  <a:lnTo>
                    <a:pt x="54" y="87"/>
                  </a:lnTo>
                  <a:lnTo>
                    <a:pt x="53" y="96"/>
                  </a:lnTo>
                  <a:lnTo>
                    <a:pt x="52" y="106"/>
                  </a:lnTo>
                  <a:lnTo>
                    <a:pt x="13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2" name="Freeform 20"/>
            <p:cNvSpPr>
              <a:spLocks/>
            </p:cNvSpPr>
            <p:nvPr/>
          </p:nvSpPr>
          <p:spPr bwMode="auto">
            <a:xfrm>
              <a:off x="1902" y="2442"/>
              <a:ext cx="93" cy="105"/>
            </a:xfrm>
            <a:custGeom>
              <a:avLst/>
              <a:gdLst>
                <a:gd name="T0" fmla="*/ 0 w 278"/>
                <a:gd name="T1" fmla="*/ 0 h 313"/>
                <a:gd name="T2" fmla="*/ 0 w 278"/>
                <a:gd name="T3" fmla="*/ 0 h 313"/>
                <a:gd name="T4" fmla="*/ 0 w 278"/>
                <a:gd name="T5" fmla="*/ 0 h 313"/>
                <a:gd name="T6" fmla="*/ 0 w 278"/>
                <a:gd name="T7" fmla="*/ 0 h 313"/>
                <a:gd name="T8" fmla="*/ 0 w 278"/>
                <a:gd name="T9" fmla="*/ 0 h 313"/>
                <a:gd name="T10" fmla="*/ 0 w 278"/>
                <a:gd name="T11" fmla="*/ 0 h 313"/>
                <a:gd name="T12" fmla="*/ 0 w 278"/>
                <a:gd name="T13" fmla="*/ 0 h 313"/>
                <a:gd name="T14" fmla="*/ 0 w 278"/>
                <a:gd name="T15" fmla="*/ 0 h 313"/>
                <a:gd name="T16" fmla="*/ 0 w 278"/>
                <a:gd name="T17" fmla="*/ 0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8"/>
                <a:gd name="T28" fmla="*/ 0 h 313"/>
                <a:gd name="T29" fmla="*/ 278 w 278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8" h="313">
                  <a:moveTo>
                    <a:pt x="0" y="0"/>
                  </a:moveTo>
                  <a:lnTo>
                    <a:pt x="42" y="0"/>
                  </a:lnTo>
                  <a:lnTo>
                    <a:pt x="140" y="274"/>
                  </a:lnTo>
                  <a:lnTo>
                    <a:pt x="141" y="274"/>
                  </a:lnTo>
                  <a:lnTo>
                    <a:pt x="238" y="0"/>
                  </a:lnTo>
                  <a:lnTo>
                    <a:pt x="278" y="0"/>
                  </a:lnTo>
                  <a:lnTo>
                    <a:pt x="161" y="313"/>
                  </a:lnTo>
                  <a:lnTo>
                    <a:pt x="121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3" name="Freeform 21"/>
            <p:cNvSpPr>
              <a:spLocks noEditPoints="1"/>
            </p:cNvSpPr>
            <p:nvPr/>
          </p:nvSpPr>
          <p:spPr bwMode="auto">
            <a:xfrm>
              <a:off x="2002" y="2439"/>
              <a:ext cx="99" cy="111"/>
            </a:xfrm>
            <a:custGeom>
              <a:avLst/>
              <a:gdLst>
                <a:gd name="T0" fmla="*/ 0 w 296"/>
                <a:gd name="T1" fmla="*/ 0 h 332"/>
                <a:gd name="T2" fmla="*/ 0 w 296"/>
                <a:gd name="T3" fmla="*/ 0 h 332"/>
                <a:gd name="T4" fmla="*/ 0 w 296"/>
                <a:gd name="T5" fmla="*/ 0 h 332"/>
                <a:gd name="T6" fmla="*/ 0 w 296"/>
                <a:gd name="T7" fmla="*/ 0 h 332"/>
                <a:gd name="T8" fmla="*/ 0 w 296"/>
                <a:gd name="T9" fmla="*/ 0 h 332"/>
                <a:gd name="T10" fmla="*/ 0 w 296"/>
                <a:gd name="T11" fmla="*/ 0 h 332"/>
                <a:gd name="T12" fmla="*/ 0 w 296"/>
                <a:gd name="T13" fmla="*/ 0 h 332"/>
                <a:gd name="T14" fmla="*/ 0 w 296"/>
                <a:gd name="T15" fmla="*/ 0 h 332"/>
                <a:gd name="T16" fmla="*/ 0 w 296"/>
                <a:gd name="T17" fmla="*/ 0 h 332"/>
                <a:gd name="T18" fmla="*/ 0 w 296"/>
                <a:gd name="T19" fmla="*/ 0 h 332"/>
                <a:gd name="T20" fmla="*/ 0 w 296"/>
                <a:gd name="T21" fmla="*/ 0 h 332"/>
                <a:gd name="T22" fmla="*/ 0 w 296"/>
                <a:gd name="T23" fmla="*/ 0 h 332"/>
                <a:gd name="T24" fmla="*/ 0 w 296"/>
                <a:gd name="T25" fmla="*/ 0 h 332"/>
                <a:gd name="T26" fmla="*/ 0 w 296"/>
                <a:gd name="T27" fmla="*/ 0 h 332"/>
                <a:gd name="T28" fmla="*/ 0 w 296"/>
                <a:gd name="T29" fmla="*/ 0 h 332"/>
                <a:gd name="T30" fmla="*/ 0 w 296"/>
                <a:gd name="T31" fmla="*/ 0 h 332"/>
                <a:gd name="T32" fmla="*/ 0 w 296"/>
                <a:gd name="T33" fmla="*/ 0 h 332"/>
                <a:gd name="T34" fmla="*/ 0 w 296"/>
                <a:gd name="T35" fmla="*/ 0 h 332"/>
                <a:gd name="T36" fmla="*/ 0 w 296"/>
                <a:gd name="T37" fmla="*/ 0 h 332"/>
                <a:gd name="T38" fmla="*/ 0 w 296"/>
                <a:gd name="T39" fmla="*/ 0 h 332"/>
                <a:gd name="T40" fmla="*/ 0 w 296"/>
                <a:gd name="T41" fmla="*/ 0 h 332"/>
                <a:gd name="T42" fmla="*/ 0 w 296"/>
                <a:gd name="T43" fmla="*/ 0 h 332"/>
                <a:gd name="T44" fmla="*/ 0 w 296"/>
                <a:gd name="T45" fmla="*/ 0 h 332"/>
                <a:gd name="T46" fmla="*/ 0 w 296"/>
                <a:gd name="T47" fmla="*/ 0 h 332"/>
                <a:gd name="T48" fmla="*/ 0 w 296"/>
                <a:gd name="T49" fmla="*/ 0 h 332"/>
                <a:gd name="T50" fmla="*/ 0 w 296"/>
                <a:gd name="T51" fmla="*/ 0 h 332"/>
                <a:gd name="T52" fmla="*/ 0 w 296"/>
                <a:gd name="T53" fmla="*/ 0 h 332"/>
                <a:gd name="T54" fmla="*/ 0 w 296"/>
                <a:gd name="T55" fmla="*/ 0 h 332"/>
                <a:gd name="T56" fmla="*/ 0 w 296"/>
                <a:gd name="T57" fmla="*/ 0 h 332"/>
                <a:gd name="T58" fmla="*/ 0 w 296"/>
                <a:gd name="T59" fmla="*/ 0 h 332"/>
                <a:gd name="T60" fmla="*/ 0 w 296"/>
                <a:gd name="T61" fmla="*/ 0 h 332"/>
                <a:gd name="T62" fmla="*/ 0 w 296"/>
                <a:gd name="T63" fmla="*/ 0 h 332"/>
                <a:gd name="T64" fmla="*/ 0 w 296"/>
                <a:gd name="T65" fmla="*/ 0 h 332"/>
                <a:gd name="T66" fmla="*/ 0 w 296"/>
                <a:gd name="T67" fmla="*/ 0 h 332"/>
                <a:gd name="T68" fmla="*/ 0 w 296"/>
                <a:gd name="T69" fmla="*/ 0 h 332"/>
                <a:gd name="T70" fmla="*/ 0 w 296"/>
                <a:gd name="T71" fmla="*/ 0 h 332"/>
                <a:gd name="T72" fmla="*/ 0 w 296"/>
                <a:gd name="T73" fmla="*/ 0 h 332"/>
                <a:gd name="T74" fmla="*/ 0 w 296"/>
                <a:gd name="T75" fmla="*/ 0 h 332"/>
                <a:gd name="T76" fmla="*/ 0 w 296"/>
                <a:gd name="T77" fmla="*/ 0 h 332"/>
                <a:gd name="T78" fmla="*/ 0 w 296"/>
                <a:gd name="T79" fmla="*/ 0 h 332"/>
                <a:gd name="T80" fmla="*/ 0 w 296"/>
                <a:gd name="T81" fmla="*/ 0 h 332"/>
                <a:gd name="T82" fmla="*/ 0 w 296"/>
                <a:gd name="T83" fmla="*/ 0 h 332"/>
                <a:gd name="T84" fmla="*/ 0 w 296"/>
                <a:gd name="T85" fmla="*/ 0 h 3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6"/>
                <a:gd name="T130" fmla="*/ 0 h 332"/>
                <a:gd name="T131" fmla="*/ 296 w 296"/>
                <a:gd name="T132" fmla="*/ 332 h 3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6" h="332">
                  <a:moveTo>
                    <a:pt x="38" y="166"/>
                  </a:moveTo>
                  <a:lnTo>
                    <a:pt x="39" y="178"/>
                  </a:lnTo>
                  <a:lnTo>
                    <a:pt x="40" y="191"/>
                  </a:lnTo>
                  <a:lnTo>
                    <a:pt x="42" y="203"/>
                  </a:lnTo>
                  <a:lnTo>
                    <a:pt x="45" y="215"/>
                  </a:lnTo>
                  <a:lnTo>
                    <a:pt x="49" y="227"/>
                  </a:lnTo>
                  <a:lnTo>
                    <a:pt x="54" y="238"/>
                  </a:lnTo>
                  <a:lnTo>
                    <a:pt x="59" y="248"/>
                  </a:lnTo>
                  <a:lnTo>
                    <a:pt x="66" y="258"/>
                  </a:lnTo>
                  <a:lnTo>
                    <a:pt x="73" y="267"/>
                  </a:lnTo>
                  <a:lnTo>
                    <a:pt x="81" y="274"/>
                  </a:lnTo>
                  <a:lnTo>
                    <a:pt x="90" y="282"/>
                  </a:lnTo>
                  <a:lnTo>
                    <a:pt x="100" y="288"/>
                  </a:lnTo>
                  <a:lnTo>
                    <a:pt x="111" y="293"/>
                  </a:lnTo>
                  <a:lnTo>
                    <a:pt x="122" y="297"/>
                  </a:lnTo>
                  <a:lnTo>
                    <a:pt x="135" y="299"/>
                  </a:lnTo>
                  <a:lnTo>
                    <a:pt x="148" y="299"/>
                  </a:lnTo>
                  <a:lnTo>
                    <a:pt x="161" y="299"/>
                  </a:lnTo>
                  <a:lnTo>
                    <a:pt x="174" y="297"/>
                  </a:lnTo>
                  <a:lnTo>
                    <a:pt x="185" y="293"/>
                  </a:lnTo>
                  <a:lnTo>
                    <a:pt x="195" y="288"/>
                  </a:lnTo>
                  <a:lnTo>
                    <a:pt x="205" y="282"/>
                  </a:lnTo>
                  <a:lnTo>
                    <a:pt x="215" y="274"/>
                  </a:lnTo>
                  <a:lnTo>
                    <a:pt x="222" y="267"/>
                  </a:lnTo>
                  <a:lnTo>
                    <a:pt x="230" y="258"/>
                  </a:lnTo>
                  <a:lnTo>
                    <a:pt x="236" y="248"/>
                  </a:lnTo>
                  <a:lnTo>
                    <a:pt x="242" y="238"/>
                  </a:lnTo>
                  <a:lnTo>
                    <a:pt x="247" y="227"/>
                  </a:lnTo>
                  <a:lnTo>
                    <a:pt x="251" y="215"/>
                  </a:lnTo>
                  <a:lnTo>
                    <a:pt x="254" y="203"/>
                  </a:lnTo>
                  <a:lnTo>
                    <a:pt x="256" y="191"/>
                  </a:lnTo>
                  <a:lnTo>
                    <a:pt x="257" y="178"/>
                  </a:lnTo>
                  <a:lnTo>
                    <a:pt x="258" y="166"/>
                  </a:lnTo>
                  <a:lnTo>
                    <a:pt x="257" y="153"/>
                  </a:lnTo>
                  <a:lnTo>
                    <a:pt x="256" y="141"/>
                  </a:lnTo>
                  <a:lnTo>
                    <a:pt x="254" y="130"/>
                  </a:lnTo>
                  <a:lnTo>
                    <a:pt x="251" y="118"/>
                  </a:lnTo>
                  <a:lnTo>
                    <a:pt x="247" y="106"/>
                  </a:lnTo>
                  <a:lnTo>
                    <a:pt x="242" y="95"/>
                  </a:lnTo>
                  <a:lnTo>
                    <a:pt x="236" y="84"/>
                  </a:lnTo>
                  <a:lnTo>
                    <a:pt x="230" y="75"/>
                  </a:lnTo>
                  <a:lnTo>
                    <a:pt x="222" y="66"/>
                  </a:lnTo>
                  <a:lnTo>
                    <a:pt x="215" y="57"/>
                  </a:lnTo>
                  <a:lnTo>
                    <a:pt x="205" y="50"/>
                  </a:lnTo>
                  <a:lnTo>
                    <a:pt x="195" y="44"/>
                  </a:lnTo>
                  <a:lnTo>
                    <a:pt x="185" y="39"/>
                  </a:lnTo>
                  <a:lnTo>
                    <a:pt x="174" y="36"/>
                  </a:lnTo>
                  <a:lnTo>
                    <a:pt x="161" y="33"/>
                  </a:lnTo>
                  <a:lnTo>
                    <a:pt x="148" y="32"/>
                  </a:lnTo>
                  <a:lnTo>
                    <a:pt x="135" y="33"/>
                  </a:lnTo>
                  <a:lnTo>
                    <a:pt x="122" y="36"/>
                  </a:lnTo>
                  <a:lnTo>
                    <a:pt x="111" y="39"/>
                  </a:lnTo>
                  <a:lnTo>
                    <a:pt x="100" y="44"/>
                  </a:lnTo>
                  <a:lnTo>
                    <a:pt x="90" y="50"/>
                  </a:lnTo>
                  <a:lnTo>
                    <a:pt x="81" y="57"/>
                  </a:lnTo>
                  <a:lnTo>
                    <a:pt x="73" y="66"/>
                  </a:lnTo>
                  <a:lnTo>
                    <a:pt x="66" y="75"/>
                  </a:lnTo>
                  <a:lnTo>
                    <a:pt x="59" y="84"/>
                  </a:lnTo>
                  <a:lnTo>
                    <a:pt x="54" y="95"/>
                  </a:lnTo>
                  <a:lnTo>
                    <a:pt x="49" y="106"/>
                  </a:lnTo>
                  <a:lnTo>
                    <a:pt x="45" y="118"/>
                  </a:lnTo>
                  <a:lnTo>
                    <a:pt x="42" y="130"/>
                  </a:lnTo>
                  <a:lnTo>
                    <a:pt x="40" y="141"/>
                  </a:lnTo>
                  <a:lnTo>
                    <a:pt x="39" y="153"/>
                  </a:lnTo>
                  <a:lnTo>
                    <a:pt x="38" y="166"/>
                  </a:lnTo>
                  <a:close/>
                  <a:moveTo>
                    <a:pt x="296" y="166"/>
                  </a:moveTo>
                  <a:lnTo>
                    <a:pt x="296" y="183"/>
                  </a:lnTo>
                  <a:lnTo>
                    <a:pt x="294" y="199"/>
                  </a:lnTo>
                  <a:lnTo>
                    <a:pt x="290" y="215"/>
                  </a:lnTo>
                  <a:lnTo>
                    <a:pt x="286" y="230"/>
                  </a:lnTo>
                  <a:lnTo>
                    <a:pt x="281" y="244"/>
                  </a:lnTo>
                  <a:lnTo>
                    <a:pt x="274" y="258"/>
                  </a:lnTo>
                  <a:lnTo>
                    <a:pt x="267" y="271"/>
                  </a:lnTo>
                  <a:lnTo>
                    <a:pt x="258" y="283"/>
                  </a:lnTo>
                  <a:lnTo>
                    <a:pt x="247" y="294"/>
                  </a:lnTo>
                  <a:lnTo>
                    <a:pt x="236" y="303"/>
                  </a:lnTo>
                  <a:lnTo>
                    <a:pt x="225" y="311"/>
                  </a:lnTo>
                  <a:lnTo>
                    <a:pt x="212" y="319"/>
                  </a:lnTo>
                  <a:lnTo>
                    <a:pt x="197" y="324"/>
                  </a:lnTo>
                  <a:lnTo>
                    <a:pt x="181" y="328"/>
                  </a:lnTo>
                  <a:lnTo>
                    <a:pt x="165" y="330"/>
                  </a:lnTo>
                  <a:lnTo>
                    <a:pt x="148" y="332"/>
                  </a:lnTo>
                  <a:lnTo>
                    <a:pt x="131" y="330"/>
                  </a:lnTo>
                  <a:lnTo>
                    <a:pt x="114" y="328"/>
                  </a:lnTo>
                  <a:lnTo>
                    <a:pt x="99" y="324"/>
                  </a:lnTo>
                  <a:lnTo>
                    <a:pt x="84" y="319"/>
                  </a:lnTo>
                  <a:lnTo>
                    <a:pt x="71" y="311"/>
                  </a:lnTo>
                  <a:lnTo>
                    <a:pt x="59" y="303"/>
                  </a:lnTo>
                  <a:lnTo>
                    <a:pt x="49" y="294"/>
                  </a:lnTo>
                  <a:lnTo>
                    <a:pt x="38" y="283"/>
                  </a:lnTo>
                  <a:lnTo>
                    <a:pt x="29" y="271"/>
                  </a:lnTo>
                  <a:lnTo>
                    <a:pt x="22" y="258"/>
                  </a:lnTo>
                  <a:lnTo>
                    <a:pt x="15" y="244"/>
                  </a:lnTo>
                  <a:lnTo>
                    <a:pt x="10" y="230"/>
                  </a:lnTo>
                  <a:lnTo>
                    <a:pt x="5" y="215"/>
                  </a:lnTo>
                  <a:lnTo>
                    <a:pt x="2" y="199"/>
                  </a:lnTo>
                  <a:lnTo>
                    <a:pt x="0" y="183"/>
                  </a:lnTo>
                  <a:lnTo>
                    <a:pt x="0" y="166"/>
                  </a:lnTo>
                  <a:lnTo>
                    <a:pt x="0" y="149"/>
                  </a:lnTo>
                  <a:lnTo>
                    <a:pt x="2" y="133"/>
                  </a:lnTo>
                  <a:lnTo>
                    <a:pt x="5" y="118"/>
                  </a:lnTo>
                  <a:lnTo>
                    <a:pt x="10" y="103"/>
                  </a:lnTo>
                  <a:lnTo>
                    <a:pt x="15" y="87"/>
                  </a:lnTo>
                  <a:lnTo>
                    <a:pt x="22" y="75"/>
                  </a:lnTo>
                  <a:lnTo>
                    <a:pt x="29" y="62"/>
                  </a:lnTo>
                  <a:lnTo>
                    <a:pt x="38" y="50"/>
                  </a:lnTo>
                  <a:lnTo>
                    <a:pt x="49" y="39"/>
                  </a:lnTo>
                  <a:lnTo>
                    <a:pt x="59" y="29"/>
                  </a:lnTo>
                  <a:lnTo>
                    <a:pt x="71" y="21"/>
                  </a:lnTo>
                  <a:lnTo>
                    <a:pt x="84" y="14"/>
                  </a:lnTo>
                  <a:lnTo>
                    <a:pt x="99" y="8"/>
                  </a:lnTo>
                  <a:lnTo>
                    <a:pt x="114" y="3"/>
                  </a:lnTo>
                  <a:lnTo>
                    <a:pt x="131" y="1"/>
                  </a:lnTo>
                  <a:lnTo>
                    <a:pt x="148" y="0"/>
                  </a:lnTo>
                  <a:lnTo>
                    <a:pt x="165" y="1"/>
                  </a:lnTo>
                  <a:lnTo>
                    <a:pt x="181" y="3"/>
                  </a:lnTo>
                  <a:lnTo>
                    <a:pt x="197" y="8"/>
                  </a:lnTo>
                  <a:lnTo>
                    <a:pt x="212" y="14"/>
                  </a:lnTo>
                  <a:lnTo>
                    <a:pt x="225" y="21"/>
                  </a:lnTo>
                  <a:lnTo>
                    <a:pt x="236" y="29"/>
                  </a:lnTo>
                  <a:lnTo>
                    <a:pt x="247" y="39"/>
                  </a:lnTo>
                  <a:lnTo>
                    <a:pt x="258" y="50"/>
                  </a:lnTo>
                  <a:lnTo>
                    <a:pt x="267" y="62"/>
                  </a:lnTo>
                  <a:lnTo>
                    <a:pt x="274" y="75"/>
                  </a:lnTo>
                  <a:lnTo>
                    <a:pt x="281" y="87"/>
                  </a:lnTo>
                  <a:lnTo>
                    <a:pt x="286" y="103"/>
                  </a:lnTo>
                  <a:lnTo>
                    <a:pt x="290" y="118"/>
                  </a:lnTo>
                  <a:lnTo>
                    <a:pt x="294" y="133"/>
                  </a:lnTo>
                  <a:lnTo>
                    <a:pt x="296" y="149"/>
                  </a:lnTo>
                  <a:lnTo>
                    <a:pt x="29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4" name="Freeform 22"/>
            <p:cNvSpPr>
              <a:spLocks noEditPoints="1"/>
            </p:cNvSpPr>
            <p:nvPr/>
          </p:nvSpPr>
          <p:spPr bwMode="auto">
            <a:xfrm>
              <a:off x="2115" y="2402"/>
              <a:ext cx="97" cy="148"/>
            </a:xfrm>
            <a:custGeom>
              <a:avLst/>
              <a:gdLst>
                <a:gd name="T0" fmla="*/ 0 w 290"/>
                <a:gd name="T1" fmla="*/ 0 h 443"/>
                <a:gd name="T2" fmla="*/ 0 w 290"/>
                <a:gd name="T3" fmla="*/ 0 h 443"/>
                <a:gd name="T4" fmla="*/ 0 w 290"/>
                <a:gd name="T5" fmla="*/ 0 h 443"/>
                <a:gd name="T6" fmla="*/ 0 w 290"/>
                <a:gd name="T7" fmla="*/ 0 h 443"/>
                <a:gd name="T8" fmla="*/ 0 w 290"/>
                <a:gd name="T9" fmla="*/ 0 h 443"/>
                <a:gd name="T10" fmla="*/ 0 w 290"/>
                <a:gd name="T11" fmla="*/ 0 h 443"/>
                <a:gd name="T12" fmla="*/ 0 w 290"/>
                <a:gd name="T13" fmla="*/ 0 h 443"/>
                <a:gd name="T14" fmla="*/ 0 w 290"/>
                <a:gd name="T15" fmla="*/ 0 h 443"/>
                <a:gd name="T16" fmla="*/ 0 w 290"/>
                <a:gd name="T17" fmla="*/ 0 h 443"/>
                <a:gd name="T18" fmla="*/ 0 w 290"/>
                <a:gd name="T19" fmla="*/ 0 h 443"/>
                <a:gd name="T20" fmla="*/ 0 w 290"/>
                <a:gd name="T21" fmla="*/ 0 h 443"/>
                <a:gd name="T22" fmla="*/ 0 w 290"/>
                <a:gd name="T23" fmla="*/ 0 h 443"/>
                <a:gd name="T24" fmla="*/ 0 w 290"/>
                <a:gd name="T25" fmla="*/ 0 h 443"/>
                <a:gd name="T26" fmla="*/ 0 w 290"/>
                <a:gd name="T27" fmla="*/ 0 h 443"/>
                <a:gd name="T28" fmla="*/ 0 w 290"/>
                <a:gd name="T29" fmla="*/ 0 h 443"/>
                <a:gd name="T30" fmla="*/ 0 w 290"/>
                <a:gd name="T31" fmla="*/ 0 h 443"/>
                <a:gd name="T32" fmla="*/ 0 w 290"/>
                <a:gd name="T33" fmla="*/ 0 h 443"/>
                <a:gd name="T34" fmla="*/ 0 w 290"/>
                <a:gd name="T35" fmla="*/ 0 h 443"/>
                <a:gd name="T36" fmla="*/ 0 w 290"/>
                <a:gd name="T37" fmla="*/ 0 h 443"/>
                <a:gd name="T38" fmla="*/ 0 w 290"/>
                <a:gd name="T39" fmla="*/ 0 h 443"/>
                <a:gd name="T40" fmla="*/ 0 w 290"/>
                <a:gd name="T41" fmla="*/ 0 h 443"/>
                <a:gd name="T42" fmla="*/ 0 w 290"/>
                <a:gd name="T43" fmla="*/ 0 h 443"/>
                <a:gd name="T44" fmla="*/ 0 w 290"/>
                <a:gd name="T45" fmla="*/ 0 h 443"/>
                <a:gd name="T46" fmla="*/ 0 w 290"/>
                <a:gd name="T47" fmla="*/ 0 h 443"/>
                <a:gd name="T48" fmla="*/ 0 w 290"/>
                <a:gd name="T49" fmla="*/ 0 h 443"/>
                <a:gd name="T50" fmla="*/ 0 w 290"/>
                <a:gd name="T51" fmla="*/ 0 h 443"/>
                <a:gd name="T52" fmla="*/ 0 w 290"/>
                <a:gd name="T53" fmla="*/ 0 h 443"/>
                <a:gd name="T54" fmla="*/ 0 w 290"/>
                <a:gd name="T55" fmla="*/ 0 h 443"/>
                <a:gd name="T56" fmla="*/ 0 w 290"/>
                <a:gd name="T57" fmla="*/ 0 h 443"/>
                <a:gd name="T58" fmla="*/ 0 w 290"/>
                <a:gd name="T59" fmla="*/ 0 h 443"/>
                <a:gd name="T60" fmla="*/ 0 w 290"/>
                <a:gd name="T61" fmla="*/ 0 h 443"/>
                <a:gd name="T62" fmla="*/ 0 w 290"/>
                <a:gd name="T63" fmla="*/ 0 h 443"/>
                <a:gd name="T64" fmla="*/ 0 w 290"/>
                <a:gd name="T65" fmla="*/ 0 h 443"/>
                <a:gd name="T66" fmla="*/ 0 w 290"/>
                <a:gd name="T67" fmla="*/ 0 h 443"/>
                <a:gd name="T68" fmla="*/ 0 w 290"/>
                <a:gd name="T69" fmla="*/ 0 h 443"/>
                <a:gd name="T70" fmla="*/ 0 w 290"/>
                <a:gd name="T71" fmla="*/ 0 h 443"/>
                <a:gd name="T72" fmla="*/ 0 w 290"/>
                <a:gd name="T73" fmla="*/ 0 h 443"/>
                <a:gd name="T74" fmla="*/ 0 w 290"/>
                <a:gd name="T75" fmla="*/ 0 h 443"/>
                <a:gd name="T76" fmla="*/ 0 w 290"/>
                <a:gd name="T77" fmla="*/ 0 h 443"/>
                <a:gd name="T78" fmla="*/ 0 w 290"/>
                <a:gd name="T79" fmla="*/ 0 h 443"/>
                <a:gd name="T80" fmla="*/ 0 w 290"/>
                <a:gd name="T81" fmla="*/ 0 h 443"/>
                <a:gd name="T82" fmla="*/ 0 w 290"/>
                <a:gd name="T83" fmla="*/ 0 h 443"/>
                <a:gd name="T84" fmla="*/ 0 w 290"/>
                <a:gd name="T85" fmla="*/ 0 h 443"/>
                <a:gd name="T86" fmla="*/ 0 w 290"/>
                <a:gd name="T87" fmla="*/ 0 h 443"/>
                <a:gd name="T88" fmla="*/ 0 w 290"/>
                <a:gd name="T89" fmla="*/ 0 h 4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0"/>
                <a:gd name="T136" fmla="*/ 0 h 443"/>
                <a:gd name="T137" fmla="*/ 290 w 290"/>
                <a:gd name="T138" fmla="*/ 443 h 4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0" h="443">
                  <a:moveTo>
                    <a:pt x="142" y="410"/>
                  </a:moveTo>
                  <a:lnTo>
                    <a:pt x="156" y="410"/>
                  </a:lnTo>
                  <a:lnTo>
                    <a:pt x="170" y="408"/>
                  </a:lnTo>
                  <a:lnTo>
                    <a:pt x="182" y="404"/>
                  </a:lnTo>
                  <a:lnTo>
                    <a:pt x="192" y="399"/>
                  </a:lnTo>
                  <a:lnTo>
                    <a:pt x="203" y="393"/>
                  </a:lnTo>
                  <a:lnTo>
                    <a:pt x="212" y="385"/>
                  </a:lnTo>
                  <a:lnTo>
                    <a:pt x="219" y="378"/>
                  </a:lnTo>
                  <a:lnTo>
                    <a:pt x="227" y="368"/>
                  </a:lnTo>
                  <a:lnTo>
                    <a:pt x="232" y="358"/>
                  </a:lnTo>
                  <a:lnTo>
                    <a:pt x="238" y="348"/>
                  </a:lnTo>
                  <a:lnTo>
                    <a:pt x="242" y="337"/>
                  </a:lnTo>
                  <a:lnTo>
                    <a:pt x="245" y="325"/>
                  </a:lnTo>
                  <a:lnTo>
                    <a:pt x="248" y="314"/>
                  </a:lnTo>
                  <a:lnTo>
                    <a:pt x="250" y="301"/>
                  </a:lnTo>
                  <a:lnTo>
                    <a:pt x="251" y="289"/>
                  </a:lnTo>
                  <a:lnTo>
                    <a:pt x="252" y="277"/>
                  </a:lnTo>
                  <a:lnTo>
                    <a:pt x="251" y="264"/>
                  </a:lnTo>
                  <a:lnTo>
                    <a:pt x="250" y="252"/>
                  </a:lnTo>
                  <a:lnTo>
                    <a:pt x="248" y="241"/>
                  </a:lnTo>
                  <a:lnTo>
                    <a:pt x="245" y="229"/>
                  </a:lnTo>
                  <a:lnTo>
                    <a:pt x="242" y="217"/>
                  </a:lnTo>
                  <a:lnTo>
                    <a:pt x="238" y="206"/>
                  </a:lnTo>
                  <a:lnTo>
                    <a:pt x="232" y="195"/>
                  </a:lnTo>
                  <a:lnTo>
                    <a:pt x="227" y="186"/>
                  </a:lnTo>
                  <a:lnTo>
                    <a:pt x="219" y="177"/>
                  </a:lnTo>
                  <a:lnTo>
                    <a:pt x="212" y="168"/>
                  </a:lnTo>
                  <a:lnTo>
                    <a:pt x="203" y="162"/>
                  </a:lnTo>
                  <a:lnTo>
                    <a:pt x="192" y="155"/>
                  </a:lnTo>
                  <a:lnTo>
                    <a:pt x="182" y="150"/>
                  </a:lnTo>
                  <a:lnTo>
                    <a:pt x="170" y="147"/>
                  </a:lnTo>
                  <a:lnTo>
                    <a:pt x="156" y="144"/>
                  </a:lnTo>
                  <a:lnTo>
                    <a:pt x="142" y="143"/>
                  </a:lnTo>
                  <a:lnTo>
                    <a:pt x="129" y="144"/>
                  </a:lnTo>
                  <a:lnTo>
                    <a:pt x="116" y="147"/>
                  </a:lnTo>
                  <a:lnTo>
                    <a:pt x="105" y="150"/>
                  </a:lnTo>
                  <a:lnTo>
                    <a:pt x="95" y="155"/>
                  </a:lnTo>
                  <a:lnTo>
                    <a:pt x="85" y="162"/>
                  </a:lnTo>
                  <a:lnTo>
                    <a:pt x="77" y="168"/>
                  </a:lnTo>
                  <a:lnTo>
                    <a:pt x="69" y="177"/>
                  </a:lnTo>
                  <a:lnTo>
                    <a:pt x="63" y="186"/>
                  </a:lnTo>
                  <a:lnTo>
                    <a:pt x="57" y="195"/>
                  </a:lnTo>
                  <a:lnTo>
                    <a:pt x="52" y="206"/>
                  </a:lnTo>
                  <a:lnTo>
                    <a:pt x="48" y="217"/>
                  </a:lnTo>
                  <a:lnTo>
                    <a:pt x="44" y="229"/>
                  </a:lnTo>
                  <a:lnTo>
                    <a:pt x="42" y="241"/>
                  </a:lnTo>
                  <a:lnTo>
                    <a:pt x="40" y="252"/>
                  </a:lnTo>
                  <a:lnTo>
                    <a:pt x="39" y="264"/>
                  </a:lnTo>
                  <a:lnTo>
                    <a:pt x="39" y="277"/>
                  </a:lnTo>
                  <a:lnTo>
                    <a:pt x="39" y="289"/>
                  </a:lnTo>
                  <a:lnTo>
                    <a:pt x="40" y="301"/>
                  </a:lnTo>
                  <a:lnTo>
                    <a:pt x="42" y="314"/>
                  </a:lnTo>
                  <a:lnTo>
                    <a:pt x="44" y="325"/>
                  </a:lnTo>
                  <a:lnTo>
                    <a:pt x="48" y="337"/>
                  </a:lnTo>
                  <a:lnTo>
                    <a:pt x="52" y="348"/>
                  </a:lnTo>
                  <a:lnTo>
                    <a:pt x="57" y="358"/>
                  </a:lnTo>
                  <a:lnTo>
                    <a:pt x="63" y="368"/>
                  </a:lnTo>
                  <a:lnTo>
                    <a:pt x="69" y="378"/>
                  </a:lnTo>
                  <a:lnTo>
                    <a:pt x="77" y="385"/>
                  </a:lnTo>
                  <a:lnTo>
                    <a:pt x="85" y="393"/>
                  </a:lnTo>
                  <a:lnTo>
                    <a:pt x="95" y="399"/>
                  </a:lnTo>
                  <a:lnTo>
                    <a:pt x="105" y="404"/>
                  </a:lnTo>
                  <a:lnTo>
                    <a:pt x="116" y="408"/>
                  </a:lnTo>
                  <a:lnTo>
                    <a:pt x="129" y="410"/>
                  </a:lnTo>
                  <a:lnTo>
                    <a:pt x="142" y="410"/>
                  </a:lnTo>
                  <a:close/>
                  <a:moveTo>
                    <a:pt x="290" y="434"/>
                  </a:moveTo>
                  <a:lnTo>
                    <a:pt x="254" y="434"/>
                  </a:lnTo>
                  <a:lnTo>
                    <a:pt x="254" y="375"/>
                  </a:lnTo>
                  <a:lnTo>
                    <a:pt x="253" y="375"/>
                  </a:lnTo>
                  <a:lnTo>
                    <a:pt x="250" y="382"/>
                  </a:lnTo>
                  <a:lnTo>
                    <a:pt x="245" y="389"/>
                  </a:lnTo>
                  <a:lnTo>
                    <a:pt x="241" y="396"/>
                  </a:lnTo>
                  <a:lnTo>
                    <a:pt x="236" y="403"/>
                  </a:lnTo>
                  <a:lnTo>
                    <a:pt x="229" y="408"/>
                  </a:lnTo>
                  <a:lnTo>
                    <a:pt x="223" y="414"/>
                  </a:lnTo>
                  <a:lnTo>
                    <a:pt x="216" y="419"/>
                  </a:lnTo>
                  <a:lnTo>
                    <a:pt x="209" y="424"/>
                  </a:lnTo>
                  <a:lnTo>
                    <a:pt x="201" y="429"/>
                  </a:lnTo>
                  <a:lnTo>
                    <a:pt x="192" y="432"/>
                  </a:lnTo>
                  <a:lnTo>
                    <a:pt x="184" y="435"/>
                  </a:lnTo>
                  <a:lnTo>
                    <a:pt x="176" y="438"/>
                  </a:lnTo>
                  <a:lnTo>
                    <a:pt x="167" y="440"/>
                  </a:lnTo>
                  <a:lnTo>
                    <a:pt x="159" y="441"/>
                  </a:lnTo>
                  <a:lnTo>
                    <a:pt x="150" y="443"/>
                  </a:lnTo>
                  <a:lnTo>
                    <a:pt x="142" y="443"/>
                  </a:lnTo>
                  <a:lnTo>
                    <a:pt x="124" y="441"/>
                  </a:lnTo>
                  <a:lnTo>
                    <a:pt x="108" y="439"/>
                  </a:lnTo>
                  <a:lnTo>
                    <a:pt x="93" y="435"/>
                  </a:lnTo>
                  <a:lnTo>
                    <a:pt x="79" y="430"/>
                  </a:lnTo>
                  <a:lnTo>
                    <a:pt x="66" y="422"/>
                  </a:lnTo>
                  <a:lnTo>
                    <a:pt x="55" y="413"/>
                  </a:lnTo>
                  <a:lnTo>
                    <a:pt x="44" y="404"/>
                  </a:lnTo>
                  <a:lnTo>
                    <a:pt x="36" y="393"/>
                  </a:lnTo>
                  <a:lnTo>
                    <a:pt x="27" y="382"/>
                  </a:lnTo>
                  <a:lnTo>
                    <a:pt x="20" y="369"/>
                  </a:lnTo>
                  <a:lnTo>
                    <a:pt x="14" y="355"/>
                  </a:lnTo>
                  <a:lnTo>
                    <a:pt x="9" y="341"/>
                  </a:lnTo>
                  <a:lnTo>
                    <a:pt x="5" y="326"/>
                  </a:lnTo>
                  <a:lnTo>
                    <a:pt x="2" y="310"/>
                  </a:lnTo>
                  <a:lnTo>
                    <a:pt x="1" y="294"/>
                  </a:lnTo>
                  <a:lnTo>
                    <a:pt x="0" y="277"/>
                  </a:lnTo>
                  <a:lnTo>
                    <a:pt x="1" y="260"/>
                  </a:lnTo>
                  <a:lnTo>
                    <a:pt x="2" y="244"/>
                  </a:lnTo>
                  <a:lnTo>
                    <a:pt x="5" y="229"/>
                  </a:lnTo>
                  <a:lnTo>
                    <a:pt x="9" y="214"/>
                  </a:lnTo>
                  <a:lnTo>
                    <a:pt x="14" y="200"/>
                  </a:lnTo>
                  <a:lnTo>
                    <a:pt x="20" y="186"/>
                  </a:lnTo>
                  <a:lnTo>
                    <a:pt x="27" y="173"/>
                  </a:lnTo>
                  <a:lnTo>
                    <a:pt x="36" y="161"/>
                  </a:lnTo>
                  <a:lnTo>
                    <a:pt x="44" y="150"/>
                  </a:lnTo>
                  <a:lnTo>
                    <a:pt x="55" y="140"/>
                  </a:lnTo>
                  <a:lnTo>
                    <a:pt x="66" y="132"/>
                  </a:lnTo>
                  <a:lnTo>
                    <a:pt x="79" y="125"/>
                  </a:lnTo>
                  <a:lnTo>
                    <a:pt x="93" y="119"/>
                  </a:lnTo>
                  <a:lnTo>
                    <a:pt x="108" y="114"/>
                  </a:lnTo>
                  <a:lnTo>
                    <a:pt x="124" y="112"/>
                  </a:lnTo>
                  <a:lnTo>
                    <a:pt x="142" y="111"/>
                  </a:lnTo>
                  <a:lnTo>
                    <a:pt x="150" y="111"/>
                  </a:lnTo>
                  <a:lnTo>
                    <a:pt x="159" y="112"/>
                  </a:lnTo>
                  <a:lnTo>
                    <a:pt x="167" y="114"/>
                  </a:lnTo>
                  <a:lnTo>
                    <a:pt x="176" y="115"/>
                  </a:lnTo>
                  <a:lnTo>
                    <a:pt x="184" y="119"/>
                  </a:lnTo>
                  <a:lnTo>
                    <a:pt x="192" y="121"/>
                  </a:lnTo>
                  <a:lnTo>
                    <a:pt x="200" y="125"/>
                  </a:lnTo>
                  <a:lnTo>
                    <a:pt x="207" y="128"/>
                  </a:lnTo>
                  <a:lnTo>
                    <a:pt x="214" y="134"/>
                  </a:lnTo>
                  <a:lnTo>
                    <a:pt x="220" y="138"/>
                  </a:lnTo>
                  <a:lnTo>
                    <a:pt x="227" y="144"/>
                  </a:lnTo>
                  <a:lnTo>
                    <a:pt x="233" y="150"/>
                  </a:lnTo>
                  <a:lnTo>
                    <a:pt x="238" y="157"/>
                  </a:lnTo>
                  <a:lnTo>
                    <a:pt x="243" y="164"/>
                  </a:lnTo>
                  <a:lnTo>
                    <a:pt x="246" y="171"/>
                  </a:lnTo>
                  <a:lnTo>
                    <a:pt x="250" y="180"/>
                  </a:lnTo>
                  <a:lnTo>
                    <a:pt x="252" y="180"/>
                  </a:lnTo>
                  <a:lnTo>
                    <a:pt x="252" y="0"/>
                  </a:lnTo>
                  <a:lnTo>
                    <a:pt x="290" y="0"/>
                  </a:lnTo>
                  <a:lnTo>
                    <a:pt x="290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5" name="Freeform 23"/>
            <p:cNvSpPr>
              <a:spLocks noEditPoints="1"/>
            </p:cNvSpPr>
            <p:nvPr/>
          </p:nvSpPr>
          <p:spPr bwMode="auto">
            <a:xfrm>
              <a:off x="2295" y="2402"/>
              <a:ext cx="114" cy="145"/>
            </a:xfrm>
            <a:custGeom>
              <a:avLst/>
              <a:gdLst>
                <a:gd name="T0" fmla="*/ 0 w 342"/>
                <a:gd name="T1" fmla="*/ 0 h 434"/>
                <a:gd name="T2" fmla="*/ 0 w 342"/>
                <a:gd name="T3" fmla="*/ 0 h 434"/>
                <a:gd name="T4" fmla="*/ 0 w 342"/>
                <a:gd name="T5" fmla="*/ 0 h 434"/>
                <a:gd name="T6" fmla="*/ 0 w 342"/>
                <a:gd name="T7" fmla="*/ 0 h 434"/>
                <a:gd name="T8" fmla="*/ 0 w 342"/>
                <a:gd name="T9" fmla="*/ 0 h 434"/>
                <a:gd name="T10" fmla="*/ 0 w 342"/>
                <a:gd name="T11" fmla="*/ 0 h 434"/>
                <a:gd name="T12" fmla="*/ 0 w 342"/>
                <a:gd name="T13" fmla="*/ 0 h 434"/>
                <a:gd name="T14" fmla="*/ 0 w 342"/>
                <a:gd name="T15" fmla="*/ 0 h 434"/>
                <a:gd name="T16" fmla="*/ 0 w 342"/>
                <a:gd name="T17" fmla="*/ 0 h 434"/>
                <a:gd name="T18" fmla="*/ 0 w 342"/>
                <a:gd name="T19" fmla="*/ 0 h 434"/>
                <a:gd name="T20" fmla="*/ 0 w 342"/>
                <a:gd name="T21" fmla="*/ 0 h 434"/>
                <a:gd name="T22" fmla="*/ 0 w 342"/>
                <a:gd name="T23" fmla="*/ 0 h 434"/>
                <a:gd name="T24" fmla="*/ 0 w 342"/>
                <a:gd name="T25" fmla="*/ 0 h 434"/>
                <a:gd name="T26" fmla="*/ 0 w 342"/>
                <a:gd name="T27" fmla="*/ 0 h 434"/>
                <a:gd name="T28" fmla="*/ 0 w 342"/>
                <a:gd name="T29" fmla="*/ 0 h 434"/>
                <a:gd name="T30" fmla="*/ 0 w 342"/>
                <a:gd name="T31" fmla="*/ 0 h 434"/>
                <a:gd name="T32" fmla="*/ 0 w 342"/>
                <a:gd name="T33" fmla="*/ 0 h 434"/>
                <a:gd name="T34" fmla="*/ 0 w 342"/>
                <a:gd name="T35" fmla="*/ 0 h 434"/>
                <a:gd name="T36" fmla="*/ 0 w 342"/>
                <a:gd name="T37" fmla="*/ 0 h 434"/>
                <a:gd name="T38" fmla="*/ 0 w 342"/>
                <a:gd name="T39" fmla="*/ 0 h 434"/>
                <a:gd name="T40" fmla="*/ 0 w 342"/>
                <a:gd name="T41" fmla="*/ 0 h 434"/>
                <a:gd name="T42" fmla="*/ 0 w 342"/>
                <a:gd name="T43" fmla="*/ 0 h 434"/>
                <a:gd name="T44" fmla="*/ 0 w 342"/>
                <a:gd name="T45" fmla="*/ 0 h 434"/>
                <a:gd name="T46" fmla="*/ 0 w 342"/>
                <a:gd name="T47" fmla="*/ 0 h 434"/>
                <a:gd name="T48" fmla="*/ 0 w 342"/>
                <a:gd name="T49" fmla="*/ 0 h 434"/>
                <a:gd name="T50" fmla="*/ 0 w 342"/>
                <a:gd name="T51" fmla="*/ 0 h 434"/>
                <a:gd name="T52" fmla="*/ 0 w 342"/>
                <a:gd name="T53" fmla="*/ 0 h 434"/>
                <a:gd name="T54" fmla="*/ 0 w 342"/>
                <a:gd name="T55" fmla="*/ 0 h 434"/>
                <a:gd name="T56" fmla="*/ 0 w 342"/>
                <a:gd name="T57" fmla="*/ 0 h 434"/>
                <a:gd name="T58" fmla="*/ 0 w 342"/>
                <a:gd name="T59" fmla="*/ 0 h 434"/>
                <a:gd name="T60" fmla="*/ 0 w 342"/>
                <a:gd name="T61" fmla="*/ 0 h 434"/>
                <a:gd name="T62" fmla="*/ 0 w 342"/>
                <a:gd name="T63" fmla="*/ 0 h 434"/>
                <a:gd name="T64" fmla="*/ 0 w 342"/>
                <a:gd name="T65" fmla="*/ 0 h 434"/>
                <a:gd name="T66" fmla="*/ 0 w 342"/>
                <a:gd name="T67" fmla="*/ 0 h 434"/>
                <a:gd name="T68" fmla="*/ 0 w 342"/>
                <a:gd name="T69" fmla="*/ 0 h 434"/>
                <a:gd name="T70" fmla="*/ 0 w 342"/>
                <a:gd name="T71" fmla="*/ 0 h 434"/>
                <a:gd name="T72" fmla="*/ 0 w 342"/>
                <a:gd name="T73" fmla="*/ 0 h 434"/>
                <a:gd name="T74" fmla="*/ 0 w 342"/>
                <a:gd name="T75" fmla="*/ 0 h 434"/>
                <a:gd name="T76" fmla="*/ 0 w 342"/>
                <a:gd name="T77" fmla="*/ 0 h 434"/>
                <a:gd name="T78" fmla="*/ 0 w 342"/>
                <a:gd name="T79" fmla="*/ 0 h 434"/>
                <a:gd name="T80" fmla="*/ 0 w 342"/>
                <a:gd name="T81" fmla="*/ 0 h 434"/>
                <a:gd name="T82" fmla="*/ 0 w 342"/>
                <a:gd name="T83" fmla="*/ 0 h 434"/>
                <a:gd name="T84" fmla="*/ 0 w 342"/>
                <a:gd name="T85" fmla="*/ 0 h 434"/>
                <a:gd name="T86" fmla="*/ 0 w 342"/>
                <a:gd name="T87" fmla="*/ 0 h 434"/>
                <a:gd name="T88" fmla="*/ 0 w 342"/>
                <a:gd name="T89" fmla="*/ 0 h 434"/>
                <a:gd name="T90" fmla="*/ 0 w 342"/>
                <a:gd name="T91" fmla="*/ 0 h 434"/>
                <a:gd name="T92" fmla="*/ 0 w 342"/>
                <a:gd name="T93" fmla="*/ 0 h 434"/>
                <a:gd name="T94" fmla="*/ 0 w 342"/>
                <a:gd name="T95" fmla="*/ 0 h 434"/>
                <a:gd name="T96" fmla="*/ 0 w 342"/>
                <a:gd name="T97" fmla="*/ 0 h 434"/>
                <a:gd name="T98" fmla="*/ 0 w 342"/>
                <a:gd name="T99" fmla="*/ 0 h 434"/>
                <a:gd name="T100" fmla="*/ 0 w 342"/>
                <a:gd name="T101" fmla="*/ 0 h 434"/>
                <a:gd name="T102" fmla="*/ 0 w 342"/>
                <a:gd name="T103" fmla="*/ 0 h 434"/>
                <a:gd name="T104" fmla="*/ 0 w 342"/>
                <a:gd name="T105" fmla="*/ 0 h 434"/>
                <a:gd name="T106" fmla="*/ 0 w 342"/>
                <a:gd name="T107" fmla="*/ 0 h 434"/>
                <a:gd name="T108" fmla="*/ 0 w 342"/>
                <a:gd name="T109" fmla="*/ 0 h 434"/>
                <a:gd name="T110" fmla="*/ 0 w 342"/>
                <a:gd name="T111" fmla="*/ 0 h 434"/>
                <a:gd name="T112" fmla="*/ 0 w 342"/>
                <a:gd name="T113" fmla="*/ 0 h 434"/>
                <a:gd name="T114" fmla="*/ 0 w 342"/>
                <a:gd name="T115" fmla="*/ 0 h 434"/>
                <a:gd name="T116" fmla="*/ 0 w 342"/>
                <a:gd name="T117" fmla="*/ 0 h 4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2"/>
                <a:gd name="T178" fmla="*/ 0 h 434"/>
                <a:gd name="T179" fmla="*/ 342 w 342"/>
                <a:gd name="T180" fmla="*/ 434 h 4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2" h="434">
                  <a:moveTo>
                    <a:pt x="41" y="206"/>
                  </a:moveTo>
                  <a:lnTo>
                    <a:pt x="195" y="206"/>
                  </a:lnTo>
                  <a:lnTo>
                    <a:pt x="205" y="206"/>
                  </a:lnTo>
                  <a:lnTo>
                    <a:pt x="214" y="205"/>
                  </a:lnTo>
                  <a:lnTo>
                    <a:pt x="222" y="203"/>
                  </a:lnTo>
                  <a:lnTo>
                    <a:pt x="231" y="201"/>
                  </a:lnTo>
                  <a:lnTo>
                    <a:pt x="240" y="197"/>
                  </a:lnTo>
                  <a:lnTo>
                    <a:pt x="247" y="193"/>
                  </a:lnTo>
                  <a:lnTo>
                    <a:pt x="255" y="189"/>
                  </a:lnTo>
                  <a:lnTo>
                    <a:pt x="261" y="183"/>
                  </a:lnTo>
                  <a:lnTo>
                    <a:pt x="268" y="178"/>
                  </a:lnTo>
                  <a:lnTo>
                    <a:pt x="273" y="171"/>
                  </a:lnTo>
                  <a:lnTo>
                    <a:pt x="277" y="165"/>
                  </a:lnTo>
                  <a:lnTo>
                    <a:pt x="282" y="157"/>
                  </a:lnTo>
                  <a:lnTo>
                    <a:pt x="285" y="149"/>
                  </a:lnTo>
                  <a:lnTo>
                    <a:pt x="287" y="140"/>
                  </a:lnTo>
                  <a:lnTo>
                    <a:pt x="288" y="132"/>
                  </a:lnTo>
                  <a:lnTo>
                    <a:pt x="289" y="122"/>
                  </a:lnTo>
                  <a:lnTo>
                    <a:pt x="288" y="112"/>
                  </a:lnTo>
                  <a:lnTo>
                    <a:pt x="287" y="102"/>
                  </a:lnTo>
                  <a:lnTo>
                    <a:pt x="286" y="94"/>
                  </a:lnTo>
                  <a:lnTo>
                    <a:pt x="283" y="86"/>
                  </a:lnTo>
                  <a:lnTo>
                    <a:pt x="280" y="78"/>
                  </a:lnTo>
                  <a:lnTo>
                    <a:pt x="276" y="71"/>
                  </a:lnTo>
                  <a:lnTo>
                    <a:pt x="271" y="65"/>
                  </a:lnTo>
                  <a:lnTo>
                    <a:pt x="266" y="58"/>
                  </a:lnTo>
                  <a:lnTo>
                    <a:pt x="259" y="54"/>
                  </a:lnTo>
                  <a:lnTo>
                    <a:pt x="253" y="48"/>
                  </a:lnTo>
                  <a:lnTo>
                    <a:pt x="245" y="45"/>
                  </a:lnTo>
                  <a:lnTo>
                    <a:pt x="236" y="42"/>
                  </a:lnTo>
                  <a:lnTo>
                    <a:pt x="228" y="39"/>
                  </a:lnTo>
                  <a:lnTo>
                    <a:pt x="217" y="36"/>
                  </a:lnTo>
                  <a:lnTo>
                    <a:pt x="207" y="35"/>
                  </a:lnTo>
                  <a:lnTo>
                    <a:pt x="195" y="35"/>
                  </a:lnTo>
                  <a:lnTo>
                    <a:pt x="41" y="35"/>
                  </a:lnTo>
                  <a:lnTo>
                    <a:pt x="41" y="206"/>
                  </a:lnTo>
                  <a:close/>
                  <a:moveTo>
                    <a:pt x="0" y="0"/>
                  </a:moveTo>
                  <a:lnTo>
                    <a:pt x="199" y="0"/>
                  </a:lnTo>
                  <a:lnTo>
                    <a:pt x="212" y="1"/>
                  </a:lnTo>
                  <a:lnTo>
                    <a:pt x="225" y="2"/>
                  </a:lnTo>
                  <a:lnTo>
                    <a:pt x="238" y="4"/>
                  </a:lnTo>
                  <a:lnTo>
                    <a:pt x="249" y="7"/>
                  </a:lnTo>
                  <a:lnTo>
                    <a:pt x="260" y="11"/>
                  </a:lnTo>
                  <a:lnTo>
                    <a:pt x="271" y="15"/>
                  </a:lnTo>
                  <a:lnTo>
                    <a:pt x="282" y="21"/>
                  </a:lnTo>
                  <a:lnTo>
                    <a:pt x="292" y="27"/>
                  </a:lnTo>
                  <a:lnTo>
                    <a:pt x="300" y="34"/>
                  </a:lnTo>
                  <a:lnTo>
                    <a:pt x="308" y="43"/>
                  </a:lnTo>
                  <a:lnTo>
                    <a:pt x="314" y="53"/>
                  </a:lnTo>
                  <a:lnTo>
                    <a:pt x="320" y="62"/>
                  </a:lnTo>
                  <a:lnTo>
                    <a:pt x="324" y="73"/>
                  </a:lnTo>
                  <a:lnTo>
                    <a:pt x="327" y="86"/>
                  </a:lnTo>
                  <a:lnTo>
                    <a:pt x="329" y="99"/>
                  </a:lnTo>
                  <a:lnTo>
                    <a:pt x="330" y="113"/>
                  </a:lnTo>
                  <a:lnTo>
                    <a:pt x="330" y="123"/>
                  </a:lnTo>
                  <a:lnTo>
                    <a:pt x="329" y="134"/>
                  </a:lnTo>
                  <a:lnTo>
                    <a:pt x="327" y="143"/>
                  </a:lnTo>
                  <a:lnTo>
                    <a:pt x="325" y="152"/>
                  </a:lnTo>
                  <a:lnTo>
                    <a:pt x="322" y="161"/>
                  </a:lnTo>
                  <a:lnTo>
                    <a:pt x="319" y="169"/>
                  </a:lnTo>
                  <a:lnTo>
                    <a:pt x="314" y="177"/>
                  </a:lnTo>
                  <a:lnTo>
                    <a:pt x="309" y="184"/>
                  </a:lnTo>
                  <a:lnTo>
                    <a:pt x="303" y="192"/>
                  </a:lnTo>
                  <a:lnTo>
                    <a:pt x="297" y="198"/>
                  </a:lnTo>
                  <a:lnTo>
                    <a:pt x="290" y="204"/>
                  </a:lnTo>
                  <a:lnTo>
                    <a:pt x="283" y="209"/>
                  </a:lnTo>
                  <a:lnTo>
                    <a:pt x="274" y="214"/>
                  </a:lnTo>
                  <a:lnTo>
                    <a:pt x="266" y="218"/>
                  </a:lnTo>
                  <a:lnTo>
                    <a:pt x="256" y="221"/>
                  </a:lnTo>
                  <a:lnTo>
                    <a:pt x="246" y="223"/>
                  </a:lnTo>
                  <a:lnTo>
                    <a:pt x="246" y="224"/>
                  </a:lnTo>
                  <a:lnTo>
                    <a:pt x="256" y="227"/>
                  </a:lnTo>
                  <a:lnTo>
                    <a:pt x="266" y="229"/>
                  </a:lnTo>
                  <a:lnTo>
                    <a:pt x="273" y="232"/>
                  </a:lnTo>
                  <a:lnTo>
                    <a:pt x="281" y="236"/>
                  </a:lnTo>
                  <a:lnTo>
                    <a:pt x="288" y="241"/>
                  </a:lnTo>
                  <a:lnTo>
                    <a:pt x="294" y="246"/>
                  </a:lnTo>
                  <a:lnTo>
                    <a:pt x="299" y="251"/>
                  </a:lnTo>
                  <a:lnTo>
                    <a:pt x="303" y="257"/>
                  </a:lnTo>
                  <a:lnTo>
                    <a:pt x="308" y="263"/>
                  </a:lnTo>
                  <a:lnTo>
                    <a:pt x="311" y="271"/>
                  </a:lnTo>
                  <a:lnTo>
                    <a:pt x="314" y="278"/>
                  </a:lnTo>
                  <a:lnTo>
                    <a:pt x="316" y="286"/>
                  </a:lnTo>
                  <a:lnTo>
                    <a:pt x="320" y="303"/>
                  </a:lnTo>
                  <a:lnTo>
                    <a:pt x="322" y="323"/>
                  </a:lnTo>
                  <a:lnTo>
                    <a:pt x="323" y="350"/>
                  </a:lnTo>
                  <a:lnTo>
                    <a:pt x="326" y="381"/>
                  </a:lnTo>
                  <a:lnTo>
                    <a:pt x="328" y="397"/>
                  </a:lnTo>
                  <a:lnTo>
                    <a:pt x="331" y="411"/>
                  </a:lnTo>
                  <a:lnTo>
                    <a:pt x="334" y="418"/>
                  </a:lnTo>
                  <a:lnTo>
                    <a:pt x="336" y="424"/>
                  </a:lnTo>
                  <a:lnTo>
                    <a:pt x="339" y="430"/>
                  </a:lnTo>
                  <a:lnTo>
                    <a:pt x="342" y="434"/>
                  </a:lnTo>
                  <a:lnTo>
                    <a:pt x="296" y="434"/>
                  </a:lnTo>
                  <a:lnTo>
                    <a:pt x="293" y="426"/>
                  </a:lnTo>
                  <a:lnTo>
                    <a:pt x="290" y="419"/>
                  </a:lnTo>
                  <a:lnTo>
                    <a:pt x="289" y="410"/>
                  </a:lnTo>
                  <a:lnTo>
                    <a:pt x="287" y="400"/>
                  </a:lnTo>
                  <a:lnTo>
                    <a:pt x="286" y="382"/>
                  </a:lnTo>
                  <a:lnTo>
                    <a:pt x="285" y="366"/>
                  </a:lnTo>
                  <a:lnTo>
                    <a:pt x="283" y="343"/>
                  </a:lnTo>
                  <a:lnTo>
                    <a:pt x="281" y="321"/>
                  </a:lnTo>
                  <a:lnTo>
                    <a:pt x="279" y="310"/>
                  </a:lnTo>
                  <a:lnTo>
                    <a:pt x="276" y="299"/>
                  </a:lnTo>
                  <a:lnTo>
                    <a:pt x="273" y="289"/>
                  </a:lnTo>
                  <a:lnTo>
                    <a:pt x="270" y="279"/>
                  </a:lnTo>
                  <a:lnTo>
                    <a:pt x="265" y="271"/>
                  </a:lnTo>
                  <a:lnTo>
                    <a:pt x="259" y="263"/>
                  </a:lnTo>
                  <a:lnTo>
                    <a:pt x="252" y="257"/>
                  </a:lnTo>
                  <a:lnTo>
                    <a:pt x="244" y="251"/>
                  </a:lnTo>
                  <a:lnTo>
                    <a:pt x="234" y="246"/>
                  </a:lnTo>
                  <a:lnTo>
                    <a:pt x="223" y="243"/>
                  </a:lnTo>
                  <a:lnTo>
                    <a:pt x="212" y="242"/>
                  </a:lnTo>
                  <a:lnTo>
                    <a:pt x="198" y="242"/>
                  </a:lnTo>
                  <a:lnTo>
                    <a:pt x="41" y="242"/>
                  </a:lnTo>
                  <a:lnTo>
                    <a:pt x="41" y="434"/>
                  </a:lnTo>
                  <a:lnTo>
                    <a:pt x="0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6" name="Freeform 24"/>
            <p:cNvSpPr>
              <a:spLocks noEditPoints="1"/>
            </p:cNvSpPr>
            <p:nvPr/>
          </p:nvSpPr>
          <p:spPr bwMode="auto">
            <a:xfrm>
              <a:off x="2422" y="2439"/>
              <a:ext cx="93" cy="111"/>
            </a:xfrm>
            <a:custGeom>
              <a:avLst/>
              <a:gdLst>
                <a:gd name="T0" fmla="*/ 0 w 280"/>
                <a:gd name="T1" fmla="*/ 0 h 332"/>
                <a:gd name="T2" fmla="*/ 0 w 280"/>
                <a:gd name="T3" fmla="*/ 0 h 332"/>
                <a:gd name="T4" fmla="*/ 0 w 280"/>
                <a:gd name="T5" fmla="*/ 0 h 332"/>
                <a:gd name="T6" fmla="*/ 0 w 280"/>
                <a:gd name="T7" fmla="*/ 0 h 332"/>
                <a:gd name="T8" fmla="*/ 0 w 280"/>
                <a:gd name="T9" fmla="*/ 0 h 332"/>
                <a:gd name="T10" fmla="*/ 0 w 280"/>
                <a:gd name="T11" fmla="*/ 0 h 332"/>
                <a:gd name="T12" fmla="*/ 0 w 280"/>
                <a:gd name="T13" fmla="*/ 0 h 332"/>
                <a:gd name="T14" fmla="*/ 0 w 280"/>
                <a:gd name="T15" fmla="*/ 0 h 332"/>
                <a:gd name="T16" fmla="*/ 0 w 280"/>
                <a:gd name="T17" fmla="*/ 0 h 332"/>
                <a:gd name="T18" fmla="*/ 0 w 280"/>
                <a:gd name="T19" fmla="*/ 0 h 332"/>
                <a:gd name="T20" fmla="*/ 0 w 280"/>
                <a:gd name="T21" fmla="*/ 0 h 332"/>
                <a:gd name="T22" fmla="*/ 0 w 280"/>
                <a:gd name="T23" fmla="*/ 0 h 332"/>
                <a:gd name="T24" fmla="*/ 0 w 280"/>
                <a:gd name="T25" fmla="*/ 0 h 332"/>
                <a:gd name="T26" fmla="*/ 0 w 280"/>
                <a:gd name="T27" fmla="*/ 0 h 332"/>
                <a:gd name="T28" fmla="*/ 0 w 280"/>
                <a:gd name="T29" fmla="*/ 0 h 332"/>
                <a:gd name="T30" fmla="*/ 0 w 280"/>
                <a:gd name="T31" fmla="*/ 0 h 332"/>
                <a:gd name="T32" fmla="*/ 0 w 280"/>
                <a:gd name="T33" fmla="*/ 0 h 332"/>
                <a:gd name="T34" fmla="*/ 0 w 280"/>
                <a:gd name="T35" fmla="*/ 0 h 332"/>
                <a:gd name="T36" fmla="*/ 0 w 280"/>
                <a:gd name="T37" fmla="*/ 0 h 332"/>
                <a:gd name="T38" fmla="*/ 0 w 280"/>
                <a:gd name="T39" fmla="*/ 0 h 332"/>
                <a:gd name="T40" fmla="*/ 0 w 280"/>
                <a:gd name="T41" fmla="*/ 0 h 332"/>
                <a:gd name="T42" fmla="*/ 0 w 280"/>
                <a:gd name="T43" fmla="*/ 0 h 332"/>
                <a:gd name="T44" fmla="*/ 0 w 280"/>
                <a:gd name="T45" fmla="*/ 0 h 332"/>
                <a:gd name="T46" fmla="*/ 0 w 280"/>
                <a:gd name="T47" fmla="*/ 0 h 332"/>
                <a:gd name="T48" fmla="*/ 0 w 280"/>
                <a:gd name="T49" fmla="*/ 0 h 332"/>
                <a:gd name="T50" fmla="*/ 0 w 280"/>
                <a:gd name="T51" fmla="*/ 0 h 332"/>
                <a:gd name="T52" fmla="*/ 0 w 280"/>
                <a:gd name="T53" fmla="*/ 0 h 332"/>
                <a:gd name="T54" fmla="*/ 0 w 280"/>
                <a:gd name="T55" fmla="*/ 0 h 332"/>
                <a:gd name="T56" fmla="*/ 0 w 280"/>
                <a:gd name="T57" fmla="*/ 0 h 332"/>
                <a:gd name="T58" fmla="*/ 0 w 280"/>
                <a:gd name="T59" fmla="*/ 0 h 332"/>
                <a:gd name="T60" fmla="*/ 0 w 280"/>
                <a:gd name="T61" fmla="*/ 0 h 332"/>
                <a:gd name="T62" fmla="*/ 0 w 280"/>
                <a:gd name="T63" fmla="*/ 0 h 332"/>
                <a:gd name="T64" fmla="*/ 0 w 280"/>
                <a:gd name="T65" fmla="*/ 0 h 332"/>
                <a:gd name="T66" fmla="*/ 0 w 280"/>
                <a:gd name="T67" fmla="*/ 0 h 332"/>
                <a:gd name="T68" fmla="*/ 0 w 280"/>
                <a:gd name="T69" fmla="*/ 0 h 332"/>
                <a:gd name="T70" fmla="*/ 0 w 280"/>
                <a:gd name="T71" fmla="*/ 0 h 332"/>
                <a:gd name="T72" fmla="*/ 0 w 280"/>
                <a:gd name="T73" fmla="*/ 0 h 332"/>
                <a:gd name="T74" fmla="*/ 0 w 280"/>
                <a:gd name="T75" fmla="*/ 0 h 332"/>
                <a:gd name="T76" fmla="*/ 0 w 280"/>
                <a:gd name="T77" fmla="*/ 0 h 332"/>
                <a:gd name="T78" fmla="*/ 0 w 280"/>
                <a:gd name="T79" fmla="*/ 0 h 332"/>
                <a:gd name="T80" fmla="*/ 0 w 280"/>
                <a:gd name="T81" fmla="*/ 0 h 332"/>
                <a:gd name="T82" fmla="*/ 0 w 280"/>
                <a:gd name="T83" fmla="*/ 0 h 332"/>
                <a:gd name="T84" fmla="*/ 0 w 280"/>
                <a:gd name="T85" fmla="*/ 0 h 332"/>
                <a:gd name="T86" fmla="*/ 0 w 280"/>
                <a:gd name="T87" fmla="*/ 0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0"/>
                <a:gd name="T133" fmla="*/ 0 h 332"/>
                <a:gd name="T134" fmla="*/ 280 w 280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0" h="332">
                  <a:moveTo>
                    <a:pt x="242" y="145"/>
                  </a:moveTo>
                  <a:lnTo>
                    <a:pt x="241" y="134"/>
                  </a:lnTo>
                  <a:lnTo>
                    <a:pt x="239" y="123"/>
                  </a:lnTo>
                  <a:lnTo>
                    <a:pt x="237" y="112"/>
                  </a:lnTo>
                  <a:lnTo>
                    <a:pt x="233" y="103"/>
                  </a:lnTo>
                  <a:lnTo>
                    <a:pt x="230" y="93"/>
                  </a:lnTo>
                  <a:lnTo>
                    <a:pt x="226" y="83"/>
                  </a:lnTo>
                  <a:lnTo>
                    <a:pt x="220" y="75"/>
                  </a:lnTo>
                  <a:lnTo>
                    <a:pt x="214" y="67"/>
                  </a:lnTo>
                  <a:lnTo>
                    <a:pt x="208" y="59"/>
                  </a:lnTo>
                  <a:lnTo>
                    <a:pt x="200" y="53"/>
                  </a:lnTo>
                  <a:lnTo>
                    <a:pt x="192" y="46"/>
                  </a:lnTo>
                  <a:lnTo>
                    <a:pt x="184" y="42"/>
                  </a:lnTo>
                  <a:lnTo>
                    <a:pt x="174" y="38"/>
                  </a:lnTo>
                  <a:lnTo>
                    <a:pt x="164" y="35"/>
                  </a:lnTo>
                  <a:lnTo>
                    <a:pt x="154" y="33"/>
                  </a:lnTo>
                  <a:lnTo>
                    <a:pt x="142" y="32"/>
                  </a:lnTo>
                  <a:lnTo>
                    <a:pt x="131" y="33"/>
                  </a:lnTo>
                  <a:lnTo>
                    <a:pt x="120" y="35"/>
                  </a:lnTo>
                  <a:lnTo>
                    <a:pt x="109" y="38"/>
                  </a:lnTo>
                  <a:lnTo>
                    <a:pt x="101" y="42"/>
                  </a:lnTo>
                  <a:lnTo>
                    <a:pt x="92" y="46"/>
                  </a:lnTo>
                  <a:lnTo>
                    <a:pt x="83" y="53"/>
                  </a:lnTo>
                  <a:lnTo>
                    <a:pt x="76" y="59"/>
                  </a:lnTo>
                  <a:lnTo>
                    <a:pt x="69" y="67"/>
                  </a:lnTo>
                  <a:lnTo>
                    <a:pt x="63" y="75"/>
                  </a:lnTo>
                  <a:lnTo>
                    <a:pt x="57" y="84"/>
                  </a:lnTo>
                  <a:lnTo>
                    <a:pt x="53" y="93"/>
                  </a:lnTo>
                  <a:lnTo>
                    <a:pt x="49" y="103"/>
                  </a:lnTo>
                  <a:lnTo>
                    <a:pt x="46" y="112"/>
                  </a:lnTo>
                  <a:lnTo>
                    <a:pt x="42" y="123"/>
                  </a:lnTo>
                  <a:lnTo>
                    <a:pt x="40" y="134"/>
                  </a:lnTo>
                  <a:lnTo>
                    <a:pt x="39" y="145"/>
                  </a:lnTo>
                  <a:lnTo>
                    <a:pt x="242" y="145"/>
                  </a:lnTo>
                  <a:close/>
                  <a:moveTo>
                    <a:pt x="39" y="176"/>
                  </a:moveTo>
                  <a:lnTo>
                    <a:pt x="39" y="187"/>
                  </a:lnTo>
                  <a:lnTo>
                    <a:pt x="40" y="198"/>
                  </a:lnTo>
                  <a:lnTo>
                    <a:pt x="42" y="208"/>
                  </a:lnTo>
                  <a:lnTo>
                    <a:pt x="44" y="219"/>
                  </a:lnTo>
                  <a:lnTo>
                    <a:pt x="48" y="230"/>
                  </a:lnTo>
                  <a:lnTo>
                    <a:pt x="52" y="240"/>
                  </a:lnTo>
                  <a:lnTo>
                    <a:pt x="57" y="249"/>
                  </a:lnTo>
                  <a:lnTo>
                    <a:pt x="63" y="259"/>
                  </a:lnTo>
                  <a:lnTo>
                    <a:pt x="70" y="268"/>
                  </a:lnTo>
                  <a:lnTo>
                    <a:pt x="78" y="275"/>
                  </a:lnTo>
                  <a:lnTo>
                    <a:pt x="85" y="282"/>
                  </a:lnTo>
                  <a:lnTo>
                    <a:pt x="95" y="288"/>
                  </a:lnTo>
                  <a:lnTo>
                    <a:pt x="106" y="293"/>
                  </a:lnTo>
                  <a:lnTo>
                    <a:pt x="117" y="297"/>
                  </a:lnTo>
                  <a:lnTo>
                    <a:pt x="129" y="299"/>
                  </a:lnTo>
                  <a:lnTo>
                    <a:pt x="142" y="299"/>
                  </a:lnTo>
                  <a:lnTo>
                    <a:pt x="152" y="299"/>
                  </a:lnTo>
                  <a:lnTo>
                    <a:pt x="162" y="298"/>
                  </a:lnTo>
                  <a:lnTo>
                    <a:pt x="171" y="296"/>
                  </a:lnTo>
                  <a:lnTo>
                    <a:pt x="179" y="294"/>
                  </a:lnTo>
                  <a:lnTo>
                    <a:pt x="187" y="291"/>
                  </a:lnTo>
                  <a:lnTo>
                    <a:pt x="195" y="287"/>
                  </a:lnTo>
                  <a:lnTo>
                    <a:pt x="201" y="283"/>
                  </a:lnTo>
                  <a:lnTo>
                    <a:pt x="208" y="278"/>
                  </a:lnTo>
                  <a:lnTo>
                    <a:pt x="213" y="272"/>
                  </a:lnTo>
                  <a:lnTo>
                    <a:pt x="218" y="266"/>
                  </a:lnTo>
                  <a:lnTo>
                    <a:pt x="224" y="259"/>
                  </a:lnTo>
                  <a:lnTo>
                    <a:pt x="228" y="253"/>
                  </a:lnTo>
                  <a:lnTo>
                    <a:pt x="231" y="245"/>
                  </a:lnTo>
                  <a:lnTo>
                    <a:pt x="235" y="237"/>
                  </a:lnTo>
                  <a:lnTo>
                    <a:pt x="238" y="228"/>
                  </a:lnTo>
                  <a:lnTo>
                    <a:pt x="241" y="219"/>
                  </a:lnTo>
                  <a:lnTo>
                    <a:pt x="279" y="219"/>
                  </a:lnTo>
                  <a:lnTo>
                    <a:pt x="276" y="232"/>
                  </a:lnTo>
                  <a:lnTo>
                    <a:pt x="271" y="245"/>
                  </a:lnTo>
                  <a:lnTo>
                    <a:pt x="267" y="256"/>
                  </a:lnTo>
                  <a:lnTo>
                    <a:pt x="262" y="267"/>
                  </a:lnTo>
                  <a:lnTo>
                    <a:pt x="256" y="278"/>
                  </a:lnTo>
                  <a:lnTo>
                    <a:pt x="250" y="286"/>
                  </a:lnTo>
                  <a:lnTo>
                    <a:pt x="242" y="295"/>
                  </a:lnTo>
                  <a:lnTo>
                    <a:pt x="235" y="302"/>
                  </a:lnTo>
                  <a:lnTo>
                    <a:pt x="226" y="309"/>
                  </a:lnTo>
                  <a:lnTo>
                    <a:pt x="216" y="315"/>
                  </a:lnTo>
                  <a:lnTo>
                    <a:pt x="205" y="320"/>
                  </a:lnTo>
                  <a:lnTo>
                    <a:pt x="195" y="324"/>
                  </a:lnTo>
                  <a:lnTo>
                    <a:pt x="183" y="327"/>
                  </a:lnTo>
                  <a:lnTo>
                    <a:pt x="170" y="329"/>
                  </a:lnTo>
                  <a:lnTo>
                    <a:pt x="157" y="332"/>
                  </a:lnTo>
                  <a:lnTo>
                    <a:pt x="142" y="332"/>
                  </a:lnTo>
                  <a:lnTo>
                    <a:pt x="124" y="330"/>
                  </a:lnTo>
                  <a:lnTo>
                    <a:pt x="107" y="328"/>
                  </a:lnTo>
                  <a:lnTo>
                    <a:pt x="92" y="324"/>
                  </a:lnTo>
                  <a:lnTo>
                    <a:pt x="78" y="319"/>
                  </a:lnTo>
                  <a:lnTo>
                    <a:pt x="65" y="311"/>
                  </a:lnTo>
                  <a:lnTo>
                    <a:pt x="53" y="302"/>
                  </a:lnTo>
                  <a:lnTo>
                    <a:pt x="43" y="293"/>
                  </a:lnTo>
                  <a:lnTo>
                    <a:pt x="34" y="282"/>
                  </a:lnTo>
                  <a:lnTo>
                    <a:pt x="26" y="270"/>
                  </a:lnTo>
                  <a:lnTo>
                    <a:pt x="20" y="258"/>
                  </a:lnTo>
                  <a:lnTo>
                    <a:pt x="13" y="244"/>
                  </a:lnTo>
                  <a:lnTo>
                    <a:pt x="9" y="230"/>
                  </a:lnTo>
                  <a:lnTo>
                    <a:pt x="6" y="215"/>
                  </a:lnTo>
                  <a:lnTo>
                    <a:pt x="2" y="199"/>
                  </a:lnTo>
                  <a:lnTo>
                    <a:pt x="1" y="183"/>
                  </a:lnTo>
                  <a:lnTo>
                    <a:pt x="0" y="166"/>
                  </a:lnTo>
                  <a:lnTo>
                    <a:pt x="1" y="150"/>
                  </a:lnTo>
                  <a:lnTo>
                    <a:pt x="2" y="135"/>
                  </a:lnTo>
                  <a:lnTo>
                    <a:pt x="6" y="120"/>
                  </a:lnTo>
                  <a:lnTo>
                    <a:pt x="9" y="106"/>
                  </a:lnTo>
                  <a:lnTo>
                    <a:pt x="13" y="91"/>
                  </a:lnTo>
                  <a:lnTo>
                    <a:pt x="20" y="78"/>
                  </a:lnTo>
                  <a:lnTo>
                    <a:pt x="26" y="65"/>
                  </a:lnTo>
                  <a:lnTo>
                    <a:pt x="34" y="52"/>
                  </a:lnTo>
                  <a:lnTo>
                    <a:pt x="43" y="41"/>
                  </a:lnTo>
                  <a:lnTo>
                    <a:pt x="53" y="31"/>
                  </a:lnTo>
                  <a:lnTo>
                    <a:pt x="65" y="22"/>
                  </a:lnTo>
                  <a:lnTo>
                    <a:pt x="78" y="14"/>
                  </a:lnTo>
                  <a:lnTo>
                    <a:pt x="92" y="9"/>
                  </a:lnTo>
                  <a:lnTo>
                    <a:pt x="107" y="4"/>
                  </a:lnTo>
                  <a:lnTo>
                    <a:pt x="124" y="1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7" y="4"/>
                  </a:lnTo>
                  <a:lnTo>
                    <a:pt x="192" y="9"/>
                  </a:lnTo>
                  <a:lnTo>
                    <a:pt x="206" y="15"/>
                  </a:lnTo>
                  <a:lnTo>
                    <a:pt x="219" y="24"/>
                  </a:lnTo>
                  <a:lnTo>
                    <a:pt x="230" y="32"/>
                  </a:lnTo>
                  <a:lnTo>
                    <a:pt x="241" y="43"/>
                  </a:lnTo>
                  <a:lnTo>
                    <a:pt x="250" y="55"/>
                  </a:lnTo>
                  <a:lnTo>
                    <a:pt x="257" y="68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3" y="111"/>
                  </a:lnTo>
                  <a:lnTo>
                    <a:pt x="277" y="127"/>
                  </a:lnTo>
                  <a:lnTo>
                    <a:pt x="279" y="144"/>
                  </a:lnTo>
                  <a:lnTo>
                    <a:pt x="280" y="160"/>
                  </a:lnTo>
                  <a:lnTo>
                    <a:pt x="280" y="176"/>
                  </a:lnTo>
                  <a:lnTo>
                    <a:pt x="39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7" name="Freeform 25"/>
            <p:cNvSpPr>
              <a:spLocks noEditPoints="1"/>
            </p:cNvSpPr>
            <p:nvPr/>
          </p:nvSpPr>
          <p:spPr bwMode="auto">
            <a:xfrm>
              <a:off x="2532" y="2439"/>
              <a:ext cx="96" cy="146"/>
            </a:xfrm>
            <a:custGeom>
              <a:avLst/>
              <a:gdLst>
                <a:gd name="T0" fmla="*/ 0 w 288"/>
                <a:gd name="T1" fmla="*/ 0 h 438"/>
                <a:gd name="T2" fmla="*/ 0 w 288"/>
                <a:gd name="T3" fmla="*/ 0 h 438"/>
                <a:gd name="T4" fmla="*/ 0 w 288"/>
                <a:gd name="T5" fmla="*/ 0 h 438"/>
                <a:gd name="T6" fmla="*/ 0 w 288"/>
                <a:gd name="T7" fmla="*/ 0 h 438"/>
                <a:gd name="T8" fmla="*/ 0 w 288"/>
                <a:gd name="T9" fmla="*/ 0 h 438"/>
                <a:gd name="T10" fmla="*/ 0 w 288"/>
                <a:gd name="T11" fmla="*/ 0 h 438"/>
                <a:gd name="T12" fmla="*/ 0 w 288"/>
                <a:gd name="T13" fmla="*/ 0 h 438"/>
                <a:gd name="T14" fmla="*/ 0 w 288"/>
                <a:gd name="T15" fmla="*/ 0 h 438"/>
                <a:gd name="T16" fmla="*/ 0 w 288"/>
                <a:gd name="T17" fmla="*/ 0 h 438"/>
                <a:gd name="T18" fmla="*/ 0 w 288"/>
                <a:gd name="T19" fmla="*/ 0 h 438"/>
                <a:gd name="T20" fmla="*/ 0 w 288"/>
                <a:gd name="T21" fmla="*/ 0 h 438"/>
                <a:gd name="T22" fmla="*/ 0 w 288"/>
                <a:gd name="T23" fmla="*/ 0 h 438"/>
                <a:gd name="T24" fmla="*/ 0 w 288"/>
                <a:gd name="T25" fmla="*/ 0 h 438"/>
                <a:gd name="T26" fmla="*/ 0 w 288"/>
                <a:gd name="T27" fmla="*/ 0 h 438"/>
                <a:gd name="T28" fmla="*/ 0 w 288"/>
                <a:gd name="T29" fmla="*/ 0 h 438"/>
                <a:gd name="T30" fmla="*/ 0 w 288"/>
                <a:gd name="T31" fmla="*/ 0 h 438"/>
                <a:gd name="T32" fmla="*/ 0 w 288"/>
                <a:gd name="T33" fmla="*/ 0 h 438"/>
                <a:gd name="T34" fmla="*/ 0 w 288"/>
                <a:gd name="T35" fmla="*/ 0 h 438"/>
                <a:gd name="T36" fmla="*/ 0 w 288"/>
                <a:gd name="T37" fmla="*/ 0 h 438"/>
                <a:gd name="T38" fmla="*/ 0 w 288"/>
                <a:gd name="T39" fmla="*/ 0 h 438"/>
                <a:gd name="T40" fmla="*/ 0 w 288"/>
                <a:gd name="T41" fmla="*/ 0 h 438"/>
                <a:gd name="T42" fmla="*/ 0 w 288"/>
                <a:gd name="T43" fmla="*/ 0 h 438"/>
                <a:gd name="T44" fmla="*/ 0 w 288"/>
                <a:gd name="T45" fmla="*/ 0 h 438"/>
                <a:gd name="T46" fmla="*/ 0 w 288"/>
                <a:gd name="T47" fmla="*/ 0 h 438"/>
                <a:gd name="T48" fmla="*/ 0 w 288"/>
                <a:gd name="T49" fmla="*/ 0 h 438"/>
                <a:gd name="T50" fmla="*/ 0 w 288"/>
                <a:gd name="T51" fmla="*/ 0 h 438"/>
                <a:gd name="T52" fmla="*/ 0 w 288"/>
                <a:gd name="T53" fmla="*/ 0 h 438"/>
                <a:gd name="T54" fmla="*/ 0 w 288"/>
                <a:gd name="T55" fmla="*/ 0 h 438"/>
                <a:gd name="T56" fmla="*/ 0 w 288"/>
                <a:gd name="T57" fmla="*/ 0 h 438"/>
                <a:gd name="T58" fmla="*/ 0 w 288"/>
                <a:gd name="T59" fmla="*/ 0 h 438"/>
                <a:gd name="T60" fmla="*/ 0 w 288"/>
                <a:gd name="T61" fmla="*/ 0 h 438"/>
                <a:gd name="T62" fmla="*/ 0 w 288"/>
                <a:gd name="T63" fmla="*/ 0 h 438"/>
                <a:gd name="T64" fmla="*/ 0 w 288"/>
                <a:gd name="T65" fmla="*/ 0 h 438"/>
                <a:gd name="T66" fmla="*/ 0 w 288"/>
                <a:gd name="T67" fmla="*/ 0 h 438"/>
                <a:gd name="T68" fmla="*/ 0 w 288"/>
                <a:gd name="T69" fmla="*/ 0 h 438"/>
                <a:gd name="T70" fmla="*/ 0 w 288"/>
                <a:gd name="T71" fmla="*/ 0 h 438"/>
                <a:gd name="T72" fmla="*/ 0 w 288"/>
                <a:gd name="T73" fmla="*/ 0 h 438"/>
                <a:gd name="T74" fmla="*/ 0 w 288"/>
                <a:gd name="T75" fmla="*/ 0 h 438"/>
                <a:gd name="T76" fmla="*/ 0 w 288"/>
                <a:gd name="T77" fmla="*/ 0 h 438"/>
                <a:gd name="T78" fmla="*/ 0 w 288"/>
                <a:gd name="T79" fmla="*/ 0 h 438"/>
                <a:gd name="T80" fmla="*/ 0 w 288"/>
                <a:gd name="T81" fmla="*/ 0 h 438"/>
                <a:gd name="T82" fmla="*/ 0 w 288"/>
                <a:gd name="T83" fmla="*/ 0 h 438"/>
                <a:gd name="T84" fmla="*/ 0 w 288"/>
                <a:gd name="T85" fmla="*/ 0 h 438"/>
                <a:gd name="T86" fmla="*/ 0 w 288"/>
                <a:gd name="T87" fmla="*/ 0 h 438"/>
                <a:gd name="T88" fmla="*/ 0 w 288"/>
                <a:gd name="T89" fmla="*/ 0 h 4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8"/>
                <a:gd name="T136" fmla="*/ 0 h 438"/>
                <a:gd name="T137" fmla="*/ 288 w 288"/>
                <a:gd name="T138" fmla="*/ 438 h 43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8" h="438">
                  <a:moveTo>
                    <a:pt x="148" y="32"/>
                  </a:moveTo>
                  <a:lnTo>
                    <a:pt x="133" y="33"/>
                  </a:lnTo>
                  <a:lnTo>
                    <a:pt x="119" y="36"/>
                  </a:lnTo>
                  <a:lnTo>
                    <a:pt x="106" y="39"/>
                  </a:lnTo>
                  <a:lnTo>
                    <a:pt x="95" y="43"/>
                  </a:lnTo>
                  <a:lnTo>
                    <a:pt x="84" y="49"/>
                  </a:lnTo>
                  <a:lnTo>
                    <a:pt x="75" y="56"/>
                  </a:lnTo>
                  <a:lnTo>
                    <a:pt x="68" y="64"/>
                  </a:lnTo>
                  <a:lnTo>
                    <a:pt x="60" y="72"/>
                  </a:lnTo>
                  <a:lnTo>
                    <a:pt x="55" y="82"/>
                  </a:lnTo>
                  <a:lnTo>
                    <a:pt x="49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41" y="127"/>
                  </a:lnTo>
                  <a:lnTo>
                    <a:pt x="39" y="140"/>
                  </a:lnTo>
                  <a:lnTo>
                    <a:pt x="38" y="153"/>
                  </a:lnTo>
                  <a:lnTo>
                    <a:pt x="38" y="166"/>
                  </a:lnTo>
                  <a:lnTo>
                    <a:pt x="38" y="178"/>
                  </a:lnTo>
                  <a:lnTo>
                    <a:pt x="39" y="190"/>
                  </a:lnTo>
                  <a:lnTo>
                    <a:pt x="41" y="203"/>
                  </a:lnTo>
                  <a:lnTo>
                    <a:pt x="43" y="214"/>
                  </a:lnTo>
                  <a:lnTo>
                    <a:pt x="47" y="226"/>
                  </a:lnTo>
                  <a:lnTo>
                    <a:pt x="50" y="237"/>
                  </a:lnTo>
                  <a:lnTo>
                    <a:pt x="56" y="247"/>
                  </a:lnTo>
                  <a:lnTo>
                    <a:pt x="62" y="257"/>
                  </a:lnTo>
                  <a:lnTo>
                    <a:pt x="69" y="267"/>
                  </a:lnTo>
                  <a:lnTo>
                    <a:pt x="77" y="274"/>
                  </a:lnTo>
                  <a:lnTo>
                    <a:pt x="86" y="282"/>
                  </a:lnTo>
                  <a:lnTo>
                    <a:pt x="96" y="288"/>
                  </a:lnTo>
                  <a:lnTo>
                    <a:pt x="108" y="293"/>
                  </a:lnTo>
                  <a:lnTo>
                    <a:pt x="120" y="297"/>
                  </a:lnTo>
                  <a:lnTo>
                    <a:pt x="133" y="299"/>
                  </a:lnTo>
                  <a:lnTo>
                    <a:pt x="148" y="299"/>
                  </a:lnTo>
                  <a:lnTo>
                    <a:pt x="161" y="299"/>
                  </a:lnTo>
                  <a:lnTo>
                    <a:pt x="173" y="297"/>
                  </a:lnTo>
                  <a:lnTo>
                    <a:pt x="184" y="293"/>
                  </a:lnTo>
                  <a:lnTo>
                    <a:pt x="194" y="288"/>
                  </a:lnTo>
                  <a:lnTo>
                    <a:pt x="204" y="282"/>
                  </a:lnTo>
                  <a:lnTo>
                    <a:pt x="211" y="274"/>
                  </a:lnTo>
                  <a:lnTo>
                    <a:pt x="219" y="267"/>
                  </a:lnTo>
                  <a:lnTo>
                    <a:pt x="227" y="257"/>
                  </a:lnTo>
                  <a:lnTo>
                    <a:pt x="232" y="247"/>
                  </a:lnTo>
                  <a:lnTo>
                    <a:pt x="236" y="237"/>
                  </a:lnTo>
                  <a:lnTo>
                    <a:pt x="241" y="226"/>
                  </a:lnTo>
                  <a:lnTo>
                    <a:pt x="244" y="214"/>
                  </a:lnTo>
                  <a:lnTo>
                    <a:pt x="247" y="203"/>
                  </a:lnTo>
                  <a:lnTo>
                    <a:pt x="248" y="190"/>
                  </a:lnTo>
                  <a:lnTo>
                    <a:pt x="249" y="178"/>
                  </a:lnTo>
                  <a:lnTo>
                    <a:pt x="250" y="166"/>
                  </a:lnTo>
                  <a:lnTo>
                    <a:pt x="249" y="153"/>
                  </a:lnTo>
                  <a:lnTo>
                    <a:pt x="248" y="141"/>
                  </a:lnTo>
                  <a:lnTo>
                    <a:pt x="247" y="130"/>
                  </a:lnTo>
                  <a:lnTo>
                    <a:pt x="244" y="118"/>
                  </a:lnTo>
                  <a:lnTo>
                    <a:pt x="241" y="106"/>
                  </a:lnTo>
                  <a:lnTo>
                    <a:pt x="236" y="95"/>
                  </a:lnTo>
                  <a:lnTo>
                    <a:pt x="232" y="84"/>
                  </a:lnTo>
                  <a:lnTo>
                    <a:pt x="227" y="75"/>
                  </a:lnTo>
                  <a:lnTo>
                    <a:pt x="219" y="66"/>
                  </a:lnTo>
                  <a:lnTo>
                    <a:pt x="211" y="57"/>
                  </a:lnTo>
                  <a:lnTo>
                    <a:pt x="204" y="51"/>
                  </a:lnTo>
                  <a:lnTo>
                    <a:pt x="194" y="44"/>
                  </a:lnTo>
                  <a:lnTo>
                    <a:pt x="184" y="39"/>
                  </a:lnTo>
                  <a:lnTo>
                    <a:pt x="173" y="36"/>
                  </a:lnTo>
                  <a:lnTo>
                    <a:pt x="161" y="33"/>
                  </a:lnTo>
                  <a:lnTo>
                    <a:pt x="148" y="32"/>
                  </a:lnTo>
                  <a:close/>
                  <a:moveTo>
                    <a:pt x="0" y="10"/>
                  </a:moveTo>
                  <a:lnTo>
                    <a:pt x="34" y="10"/>
                  </a:lnTo>
                  <a:lnTo>
                    <a:pt x="34" y="69"/>
                  </a:lnTo>
                  <a:lnTo>
                    <a:pt x="35" y="69"/>
                  </a:lnTo>
                  <a:lnTo>
                    <a:pt x="40" y="62"/>
                  </a:lnTo>
                  <a:lnTo>
                    <a:pt x="43" y="54"/>
                  </a:lnTo>
                  <a:lnTo>
                    <a:pt x="48" y="46"/>
                  </a:lnTo>
                  <a:lnTo>
                    <a:pt x="54" y="40"/>
                  </a:lnTo>
                  <a:lnTo>
                    <a:pt x="59" y="33"/>
                  </a:lnTo>
                  <a:lnTo>
                    <a:pt x="66" y="28"/>
                  </a:lnTo>
                  <a:lnTo>
                    <a:pt x="72" y="23"/>
                  </a:lnTo>
                  <a:lnTo>
                    <a:pt x="79" y="18"/>
                  </a:lnTo>
                  <a:lnTo>
                    <a:pt x="86" y="14"/>
                  </a:lnTo>
                  <a:lnTo>
                    <a:pt x="95" y="11"/>
                  </a:lnTo>
                  <a:lnTo>
                    <a:pt x="102" y="8"/>
                  </a:lnTo>
                  <a:lnTo>
                    <a:pt x="111" y="5"/>
                  </a:lnTo>
                  <a:lnTo>
                    <a:pt x="120" y="3"/>
                  </a:lnTo>
                  <a:lnTo>
                    <a:pt x="128" y="1"/>
                  </a:lnTo>
                  <a:lnTo>
                    <a:pt x="138" y="1"/>
                  </a:lnTo>
                  <a:lnTo>
                    <a:pt x="148" y="0"/>
                  </a:lnTo>
                  <a:lnTo>
                    <a:pt x="165" y="1"/>
                  </a:lnTo>
                  <a:lnTo>
                    <a:pt x="181" y="3"/>
                  </a:lnTo>
                  <a:lnTo>
                    <a:pt x="196" y="8"/>
                  </a:lnTo>
                  <a:lnTo>
                    <a:pt x="209" y="14"/>
                  </a:lnTo>
                  <a:lnTo>
                    <a:pt x="222" y="21"/>
                  </a:lnTo>
                  <a:lnTo>
                    <a:pt x="234" y="29"/>
                  </a:lnTo>
                  <a:lnTo>
                    <a:pt x="244" y="39"/>
                  </a:lnTo>
                  <a:lnTo>
                    <a:pt x="254" y="50"/>
                  </a:lnTo>
                  <a:lnTo>
                    <a:pt x="262" y="62"/>
                  </a:lnTo>
                  <a:lnTo>
                    <a:pt x="269" y="75"/>
                  </a:lnTo>
                  <a:lnTo>
                    <a:pt x="275" y="89"/>
                  </a:lnTo>
                  <a:lnTo>
                    <a:pt x="279" y="103"/>
                  </a:lnTo>
                  <a:lnTo>
                    <a:pt x="284" y="118"/>
                  </a:lnTo>
                  <a:lnTo>
                    <a:pt x="286" y="133"/>
                  </a:lnTo>
                  <a:lnTo>
                    <a:pt x="288" y="149"/>
                  </a:lnTo>
                  <a:lnTo>
                    <a:pt x="288" y="166"/>
                  </a:lnTo>
                  <a:lnTo>
                    <a:pt x="288" y="183"/>
                  </a:lnTo>
                  <a:lnTo>
                    <a:pt x="286" y="199"/>
                  </a:lnTo>
                  <a:lnTo>
                    <a:pt x="284" y="215"/>
                  </a:lnTo>
                  <a:lnTo>
                    <a:pt x="279" y="230"/>
                  </a:lnTo>
                  <a:lnTo>
                    <a:pt x="275" y="244"/>
                  </a:lnTo>
                  <a:lnTo>
                    <a:pt x="269" y="258"/>
                  </a:lnTo>
                  <a:lnTo>
                    <a:pt x="262" y="270"/>
                  </a:lnTo>
                  <a:lnTo>
                    <a:pt x="254" y="282"/>
                  </a:lnTo>
                  <a:lnTo>
                    <a:pt x="244" y="293"/>
                  </a:lnTo>
                  <a:lnTo>
                    <a:pt x="234" y="302"/>
                  </a:lnTo>
                  <a:lnTo>
                    <a:pt x="222" y="311"/>
                  </a:lnTo>
                  <a:lnTo>
                    <a:pt x="209" y="319"/>
                  </a:lnTo>
                  <a:lnTo>
                    <a:pt x="196" y="324"/>
                  </a:lnTo>
                  <a:lnTo>
                    <a:pt x="181" y="328"/>
                  </a:lnTo>
                  <a:lnTo>
                    <a:pt x="165" y="330"/>
                  </a:lnTo>
                  <a:lnTo>
                    <a:pt x="148" y="332"/>
                  </a:lnTo>
                  <a:lnTo>
                    <a:pt x="139" y="332"/>
                  </a:lnTo>
                  <a:lnTo>
                    <a:pt x="130" y="330"/>
                  </a:lnTo>
                  <a:lnTo>
                    <a:pt x="122" y="329"/>
                  </a:lnTo>
                  <a:lnTo>
                    <a:pt x="113" y="327"/>
                  </a:lnTo>
                  <a:lnTo>
                    <a:pt x="106" y="325"/>
                  </a:lnTo>
                  <a:lnTo>
                    <a:pt x="97" y="322"/>
                  </a:lnTo>
                  <a:lnTo>
                    <a:pt x="89" y="319"/>
                  </a:lnTo>
                  <a:lnTo>
                    <a:pt x="82" y="314"/>
                  </a:lnTo>
                  <a:lnTo>
                    <a:pt x="75" y="310"/>
                  </a:lnTo>
                  <a:lnTo>
                    <a:pt x="68" y="305"/>
                  </a:lnTo>
                  <a:lnTo>
                    <a:pt x="62" y="299"/>
                  </a:lnTo>
                  <a:lnTo>
                    <a:pt x="56" y="293"/>
                  </a:lnTo>
                  <a:lnTo>
                    <a:pt x="50" y="286"/>
                  </a:lnTo>
                  <a:lnTo>
                    <a:pt x="46" y="280"/>
                  </a:lnTo>
                  <a:lnTo>
                    <a:pt x="42" y="271"/>
                  </a:lnTo>
                  <a:lnTo>
                    <a:pt x="39" y="264"/>
                  </a:lnTo>
                  <a:lnTo>
                    <a:pt x="38" y="264"/>
                  </a:lnTo>
                  <a:lnTo>
                    <a:pt x="38" y="438"/>
                  </a:lnTo>
                  <a:lnTo>
                    <a:pt x="0" y="43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8" name="Freeform 26"/>
            <p:cNvSpPr>
              <a:spLocks/>
            </p:cNvSpPr>
            <p:nvPr/>
          </p:nvSpPr>
          <p:spPr bwMode="auto">
            <a:xfrm>
              <a:off x="2648" y="2442"/>
              <a:ext cx="85" cy="108"/>
            </a:xfrm>
            <a:custGeom>
              <a:avLst/>
              <a:gdLst>
                <a:gd name="T0" fmla="*/ 0 w 255"/>
                <a:gd name="T1" fmla="*/ 0 h 322"/>
                <a:gd name="T2" fmla="*/ 0 w 255"/>
                <a:gd name="T3" fmla="*/ 0 h 322"/>
                <a:gd name="T4" fmla="*/ 0 w 255"/>
                <a:gd name="T5" fmla="*/ 0 h 322"/>
                <a:gd name="T6" fmla="*/ 0 w 255"/>
                <a:gd name="T7" fmla="*/ 0 h 322"/>
                <a:gd name="T8" fmla="*/ 0 w 255"/>
                <a:gd name="T9" fmla="*/ 0 h 322"/>
                <a:gd name="T10" fmla="*/ 0 w 255"/>
                <a:gd name="T11" fmla="*/ 0 h 322"/>
                <a:gd name="T12" fmla="*/ 0 w 255"/>
                <a:gd name="T13" fmla="*/ 0 h 322"/>
                <a:gd name="T14" fmla="*/ 0 w 255"/>
                <a:gd name="T15" fmla="*/ 0 h 322"/>
                <a:gd name="T16" fmla="*/ 0 w 255"/>
                <a:gd name="T17" fmla="*/ 0 h 322"/>
                <a:gd name="T18" fmla="*/ 0 w 255"/>
                <a:gd name="T19" fmla="*/ 0 h 322"/>
                <a:gd name="T20" fmla="*/ 0 w 255"/>
                <a:gd name="T21" fmla="*/ 0 h 322"/>
                <a:gd name="T22" fmla="*/ 0 w 255"/>
                <a:gd name="T23" fmla="*/ 0 h 322"/>
                <a:gd name="T24" fmla="*/ 0 w 255"/>
                <a:gd name="T25" fmla="*/ 0 h 322"/>
                <a:gd name="T26" fmla="*/ 0 w 255"/>
                <a:gd name="T27" fmla="*/ 0 h 322"/>
                <a:gd name="T28" fmla="*/ 0 w 255"/>
                <a:gd name="T29" fmla="*/ 0 h 322"/>
                <a:gd name="T30" fmla="*/ 0 w 255"/>
                <a:gd name="T31" fmla="*/ 0 h 322"/>
                <a:gd name="T32" fmla="*/ 0 w 255"/>
                <a:gd name="T33" fmla="*/ 0 h 322"/>
                <a:gd name="T34" fmla="*/ 0 w 255"/>
                <a:gd name="T35" fmla="*/ 0 h 322"/>
                <a:gd name="T36" fmla="*/ 0 w 255"/>
                <a:gd name="T37" fmla="*/ 0 h 322"/>
                <a:gd name="T38" fmla="*/ 0 w 255"/>
                <a:gd name="T39" fmla="*/ 0 h 322"/>
                <a:gd name="T40" fmla="*/ 0 w 255"/>
                <a:gd name="T41" fmla="*/ 0 h 322"/>
                <a:gd name="T42" fmla="*/ 0 w 255"/>
                <a:gd name="T43" fmla="*/ 0 h 322"/>
                <a:gd name="T44" fmla="*/ 0 w 255"/>
                <a:gd name="T45" fmla="*/ 0 h 322"/>
                <a:gd name="T46" fmla="*/ 0 w 255"/>
                <a:gd name="T47" fmla="*/ 0 h 322"/>
                <a:gd name="T48" fmla="*/ 0 w 255"/>
                <a:gd name="T49" fmla="*/ 0 h 322"/>
                <a:gd name="T50" fmla="*/ 0 w 255"/>
                <a:gd name="T51" fmla="*/ 0 h 322"/>
                <a:gd name="T52" fmla="*/ 0 w 255"/>
                <a:gd name="T53" fmla="*/ 0 h 322"/>
                <a:gd name="T54" fmla="*/ 0 w 255"/>
                <a:gd name="T55" fmla="*/ 0 h 322"/>
                <a:gd name="T56" fmla="*/ 0 w 255"/>
                <a:gd name="T57" fmla="*/ 0 h 322"/>
                <a:gd name="T58" fmla="*/ 0 w 255"/>
                <a:gd name="T59" fmla="*/ 0 h 322"/>
                <a:gd name="T60" fmla="*/ 0 w 255"/>
                <a:gd name="T61" fmla="*/ 0 h 322"/>
                <a:gd name="T62" fmla="*/ 0 w 255"/>
                <a:gd name="T63" fmla="*/ 0 h 322"/>
                <a:gd name="T64" fmla="*/ 0 w 255"/>
                <a:gd name="T65" fmla="*/ 0 h 322"/>
                <a:gd name="T66" fmla="*/ 0 w 255"/>
                <a:gd name="T67" fmla="*/ 0 h 322"/>
                <a:gd name="T68" fmla="*/ 0 w 255"/>
                <a:gd name="T69" fmla="*/ 0 h 322"/>
                <a:gd name="T70" fmla="*/ 0 w 255"/>
                <a:gd name="T71" fmla="*/ 0 h 322"/>
                <a:gd name="T72" fmla="*/ 0 w 255"/>
                <a:gd name="T73" fmla="*/ 0 h 3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5"/>
                <a:gd name="T112" fmla="*/ 0 h 322"/>
                <a:gd name="T113" fmla="*/ 255 w 255"/>
                <a:gd name="T114" fmla="*/ 322 h 3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5" h="322">
                  <a:moveTo>
                    <a:pt x="255" y="313"/>
                  </a:moveTo>
                  <a:lnTo>
                    <a:pt x="220" y="313"/>
                  </a:lnTo>
                  <a:lnTo>
                    <a:pt x="220" y="256"/>
                  </a:lnTo>
                  <a:lnTo>
                    <a:pt x="219" y="256"/>
                  </a:lnTo>
                  <a:lnTo>
                    <a:pt x="215" y="264"/>
                  </a:lnTo>
                  <a:lnTo>
                    <a:pt x="210" y="271"/>
                  </a:lnTo>
                  <a:lnTo>
                    <a:pt x="206" y="278"/>
                  </a:lnTo>
                  <a:lnTo>
                    <a:pt x="200" y="284"/>
                  </a:lnTo>
                  <a:lnTo>
                    <a:pt x="195" y="290"/>
                  </a:lnTo>
                  <a:lnTo>
                    <a:pt x="188" y="296"/>
                  </a:lnTo>
                  <a:lnTo>
                    <a:pt x="182" y="300"/>
                  </a:lnTo>
                  <a:lnTo>
                    <a:pt x="174" y="304"/>
                  </a:lnTo>
                  <a:lnTo>
                    <a:pt x="168" y="309"/>
                  </a:lnTo>
                  <a:lnTo>
                    <a:pt x="160" y="312"/>
                  </a:lnTo>
                  <a:lnTo>
                    <a:pt x="153" y="315"/>
                  </a:lnTo>
                  <a:lnTo>
                    <a:pt x="144" y="317"/>
                  </a:lnTo>
                  <a:lnTo>
                    <a:pt x="136" y="319"/>
                  </a:lnTo>
                  <a:lnTo>
                    <a:pt x="128" y="320"/>
                  </a:lnTo>
                  <a:lnTo>
                    <a:pt x="119" y="322"/>
                  </a:lnTo>
                  <a:lnTo>
                    <a:pt x="111" y="322"/>
                  </a:lnTo>
                  <a:lnTo>
                    <a:pt x="97" y="322"/>
                  </a:lnTo>
                  <a:lnTo>
                    <a:pt x="84" y="319"/>
                  </a:lnTo>
                  <a:lnTo>
                    <a:pt x="71" y="317"/>
                  </a:lnTo>
                  <a:lnTo>
                    <a:pt x="60" y="314"/>
                  </a:lnTo>
                  <a:lnTo>
                    <a:pt x="50" y="309"/>
                  </a:lnTo>
                  <a:lnTo>
                    <a:pt x="41" y="303"/>
                  </a:lnTo>
                  <a:lnTo>
                    <a:pt x="33" y="297"/>
                  </a:lnTo>
                  <a:lnTo>
                    <a:pt x="26" y="290"/>
                  </a:lnTo>
                  <a:lnTo>
                    <a:pt x="20" y="282"/>
                  </a:lnTo>
                  <a:lnTo>
                    <a:pt x="14" y="273"/>
                  </a:lnTo>
                  <a:lnTo>
                    <a:pt x="10" y="263"/>
                  </a:lnTo>
                  <a:lnTo>
                    <a:pt x="7" y="252"/>
                  </a:lnTo>
                  <a:lnTo>
                    <a:pt x="5" y="241"/>
                  </a:lnTo>
                  <a:lnTo>
                    <a:pt x="3" y="229"/>
                  </a:lnTo>
                  <a:lnTo>
                    <a:pt x="1" y="216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04"/>
                  </a:lnTo>
                  <a:lnTo>
                    <a:pt x="39" y="214"/>
                  </a:lnTo>
                  <a:lnTo>
                    <a:pt x="40" y="223"/>
                  </a:lnTo>
                  <a:lnTo>
                    <a:pt x="43" y="232"/>
                  </a:lnTo>
                  <a:lnTo>
                    <a:pt x="45" y="241"/>
                  </a:lnTo>
                  <a:lnTo>
                    <a:pt x="47" y="248"/>
                  </a:lnTo>
                  <a:lnTo>
                    <a:pt x="50" y="256"/>
                  </a:lnTo>
                  <a:lnTo>
                    <a:pt x="54" y="262"/>
                  </a:lnTo>
                  <a:lnTo>
                    <a:pt x="59" y="268"/>
                  </a:lnTo>
                  <a:lnTo>
                    <a:pt x="64" y="273"/>
                  </a:lnTo>
                  <a:lnTo>
                    <a:pt x="71" y="277"/>
                  </a:lnTo>
                  <a:lnTo>
                    <a:pt x="77" y="281"/>
                  </a:lnTo>
                  <a:lnTo>
                    <a:pt x="85" y="284"/>
                  </a:lnTo>
                  <a:lnTo>
                    <a:pt x="93" y="287"/>
                  </a:lnTo>
                  <a:lnTo>
                    <a:pt x="102" y="288"/>
                  </a:lnTo>
                  <a:lnTo>
                    <a:pt x="112" y="289"/>
                  </a:lnTo>
                  <a:lnTo>
                    <a:pt x="122" y="289"/>
                  </a:lnTo>
                  <a:lnTo>
                    <a:pt x="134" y="289"/>
                  </a:lnTo>
                  <a:lnTo>
                    <a:pt x="146" y="287"/>
                  </a:lnTo>
                  <a:lnTo>
                    <a:pt x="156" y="284"/>
                  </a:lnTo>
                  <a:lnTo>
                    <a:pt x="166" y="279"/>
                  </a:lnTo>
                  <a:lnTo>
                    <a:pt x="174" y="273"/>
                  </a:lnTo>
                  <a:lnTo>
                    <a:pt x="182" y="266"/>
                  </a:lnTo>
                  <a:lnTo>
                    <a:pt x="188" y="259"/>
                  </a:lnTo>
                  <a:lnTo>
                    <a:pt x="195" y="250"/>
                  </a:lnTo>
                  <a:lnTo>
                    <a:pt x="200" y="242"/>
                  </a:lnTo>
                  <a:lnTo>
                    <a:pt x="205" y="232"/>
                  </a:lnTo>
                  <a:lnTo>
                    <a:pt x="209" y="221"/>
                  </a:lnTo>
                  <a:lnTo>
                    <a:pt x="211" y="210"/>
                  </a:lnTo>
                  <a:lnTo>
                    <a:pt x="214" y="200"/>
                  </a:lnTo>
                  <a:lnTo>
                    <a:pt x="215" y="188"/>
                  </a:lnTo>
                  <a:lnTo>
                    <a:pt x="216" y="176"/>
                  </a:lnTo>
                  <a:lnTo>
                    <a:pt x="217" y="164"/>
                  </a:lnTo>
                  <a:lnTo>
                    <a:pt x="217" y="0"/>
                  </a:lnTo>
                  <a:lnTo>
                    <a:pt x="255" y="0"/>
                  </a:lnTo>
                  <a:lnTo>
                    <a:pt x="255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09" name="Freeform 27"/>
            <p:cNvSpPr>
              <a:spLocks noEditPoints="1"/>
            </p:cNvSpPr>
            <p:nvPr/>
          </p:nvSpPr>
          <p:spPr bwMode="auto">
            <a:xfrm>
              <a:off x="2757" y="2402"/>
              <a:ext cx="96" cy="148"/>
            </a:xfrm>
            <a:custGeom>
              <a:avLst/>
              <a:gdLst>
                <a:gd name="T0" fmla="*/ 0 w 288"/>
                <a:gd name="T1" fmla="*/ 0 h 443"/>
                <a:gd name="T2" fmla="*/ 0 w 288"/>
                <a:gd name="T3" fmla="*/ 0 h 443"/>
                <a:gd name="T4" fmla="*/ 0 w 288"/>
                <a:gd name="T5" fmla="*/ 0 h 443"/>
                <a:gd name="T6" fmla="*/ 0 w 288"/>
                <a:gd name="T7" fmla="*/ 0 h 443"/>
                <a:gd name="T8" fmla="*/ 0 w 288"/>
                <a:gd name="T9" fmla="*/ 0 h 443"/>
                <a:gd name="T10" fmla="*/ 0 w 288"/>
                <a:gd name="T11" fmla="*/ 0 h 443"/>
                <a:gd name="T12" fmla="*/ 0 w 288"/>
                <a:gd name="T13" fmla="*/ 0 h 443"/>
                <a:gd name="T14" fmla="*/ 0 w 288"/>
                <a:gd name="T15" fmla="*/ 0 h 443"/>
                <a:gd name="T16" fmla="*/ 0 w 288"/>
                <a:gd name="T17" fmla="*/ 0 h 443"/>
                <a:gd name="T18" fmla="*/ 0 w 288"/>
                <a:gd name="T19" fmla="*/ 0 h 443"/>
                <a:gd name="T20" fmla="*/ 0 w 288"/>
                <a:gd name="T21" fmla="*/ 0 h 443"/>
                <a:gd name="T22" fmla="*/ 0 w 288"/>
                <a:gd name="T23" fmla="*/ 0 h 443"/>
                <a:gd name="T24" fmla="*/ 0 w 288"/>
                <a:gd name="T25" fmla="*/ 0 h 443"/>
                <a:gd name="T26" fmla="*/ 0 w 288"/>
                <a:gd name="T27" fmla="*/ 0 h 443"/>
                <a:gd name="T28" fmla="*/ 0 w 288"/>
                <a:gd name="T29" fmla="*/ 0 h 443"/>
                <a:gd name="T30" fmla="*/ 0 w 288"/>
                <a:gd name="T31" fmla="*/ 0 h 443"/>
                <a:gd name="T32" fmla="*/ 0 w 288"/>
                <a:gd name="T33" fmla="*/ 0 h 443"/>
                <a:gd name="T34" fmla="*/ 0 w 288"/>
                <a:gd name="T35" fmla="*/ 0 h 443"/>
                <a:gd name="T36" fmla="*/ 0 w 288"/>
                <a:gd name="T37" fmla="*/ 0 h 443"/>
                <a:gd name="T38" fmla="*/ 0 w 288"/>
                <a:gd name="T39" fmla="*/ 0 h 443"/>
                <a:gd name="T40" fmla="*/ 0 w 288"/>
                <a:gd name="T41" fmla="*/ 0 h 443"/>
                <a:gd name="T42" fmla="*/ 0 w 288"/>
                <a:gd name="T43" fmla="*/ 0 h 443"/>
                <a:gd name="T44" fmla="*/ 0 w 288"/>
                <a:gd name="T45" fmla="*/ 0 h 443"/>
                <a:gd name="T46" fmla="*/ 0 w 288"/>
                <a:gd name="T47" fmla="*/ 0 h 443"/>
                <a:gd name="T48" fmla="*/ 0 w 288"/>
                <a:gd name="T49" fmla="*/ 0 h 443"/>
                <a:gd name="T50" fmla="*/ 0 w 288"/>
                <a:gd name="T51" fmla="*/ 0 h 443"/>
                <a:gd name="T52" fmla="*/ 0 w 288"/>
                <a:gd name="T53" fmla="*/ 0 h 443"/>
                <a:gd name="T54" fmla="*/ 0 w 288"/>
                <a:gd name="T55" fmla="*/ 0 h 443"/>
                <a:gd name="T56" fmla="*/ 0 w 288"/>
                <a:gd name="T57" fmla="*/ 0 h 443"/>
                <a:gd name="T58" fmla="*/ 0 w 288"/>
                <a:gd name="T59" fmla="*/ 0 h 443"/>
                <a:gd name="T60" fmla="*/ 0 w 288"/>
                <a:gd name="T61" fmla="*/ 0 h 443"/>
                <a:gd name="T62" fmla="*/ 0 w 288"/>
                <a:gd name="T63" fmla="*/ 0 h 443"/>
                <a:gd name="T64" fmla="*/ 0 w 288"/>
                <a:gd name="T65" fmla="*/ 0 h 443"/>
                <a:gd name="T66" fmla="*/ 0 w 288"/>
                <a:gd name="T67" fmla="*/ 0 h 443"/>
                <a:gd name="T68" fmla="*/ 0 w 288"/>
                <a:gd name="T69" fmla="*/ 0 h 443"/>
                <a:gd name="T70" fmla="*/ 0 w 288"/>
                <a:gd name="T71" fmla="*/ 0 h 443"/>
                <a:gd name="T72" fmla="*/ 0 w 288"/>
                <a:gd name="T73" fmla="*/ 0 h 443"/>
                <a:gd name="T74" fmla="*/ 0 w 288"/>
                <a:gd name="T75" fmla="*/ 0 h 443"/>
                <a:gd name="T76" fmla="*/ 0 w 288"/>
                <a:gd name="T77" fmla="*/ 0 h 443"/>
                <a:gd name="T78" fmla="*/ 0 w 288"/>
                <a:gd name="T79" fmla="*/ 0 h 443"/>
                <a:gd name="T80" fmla="*/ 0 w 288"/>
                <a:gd name="T81" fmla="*/ 0 h 443"/>
                <a:gd name="T82" fmla="*/ 0 w 288"/>
                <a:gd name="T83" fmla="*/ 0 h 443"/>
                <a:gd name="T84" fmla="*/ 0 w 288"/>
                <a:gd name="T85" fmla="*/ 0 h 443"/>
                <a:gd name="T86" fmla="*/ 0 w 288"/>
                <a:gd name="T87" fmla="*/ 0 h 443"/>
                <a:gd name="T88" fmla="*/ 0 w 288"/>
                <a:gd name="T89" fmla="*/ 0 h 4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8"/>
                <a:gd name="T136" fmla="*/ 0 h 443"/>
                <a:gd name="T137" fmla="*/ 288 w 288"/>
                <a:gd name="T138" fmla="*/ 443 h 4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8" h="443">
                  <a:moveTo>
                    <a:pt x="148" y="143"/>
                  </a:moveTo>
                  <a:lnTo>
                    <a:pt x="132" y="144"/>
                  </a:lnTo>
                  <a:lnTo>
                    <a:pt x="120" y="147"/>
                  </a:lnTo>
                  <a:lnTo>
                    <a:pt x="108" y="150"/>
                  </a:lnTo>
                  <a:lnTo>
                    <a:pt x="96" y="155"/>
                  </a:lnTo>
                  <a:lnTo>
                    <a:pt x="86" y="162"/>
                  </a:lnTo>
                  <a:lnTo>
                    <a:pt x="77" y="168"/>
                  </a:lnTo>
                  <a:lnTo>
                    <a:pt x="69" y="177"/>
                  </a:lnTo>
                  <a:lnTo>
                    <a:pt x="62" y="186"/>
                  </a:lnTo>
                  <a:lnTo>
                    <a:pt x="56" y="195"/>
                  </a:lnTo>
                  <a:lnTo>
                    <a:pt x="51" y="206"/>
                  </a:lnTo>
                  <a:lnTo>
                    <a:pt x="47" y="217"/>
                  </a:lnTo>
                  <a:lnTo>
                    <a:pt x="43" y="229"/>
                  </a:lnTo>
                  <a:lnTo>
                    <a:pt x="41" y="241"/>
                  </a:lnTo>
                  <a:lnTo>
                    <a:pt x="39" y="252"/>
                  </a:lnTo>
                  <a:lnTo>
                    <a:pt x="37" y="264"/>
                  </a:lnTo>
                  <a:lnTo>
                    <a:pt x="37" y="277"/>
                  </a:lnTo>
                  <a:lnTo>
                    <a:pt x="37" y="289"/>
                  </a:lnTo>
                  <a:lnTo>
                    <a:pt x="39" y="301"/>
                  </a:lnTo>
                  <a:lnTo>
                    <a:pt x="41" y="314"/>
                  </a:lnTo>
                  <a:lnTo>
                    <a:pt x="43" y="325"/>
                  </a:lnTo>
                  <a:lnTo>
                    <a:pt x="47" y="337"/>
                  </a:lnTo>
                  <a:lnTo>
                    <a:pt x="51" y="348"/>
                  </a:lnTo>
                  <a:lnTo>
                    <a:pt x="56" y="358"/>
                  </a:lnTo>
                  <a:lnTo>
                    <a:pt x="62" y="368"/>
                  </a:lnTo>
                  <a:lnTo>
                    <a:pt x="69" y="378"/>
                  </a:lnTo>
                  <a:lnTo>
                    <a:pt x="77" y="385"/>
                  </a:lnTo>
                  <a:lnTo>
                    <a:pt x="86" y="393"/>
                  </a:lnTo>
                  <a:lnTo>
                    <a:pt x="96" y="399"/>
                  </a:lnTo>
                  <a:lnTo>
                    <a:pt x="108" y="404"/>
                  </a:lnTo>
                  <a:lnTo>
                    <a:pt x="120" y="408"/>
                  </a:lnTo>
                  <a:lnTo>
                    <a:pt x="132" y="410"/>
                  </a:lnTo>
                  <a:lnTo>
                    <a:pt x="148" y="410"/>
                  </a:lnTo>
                  <a:lnTo>
                    <a:pt x="161" y="410"/>
                  </a:lnTo>
                  <a:lnTo>
                    <a:pt x="172" y="408"/>
                  </a:lnTo>
                  <a:lnTo>
                    <a:pt x="184" y="404"/>
                  </a:lnTo>
                  <a:lnTo>
                    <a:pt x="194" y="399"/>
                  </a:lnTo>
                  <a:lnTo>
                    <a:pt x="204" y="393"/>
                  </a:lnTo>
                  <a:lnTo>
                    <a:pt x="212" y="385"/>
                  </a:lnTo>
                  <a:lnTo>
                    <a:pt x="219" y="378"/>
                  </a:lnTo>
                  <a:lnTo>
                    <a:pt x="226" y="368"/>
                  </a:lnTo>
                  <a:lnTo>
                    <a:pt x="232" y="358"/>
                  </a:lnTo>
                  <a:lnTo>
                    <a:pt x="237" y="348"/>
                  </a:lnTo>
                  <a:lnTo>
                    <a:pt x="240" y="337"/>
                  </a:lnTo>
                  <a:lnTo>
                    <a:pt x="244" y="325"/>
                  </a:lnTo>
                  <a:lnTo>
                    <a:pt x="247" y="314"/>
                  </a:lnTo>
                  <a:lnTo>
                    <a:pt x="249" y="301"/>
                  </a:lnTo>
                  <a:lnTo>
                    <a:pt x="250" y="289"/>
                  </a:lnTo>
                  <a:lnTo>
                    <a:pt x="250" y="277"/>
                  </a:lnTo>
                  <a:lnTo>
                    <a:pt x="250" y="264"/>
                  </a:lnTo>
                  <a:lnTo>
                    <a:pt x="249" y="252"/>
                  </a:lnTo>
                  <a:lnTo>
                    <a:pt x="247" y="241"/>
                  </a:lnTo>
                  <a:lnTo>
                    <a:pt x="244" y="229"/>
                  </a:lnTo>
                  <a:lnTo>
                    <a:pt x="240" y="217"/>
                  </a:lnTo>
                  <a:lnTo>
                    <a:pt x="237" y="206"/>
                  </a:lnTo>
                  <a:lnTo>
                    <a:pt x="232" y="195"/>
                  </a:lnTo>
                  <a:lnTo>
                    <a:pt x="226" y="186"/>
                  </a:lnTo>
                  <a:lnTo>
                    <a:pt x="219" y="177"/>
                  </a:lnTo>
                  <a:lnTo>
                    <a:pt x="212" y="168"/>
                  </a:lnTo>
                  <a:lnTo>
                    <a:pt x="204" y="162"/>
                  </a:lnTo>
                  <a:lnTo>
                    <a:pt x="194" y="155"/>
                  </a:lnTo>
                  <a:lnTo>
                    <a:pt x="184" y="150"/>
                  </a:lnTo>
                  <a:lnTo>
                    <a:pt x="172" y="147"/>
                  </a:lnTo>
                  <a:lnTo>
                    <a:pt x="161" y="144"/>
                  </a:lnTo>
                  <a:lnTo>
                    <a:pt x="148" y="143"/>
                  </a:lnTo>
                  <a:close/>
                  <a:moveTo>
                    <a:pt x="0" y="0"/>
                  </a:moveTo>
                  <a:lnTo>
                    <a:pt x="37" y="0"/>
                  </a:lnTo>
                  <a:lnTo>
                    <a:pt x="37" y="180"/>
                  </a:lnTo>
                  <a:lnTo>
                    <a:pt x="39" y="180"/>
                  </a:lnTo>
                  <a:lnTo>
                    <a:pt x="42" y="171"/>
                  </a:lnTo>
                  <a:lnTo>
                    <a:pt x="46" y="164"/>
                  </a:lnTo>
                  <a:lnTo>
                    <a:pt x="50" y="156"/>
                  </a:lnTo>
                  <a:lnTo>
                    <a:pt x="56" y="150"/>
                  </a:lnTo>
                  <a:lnTo>
                    <a:pt x="61" y="144"/>
                  </a:lnTo>
                  <a:lnTo>
                    <a:pt x="68" y="138"/>
                  </a:lnTo>
                  <a:lnTo>
                    <a:pt x="74" y="134"/>
                  </a:lnTo>
                  <a:lnTo>
                    <a:pt x="82" y="128"/>
                  </a:lnTo>
                  <a:lnTo>
                    <a:pt x="89" y="125"/>
                  </a:lnTo>
                  <a:lnTo>
                    <a:pt x="97" y="121"/>
                  </a:lnTo>
                  <a:lnTo>
                    <a:pt x="105" y="119"/>
                  </a:lnTo>
                  <a:lnTo>
                    <a:pt x="113" y="115"/>
                  </a:lnTo>
                  <a:lnTo>
                    <a:pt x="122" y="114"/>
                  </a:lnTo>
                  <a:lnTo>
                    <a:pt x="130" y="112"/>
                  </a:lnTo>
                  <a:lnTo>
                    <a:pt x="139" y="112"/>
                  </a:lnTo>
                  <a:lnTo>
                    <a:pt x="148" y="111"/>
                  </a:lnTo>
                  <a:lnTo>
                    <a:pt x="165" y="112"/>
                  </a:lnTo>
                  <a:lnTo>
                    <a:pt x="181" y="114"/>
                  </a:lnTo>
                  <a:lnTo>
                    <a:pt x="196" y="119"/>
                  </a:lnTo>
                  <a:lnTo>
                    <a:pt x="209" y="125"/>
                  </a:lnTo>
                  <a:lnTo>
                    <a:pt x="222" y="132"/>
                  </a:lnTo>
                  <a:lnTo>
                    <a:pt x="234" y="140"/>
                  </a:lnTo>
                  <a:lnTo>
                    <a:pt x="245" y="150"/>
                  </a:lnTo>
                  <a:lnTo>
                    <a:pt x="253" y="161"/>
                  </a:lnTo>
                  <a:lnTo>
                    <a:pt x="262" y="173"/>
                  </a:lnTo>
                  <a:lnTo>
                    <a:pt x="269" y="186"/>
                  </a:lnTo>
                  <a:lnTo>
                    <a:pt x="275" y="200"/>
                  </a:lnTo>
                  <a:lnTo>
                    <a:pt x="279" y="214"/>
                  </a:lnTo>
                  <a:lnTo>
                    <a:pt x="284" y="229"/>
                  </a:lnTo>
                  <a:lnTo>
                    <a:pt x="286" y="244"/>
                  </a:lnTo>
                  <a:lnTo>
                    <a:pt x="288" y="260"/>
                  </a:lnTo>
                  <a:lnTo>
                    <a:pt x="288" y="277"/>
                  </a:lnTo>
                  <a:lnTo>
                    <a:pt x="288" y="294"/>
                  </a:lnTo>
                  <a:lnTo>
                    <a:pt x="286" y="310"/>
                  </a:lnTo>
                  <a:lnTo>
                    <a:pt x="284" y="326"/>
                  </a:lnTo>
                  <a:lnTo>
                    <a:pt x="279" y="341"/>
                  </a:lnTo>
                  <a:lnTo>
                    <a:pt x="275" y="355"/>
                  </a:lnTo>
                  <a:lnTo>
                    <a:pt x="269" y="369"/>
                  </a:lnTo>
                  <a:lnTo>
                    <a:pt x="262" y="381"/>
                  </a:lnTo>
                  <a:lnTo>
                    <a:pt x="253" y="393"/>
                  </a:lnTo>
                  <a:lnTo>
                    <a:pt x="245" y="404"/>
                  </a:lnTo>
                  <a:lnTo>
                    <a:pt x="234" y="413"/>
                  </a:lnTo>
                  <a:lnTo>
                    <a:pt x="222" y="422"/>
                  </a:lnTo>
                  <a:lnTo>
                    <a:pt x="209" y="430"/>
                  </a:lnTo>
                  <a:lnTo>
                    <a:pt x="196" y="435"/>
                  </a:lnTo>
                  <a:lnTo>
                    <a:pt x="181" y="439"/>
                  </a:lnTo>
                  <a:lnTo>
                    <a:pt x="165" y="441"/>
                  </a:lnTo>
                  <a:lnTo>
                    <a:pt x="148" y="443"/>
                  </a:lnTo>
                  <a:lnTo>
                    <a:pt x="138" y="443"/>
                  </a:lnTo>
                  <a:lnTo>
                    <a:pt x="128" y="441"/>
                  </a:lnTo>
                  <a:lnTo>
                    <a:pt x="120" y="440"/>
                  </a:lnTo>
                  <a:lnTo>
                    <a:pt x="111" y="438"/>
                  </a:lnTo>
                  <a:lnTo>
                    <a:pt x="102" y="436"/>
                  </a:lnTo>
                  <a:lnTo>
                    <a:pt x="95" y="433"/>
                  </a:lnTo>
                  <a:lnTo>
                    <a:pt x="86" y="429"/>
                  </a:lnTo>
                  <a:lnTo>
                    <a:pt x="80" y="424"/>
                  </a:lnTo>
                  <a:lnTo>
                    <a:pt x="72" y="420"/>
                  </a:lnTo>
                  <a:lnTo>
                    <a:pt x="66" y="414"/>
                  </a:lnTo>
                  <a:lnTo>
                    <a:pt x="59" y="409"/>
                  </a:lnTo>
                  <a:lnTo>
                    <a:pt x="54" y="403"/>
                  </a:lnTo>
                  <a:lnTo>
                    <a:pt x="48" y="396"/>
                  </a:lnTo>
                  <a:lnTo>
                    <a:pt x="44" y="390"/>
                  </a:lnTo>
                  <a:lnTo>
                    <a:pt x="40" y="382"/>
                  </a:lnTo>
                  <a:lnTo>
                    <a:pt x="35" y="375"/>
                  </a:lnTo>
                  <a:lnTo>
                    <a:pt x="34" y="375"/>
                  </a:lnTo>
                  <a:lnTo>
                    <a:pt x="34" y="434"/>
                  </a:lnTo>
                  <a:lnTo>
                    <a:pt x="0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0" name="Rectangle 28"/>
            <p:cNvSpPr>
              <a:spLocks noChangeArrowheads="1"/>
            </p:cNvSpPr>
            <p:nvPr/>
          </p:nvSpPr>
          <p:spPr bwMode="auto">
            <a:xfrm>
              <a:off x="2873" y="2402"/>
              <a:ext cx="13" cy="1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AutoNum type="arabicPeriod"/>
                <a:defRPr sz="2700">
                  <a:solidFill>
                    <a:srgbClr val="797777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100">
                  <a:solidFill>
                    <a:srgbClr val="797777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797777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797777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l-SI" altLang="sl-SI" sz="1800">
                <a:solidFill>
                  <a:schemeClr val="tx1"/>
                </a:solidFill>
              </a:endParaRPr>
            </a:p>
          </p:txBody>
        </p:sp>
        <p:sp>
          <p:nvSpPr>
            <p:cNvPr id="8211" name="Freeform 29"/>
            <p:cNvSpPr>
              <a:spLocks noEditPoints="1"/>
            </p:cNvSpPr>
            <p:nvPr/>
          </p:nvSpPr>
          <p:spPr bwMode="auto">
            <a:xfrm>
              <a:off x="2911" y="2402"/>
              <a:ext cx="12" cy="145"/>
            </a:xfrm>
            <a:custGeom>
              <a:avLst/>
              <a:gdLst>
                <a:gd name="T0" fmla="*/ 0 w 38"/>
                <a:gd name="T1" fmla="*/ 0 h 434"/>
                <a:gd name="T2" fmla="*/ 0 w 38"/>
                <a:gd name="T3" fmla="*/ 0 h 434"/>
                <a:gd name="T4" fmla="*/ 0 w 38"/>
                <a:gd name="T5" fmla="*/ 0 h 434"/>
                <a:gd name="T6" fmla="*/ 0 w 38"/>
                <a:gd name="T7" fmla="*/ 0 h 434"/>
                <a:gd name="T8" fmla="*/ 0 w 38"/>
                <a:gd name="T9" fmla="*/ 0 h 434"/>
                <a:gd name="T10" fmla="*/ 0 w 38"/>
                <a:gd name="T11" fmla="*/ 0 h 434"/>
                <a:gd name="T12" fmla="*/ 0 w 38"/>
                <a:gd name="T13" fmla="*/ 0 h 434"/>
                <a:gd name="T14" fmla="*/ 0 w 38"/>
                <a:gd name="T15" fmla="*/ 0 h 434"/>
                <a:gd name="T16" fmla="*/ 0 w 38"/>
                <a:gd name="T17" fmla="*/ 0 h 434"/>
                <a:gd name="T18" fmla="*/ 0 w 38"/>
                <a:gd name="T19" fmla="*/ 0 h 4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434"/>
                <a:gd name="T32" fmla="*/ 38 w 38"/>
                <a:gd name="T33" fmla="*/ 434 h 4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434">
                  <a:moveTo>
                    <a:pt x="0" y="121"/>
                  </a:moveTo>
                  <a:lnTo>
                    <a:pt x="38" y="121"/>
                  </a:lnTo>
                  <a:lnTo>
                    <a:pt x="38" y="434"/>
                  </a:lnTo>
                  <a:lnTo>
                    <a:pt x="0" y="434"/>
                  </a:lnTo>
                  <a:lnTo>
                    <a:pt x="0" y="121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38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2" name="Freeform 30"/>
            <p:cNvSpPr>
              <a:spLocks/>
            </p:cNvSpPr>
            <p:nvPr/>
          </p:nvSpPr>
          <p:spPr bwMode="auto">
            <a:xfrm>
              <a:off x="2948" y="2402"/>
              <a:ext cx="90" cy="145"/>
            </a:xfrm>
            <a:custGeom>
              <a:avLst/>
              <a:gdLst>
                <a:gd name="T0" fmla="*/ 0 w 272"/>
                <a:gd name="T1" fmla="*/ 0 h 434"/>
                <a:gd name="T2" fmla="*/ 0 w 272"/>
                <a:gd name="T3" fmla="*/ 0 h 434"/>
                <a:gd name="T4" fmla="*/ 0 w 272"/>
                <a:gd name="T5" fmla="*/ 0 h 434"/>
                <a:gd name="T6" fmla="*/ 0 w 272"/>
                <a:gd name="T7" fmla="*/ 0 h 434"/>
                <a:gd name="T8" fmla="*/ 0 w 272"/>
                <a:gd name="T9" fmla="*/ 0 h 434"/>
                <a:gd name="T10" fmla="*/ 0 w 272"/>
                <a:gd name="T11" fmla="*/ 0 h 434"/>
                <a:gd name="T12" fmla="*/ 0 w 272"/>
                <a:gd name="T13" fmla="*/ 0 h 434"/>
                <a:gd name="T14" fmla="*/ 0 w 272"/>
                <a:gd name="T15" fmla="*/ 0 h 434"/>
                <a:gd name="T16" fmla="*/ 0 w 272"/>
                <a:gd name="T17" fmla="*/ 0 h 434"/>
                <a:gd name="T18" fmla="*/ 0 w 272"/>
                <a:gd name="T19" fmla="*/ 0 h 434"/>
                <a:gd name="T20" fmla="*/ 0 w 272"/>
                <a:gd name="T21" fmla="*/ 0 h 434"/>
                <a:gd name="T22" fmla="*/ 0 w 272"/>
                <a:gd name="T23" fmla="*/ 0 h 434"/>
                <a:gd name="T24" fmla="*/ 0 w 272"/>
                <a:gd name="T25" fmla="*/ 0 h 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2"/>
                <a:gd name="T40" fmla="*/ 0 h 434"/>
                <a:gd name="T41" fmla="*/ 272 w 272"/>
                <a:gd name="T42" fmla="*/ 434 h 4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2" h="434">
                  <a:moveTo>
                    <a:pt x="0" y="0"/>
                  </a:moveTo>
                  <a:lnTo>
                    <a:pt x="38" y="0"/>
                  </a:lnTo>
                  <a:lnTo>
                    <a:pt x="38" y="272"/>
                  </a:lnTo>
                  <a:lnTo>
                    <a:pt x="212" y="121"/>
                  </a:lnTo>
                  <a:lnTo>
                    <a:pt x="262" y="121"/>
                  </a:lnTo>
                  <a:lnTo>
                    <a:pt x="130" y="236"/>
                  </a:lnTo>
                  <a:lnTo>
                    <a:pt x="272" y="434"/>
                  </a:lnTo>
                  <a:lnTo>
                    <a:pt x="224" y="434"/>
                  </a:lnTo>
                  <a:lnTo>
                    <a:pt x="100" y="263"/>
                  </a:lnTo>
                  <a:lnTo>
                    <a:pt x="38" y="315"/>
                  </a:lnTo>
                  <a:lnTo>
                    <a:pt x="38" y="434"/>
                  </a:lnTo>
                  <a:lnTo>
                    <a:pt x="0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3" name="Freeform 31"/>
            <p:cNvSpPr>
              <a:spLocks noEditPoints="1"/>
            </p:cNvSpPr>
            <p:nvPr/>
          </p:nvSpPr>
          <p:spPr bwMode="auto">
            <a:xfrm>
              <a:off x="3043" y="2439"/>
              <a:ext cx="94" cy="111"/>
            </a:xfrm>
            <a:custGeom>
              <a:avLst/>
              <a:gdLst>
                <a:gd name="T0" fmla="*/ 0 w 280"/>
                <a:gd name="T1" fmla="*/ 0 h 332"/>
                <a:gd name="T2" fmla="*/ 0 w 280"/>
                <a:gd name="T3" fmla="*/ 0 h 332"/>
                <a:gd name="T4" fmla="*/ 0 w 280"/>
                <a:gd name="T5" fmla="*/ 0 h 332"/>
                <a:gd name="T6" fmla="*/ 0 w 280"/>
                <a:gd name="T7" fmla="*/ 0 h 332"/>
                <a:gd name="T8" fmla="*/ 0 w 280"/>
                <a:gd name="T9" fmla="*/ 0 h 332"/>
                <a:gd name="T10" fmla="*/ 0 w 280"/>
                <a:gd name="T11" fmla="*/ 0 h 332"/>
                <a:gd name="T12" fmla="*/ 0 w 280"/>
                <a:gd name="T13" fmla="*/ 0 h 332"/>
                <a:gd name="T14" fmla="*/ 0 w 280"/>
                <a:gd name="T15" fmla="*/ 0 h 332"/>
                <a:gd name="T16" fmla="*/ 0 w 280"/>
                <a:gd name="T17" fmla="*/ 0 h 332"/>
                <a:gd name="T18" fmla="*/ 0 w 280"/>
                <a:gd name="T19" fmla="*/ 0 h 332"/>
                <a:gd name="T20" fmla="*/ 0 w 280"/>
                <a:gd name="T21" fmla="*/ 0 h 332"/>
                <a:gd name="T22" fmla="*/ 0 w 280"/>
                <a:gd name="T23" fmla="*/ 0 h 332"/>
                <a:gd name="T24" fmla="*/ 0 w 280"/>
                <a:gd name="T25" fmla="*/ 0 h 332"/>
                <a:gd name="T26" fmla="*/ 0 w 280"/>
                <a:gd name="T27" fmla="*/ 0 h 332"/>
                <a:gd name="T28" fmla="*/ 0 w 280"/>
                <a:gd name="T29" fmla="*/ 0 h 332"/>
                <a:gd name="T30" fmla="*/ 0 w 280"/>
                <a:gd name="T31" fmla="*/ 0 h 332"/>
                <a:gd name="T32" fmla="*/ 0 w 280"/>
                <a:gd name="T33" fmla="*/ 0 h 332"/>
                <a:gd name="T34" fmla="*/ 0 w 280"/>
                <a:gd name="T35" fmla="*/ 0 h 332"/>
                <a:gd name="T36" fmla="*/ 0 w 280"/>
                <a:gd name="T37" fmla="*/ 0 h 332"/>
                <a:gd name="T38" fmla="*/ 0 w 280"/>
                <a:gd name="T39" fmla="*/ 0 h 332"/>
                <a:gd name="T40" fmla="*/ 0 w 280"/>
                <a:gd name="T41" fmla="*/ 0 h 332"/>
                <a:gd name="T42" fmla="*/ 0 w 280"/>
                <a:gd name="T43" fmla="*/ 0 h 332"/>
                <a:gd name="T44" fmla="*/ 0 w 280"/>
                <a:gd name="T45" fmla="*/ 0 h 332"/>
                <a:gd name="T46" fmla="*/ 0 w 280"/>
                <a:gd name="T47" fmla="*/ 0 h 332"/>
                <a:gd name="T48" fmla="*/ 0 w 280"/>
                <a:gd name="T49" fmla="*/ 0 h 332"/>
                <a:gd name="T50" fmla="*/ 0 w 280"/>
                <a:gd name="T51" fmla="*/ 0 h 332"/>
                <a:gd name="T52" fmla="*/ 0 w 280"/>
                <a:gd name="T53" fmla="*/ 0 h 332"/>
                <a:gd name="T54" fmla="*/ 0 w 280"/>
                <a:gd name="T55" fmla="*/ 0 h 332"/>
                <a:gd name="T56" fmla="*/ 0 w 280"/>
                <a:gd name="T57" fmla="*/ 0 h 332"/>
                <a:gd name="T58" fmla="*/ 0 w 280"/>
                <a:gd name="T59" fmla="*/ 0 h 332"/>
                <a:gd name="T60" fmla="*/ 0 w 280"/>
                <a:gd name="T61" fmla="*/ 0 h 332"/>
                <a:gd name="T62" fmla="*/ 0 w 280"/>
                <a:gd name="T63" fmla="*/ 0 h 332"/>
                <a:gd name="T64" fmla="*/ 0 w 280"/>
                <a:gd name="T65" fmla="*/ 0 h 332"/>
                <a:gd name="T66" fmla="*/ 0 w 280"/>
                <a:gd name="T67" fmla="*/ 0 h 332"/>
                <a:gd name="T68" fmla="*/ 0 w 280"/>
                <a:gd name="T69" fmla="*/ 0 h 332"/>
                <a:gd name="T70" fmla="*/ 0 w 280"/>
                <a:gd name="T71" fmla="*/ 0 h 332"/>
                <a:gd name="T72" fmla="*/ 0 w 280"/>
                <a:gd name="T73" fmla="*/ 0 h 332"/>
                <a:gd name="T74" fmla="*/ 0 w 280"/>
                <a:gd name="T75" fmla="*/ 0 h 332"/>
                <a:gd name="T76" fmla="*/ 0 w 280"/>
                <a:gd name="T77" fmla="*/ 0 h 332"/>
                <a:gd name="T78" fmla="*/ 0 w 280"/>
                <a:gd name="T79" fmla="*/ 0 h 332"/>
                <a:gd name="T80" fmla="*/ 0 w 280"/>
                <a:gd name="T81" fmla="*/ 0 h 332"/>
                <a:gd name="T82" fmla="*/ 0 w 280"/>
                <a:gd name="T83" fmla="*/ 0 h 332"/>
                <a:gd name="T84" fmla="*/ 0 w 280"/>
                <a:gd name="T85" fmla="*/ 0 h 332"/>
                <a:gd name="T86" fmla="*/ 0 w 280"/>
                <a:gd name="T87" fmla="*/ 0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0"/>
                <a:gd name="T133" fmla="*/ 0 h 332"/>
                <a:gd name="T134" fmla="*/ 280 w 280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0" h="332">
                  <a:moveTo>
                    <a:pt x="241" y="145"/>
                  </a:moveTo>
                  <a:lnTo>
                    <a:pt x="241" y="134"/>
                  </a:lnTo>
                  <a:lnTo>
                    <a:pt x="239" y="123"/>
                  </a:lnTo>
                  <a:lnTo>
                    <a:pt x="237" y="112"/>
                  </a:lnTo>
                  <a:lnTo>
                    <a:pt x="234" y="103"/>
                  </a:lnTo>
                  <a:lnTo>
                    <a:pt x="230" y="93"/>
                  </a:lnTo>
                  <a:lnTo>
                    <a:pt x="225" y="83"/>
                  </a:lnTo>
                  <a:lnTo>
                    <a:pt x="220" y="75"/>
                  </a:lnTo>
                  <a:lnTo>
                    <a:pt x="214" y="67"/>
                  </a:lnTo>
                  <a:lnTo>
                    <a:pt x="208" y="59"/>
                  </a:lnTo>
                  <a:lnTo>
                    <a:pt x="200" y="53"/>
                  </a:lnTo>
                  <a:lnTo>
                    <a:pt x="191" y="46"/>
                  </a:lnTo>
                  <a:lnTo>
                    <a:pt x="183" y="42"/>
                  </a:lnTo>
                  <a:lnTo>
                    <a:pt x="174" y="38"/>
                  </a:lnTo>
                  <a:lnTo>
                    <a:pt x="163" y="35"/>
                  </a:lnTo>
                  <a:lnTo>
                    <a:pt x="154" y="33"/>
                  </a:lnTo>
                  <a:lnTo>
                    <a:pt x="142" y="32"/>
                  </a:lnTo>
                  <a:lnTo>
                    <a:pt x="131" y="33"/>
                  </a:lnTo>
                  <a:lnTo>
                    <a:pt x="120" y="35"/>
                  </a:lnTo>
                  <a:lnTo>
                    <a:pt x="109" y="38"/>
                  </a:lnTo>
                  <a:lnTo>
                    <a:pt x="100" y="42"/>
                  </a:lnTo>
                  <a:lnTo>
                    <a:pt x="91" y="46"/>
                  </a:lnTo>
                  <a:lnTo>
                    <a:pt x="83" y="53"/>
                  </a:lnTo>
                  <a:lnTo>
                    <a:pt x="76" y="59"/>
                  </a:lnTo>
                  <a:lnTo>
                    <a:pt x="69" y="67"/>
                  </a:lnTo>
                  <a:lnTo>
                    <a:pt x="63" y="75"/>
                  </a:lnTo>
                  <a:lnTo>
                    <a:pt x="58" y="84"/>
                  </a:lnTo>
                  <a:lnTo>
                    <a:pt x="53" y="93"/>
                  </a:lnTo>
                  <a:lnTo>
                    <a:pt x="49" y="103"/>
                  </a:lnTo>
                  <a:lnTo>
                    <a:pt x="46" y="112"/>
                  </a:lnTo>
                  <a:lnTo>
                    <a:pt x="42" y="123"/>
                  </a:lnTo>
                  <a:lnTo>
                    <a:pt x="40" y="134"/>
                  </a:lnTo>
                  <a:lnTo>
                    <a:pt x="39" y="145"/>
                  </a:lnTo>
                  <a:lnTo>
                    <a:pt x="241" y="145"/>
                  </a:lnTo>
                  <a:close/>
                  <a:moveTo>
                    <a:pt x="39" y="176"/>
                  </a:moveTo>
                  <a:lnTo>
                    <a:pt x="39" y="187"/>
                  </a:lnTo>
                  <a:lnTo>
                    <a:pt x="40" y="198"/>
                  </a:lnTo>
                  <a:lnTo>
                    <a:pt x="42" y="208"/>
                  </a:lnTo>
                  <a:lnTo>
                    <a:pt x="45" y="219"/>
                  </a:lnTo>
                  <a:lnTo>
                    <a:pt x="48" y="230"/>
                  </a:lnTo>
                  <a:lnTo>
                    <a:pt x="52" y="240"/>
                  </a:lnTo>
                  <a:lnTo>
                    <a:pt x="58" y="249"/>
                  </a:lnTo>
                  <a:lnTo>
                    <a:pt x="63" y="259"/>
                  </a:lnTo>
                  <a:lnTo>
                    <a:pt x="69" y="268"/>
                  </a:lnTo>
                  <a:lnTo>
                    <a:pt x="77" y="275"/>
                  </a:lnTo>
                  <a:lnTo>
                    <a:pt x="86" y="282"/>
                  </a:lnTo>
                  <a:lnTo>
                    <a:pt x="95" y="288"/>
                  </a:lnTo>
                  <a:lnTo>
                    <a:pt x="105" y="293"/>
                  </a:lnTo>
                  <a:lnTo>
                    <a:pt x="117" y="297"/>
                  </a:lnTo>
                  <a:lnTo>
                    <a:pt x="129" y="299"/>
                  </a:lnTo>
                  <a:lnTo>
                    <a:pt x="142" y="299"/>
                  </a:lnTo>
                  <a:lnTo>
                    <a:pt x="153" y="299"/>
                  </a:lnTo>
                  <a:lnTo>
                    <a:pt x="161" y="298"/>
                  </a:lnTo>
                  <a:lnTo>
                    <a:pt x="171" y="296"/>
                  </a:lnTo>
                  <a:lnTo>
                    <a:pt x="180" y="294"/>
                  </a:lnTo>
                  <a:lnTo>
                    <a:pt x="187" y="291"/>
                  </a:lnTo>
                  <a:lnTo>
                    <a:pt x="195" y="287"/>
                  </a:lnTo>
                  <a:lnTo>
                    <a:pt x="201" y="283"/>
                  </a:lnTo>
                  <a:lnTo>
                    <a:pt x="208" y="278"/>
                  </a:lnTo>
                  <a:lnTo>
                    <a:pt x="213" y="272"/>
                  </a:lnTo>
                  <a:lnTo>
                    <a:pt x="218" y="266"/>
                  </a:lnTo>
                  <a:lnTo>
                    <a:pt x="224" y="259"/>
                  </a:lnTo>
                  <a:lnTo>
                    <a:pt x="228" y="253"/>
                  </a:lnTo>
                  <a:lnTo>
                    <a:pt x="231" y="245"/>
                  </a:lnTo>
                  <a:lnTo>
                    <a:pt x="235" y="237"/>
                  </a:lnTo>
                  <a:lnTo>
                    <a:pt x="238" y="228"/>
                  </a:lnTo>
                  <a:lnTo>
                    <a:pt x="240" y="219"/>
                  </a:lnTo>
                  <a:lnTo>
                    <a:pt x="279" y="219"/>
                  </a:lnTo>
                  <a:lnTo>
                    <a:pt x="276" y="232"/>
                  </a:lnTo>
                  <a:lnTo>
                    <a:pt x="271" y="245"/>
                  </a:lnTo>
                  <a:lnTo>
                    <a:pt x="267" y="256"/>
                  </a:lnTo>
                  <a:lnTo>
                    <a:pt x="262" y="267"/>
                  </a:lnTo>
                  <a:lnTo>
                    <a:pt x="255" y="278"/>
                  </a:lnTo>
                  <a:lnTo>
                    <a:pt x="249" y="286"/>
                  </a:lnTo>
                  <a:lnTo>
                    <a:pt x="242" y="295"/>
                  </a:lnTo>
                  <a:lnTo>
                    <a:pt x="234" y="302"/>
                  </a:lnTo>
                  <a:lnTo>
                    <a:pt x="225" y="309"/>
                  </a:lnTo>
                  <a:lnTo>
                    <a:pt x="216" y="315"/>
                  </a:lnTo>
                  <a:lnTo>
                    <a:pt x="206" y="320"/>
                  </a:lnTo>
                  <a:lnTo>
                    <a:pt x="195" y="324"/>
                  </a:lnTo>
                  <a:lnTo>
                    <a:pt x="183" y="327"/>
                  </a:lnTo>
                  <a:lnTo>
                    <a:pt x="170" y="329"/>
                  </a:lnTo>
                  <a:lnTo>
                    <a:pt x="157" y="332"/>
                  </a:lnTo>
                  <a:lnTo>
                    <a:pt x="142" y="332"/>
                  </a:lnTo>
                  <a:lnTo>
                    <a:pt x="123" y="330"/>
                  </a:lnTo>
                  <a:lnTo>
                    <a:pt x="107" y="328"/>
                  </a:lnTo>
                  <a:lnTo>
                    <a:pt x="92" y="324"/>
                  </a:lnTo>
                  <a:lnTo>
                    <a:pt x="78" y="319"/>
                  </a:lnTo>
                  <a:lnTo>
                    <a:pt x="65" y="311"/>
                  </a:lnTo>
                  <a:lnTo>
                    <a:pt x="53" y="302"/>
                  </a:lnTo>
                  <a:lnTo>
                    <a:pt x="44" y="293"/>
                  </a:lnTo>
                  <a:lnTo>
                    <a:pt x="34" y="282"/>
                  </a:lnTo>
                  <a:lnTo>
                    <a:pt x="26" y="270"/>
                  </a:lnTo>
                  <a:lnTo>
                    <a:pt x="19" y="258"/>
                  </a:lnTo>
                  <a:lnTo>
                    <a:pt x="13" y="244"/>
                  </a:lnTo>
                  <a:lnTo>
                    <a:pt x="9" y="230"/>
                  </a:lnTo>
                  <a:lnTo>
                    <a:pt x="5" y="215"/>
                  </a:lnTo>
                  <a:lnTo>
                    <a:pt x="2" y="199"/>
                  </a:lnTo>
                  <a:lnTo>
                    <a:pt x="1" y="183"/>
                  </a:lnTo>
                  <a:lnTo>
                    <a:pt x="0" y="166"/>
                  </a:lnTo>
                  <a:lnTo>
                    <a:pt x="1" y="150"/>
                  </a:lnTo>
                  <a:lnTo>
                    <a:pt x="2" y="135"/>
                  </a:lnTo>
                  <a:lnTo>
                    <a:pt x="5" y="120"/>
                  </a:lnTo>
                  <a:lnTo>
                    <a:pt x="9" y="106"/>
                  </a:lnTo>
                  <a:lnTo>
                    <a:pt x="13" y="91"/>
                  </a:lnTo>
                  <a:lnTo>
                    <a:pt x="19" y="78"/>
                  </a:lnTo>
                  <a:lnTo>
                    <a:pt x="26" y="65"/>
                  </a:lnTo>
                  <a:lnTo>
                    <a:pt x="34" y="52"/>
                  </a:lnTo>
                  <a:lnTo>
                    <a:pt x="44" y="41"/>
                  </a:lnTo>
                  <a:lnTo>
                    <a:pt x="53" y="31"/>
                  </a:lnTo>
                  <a:lnTo>
                    <a:pt x="65" y="22"/>
                  </a:lnTo>
                  <a:lnTo>
                    <a:pt x="78" y="14"/>
                  </a:lnTo>
                  <a:lnTo>
                    <a:pt x="92" y="9"/>
                  </a:lnTo>
                  <a:lnTo>
                    <a:pt x="107" y="4"/>
                  </a:lnTo>
                  <a:lnTo>
                    <a:pt x="123" y="1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6" y="4"/>
                  </a:lnTo>
                  <a:lnTo>
                    <a:pt x="193" y="9"/>
                  </a:lnTo>
                  <a:lnTo>
                    <a:pt x="207" y="15"/>
                  </a:lnTo>
                  <a:lnTo>
                    <a:pt x="218" y="24"/>
                  </a:lnTo>
                  <a:lnTo>
                    <a:pt x="230" y="32"/>
                  </a:lnTo>
                  <a:lnTo>
                    <a:pt x="240" y="43"/>
                  </a:lnTo>
                  <a:lnTo>
                    <a:pt x="250" y="55"/>
                  </a:lnTo>
                  <a:lnTo>
                    <a:pt x="257" y="68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4" y="111"/>
                  </a:lnTo>
                  <a:lnTo>
                    <a:pt x="277" y="127"/>
                  </a:lnTo>
                  <a:lnTo>
                    <a:pt x="279" y="144"/>
                  </a:lnTo>
                  <a:lnTo>
                    <a:pt x="280" y="160"/>
                  </a:lnTo>
                  <a:lnTo>
                    <a:pt x="280" y="176"/>
                  </a:lnTo>
                  <a:lnTo>
                    <a:pt x="39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4" name="Freeform 32"/>
            <p:cNvSpPr>
              <a:spLocks/>
            </p:cNvSpPr>
            <p:nvPr/>
          </p:nvSpPr>
          <p:spPr bwMode="auto">
            <a:xfrm>
              <a:off x="3205" y="2399"/>
              <a:ext cx="113" cy="151"/>
            </a:xfrm>
            <a:custGeom>
              <a:avLst/>
              <a:gdLst>
                <a:gd name="T0" fmla="*/ 0 w 339"/>
                <a:gd name="T1" fmla="*/ 0 h 452"/>
                <a:gd name="T2" fmla="*/ 0 w 339"/>
                <a:gd name="T3" fmla="*/ 0 h 452"/>
                <a:gd name="T4" fmla="*/ 0 w 339"/>
                <a:gd name="T5" fmla="*/ 0 h 452"/>
                <a:gd name="T6" fmla="*/ 0 w 339"/>
                <a:gd name="T7" fmla="*/ 0 h 452"/>
                <a:gd name="T8" fmla="*/ 0 w 339"/>
                <a:gd name="T9" fmla="*/ 0 h 452"/>
                <a:gd name="T10" fmla="*/ 0 w 339"/>
                <a:gd name="T11" fmla="*/ 0 h 452"/>
                <a:gd name="T12" fmla="*/ 0 w 339"/>
                <a:gd name="T13" fmla="*/ 0 h 452"/>
                <a:gd name="T14" fmla="*/ 0 w 339"/>
                <a:gd name="T15" fmla="*/ 0 h 452"/>
                <a:gd name="T16" fmla="*/ 0 w 339"/>
                <a:gd name="T17" fmla="*/ 0 h 452"/>
                <a:gd name="T18" fmla="*/ 0 w 339"/>
                <a:gd name="T19" fmla="*/ 0 h 452"/>
                <a:gd name="T20" fmla="*/ 0 w 339"/>
                <a:gd name="T21" fmla="*/ 0 h 452"/>
                <a:gd name="T22" fmla="*/ 0 w 339"/>
                <a:gd name="T23" fmla="*/ 0 h 452"/>
                <a:gd name="T24" fmla="*/ 0 w 339"/>
                <a:gd name="T25" fmla="*/ 0 h 452"/>
                <a:gd name="T26" fmla="*/ 0 w 339"/>
                <a:gd name="T27" fmla="*/ 0 h 452"/>
                <a:gd name="T28" fmla="*/ 0 w 339"/>
                <a:gd name="T29" fmla="*/ 0 h 452"/>
                <a:gd name="T30" fmla="*/ 0 w 339"/>
                <a:gd name="T31" fmla="*/ 0 h 452"/>
                <a:gd name="T32" fmla="*/ 0 w 339"/>
                <a:gd name="T33" fmla="*/ 0 h 452"/>
                <a:gd name="T34" fmla="*/ 0 w 339"/>
                <a:gd name="T35" fmla="*/ 0 h 452"/>
                <a:gd name="T36" fmla="*/ 0 w 339"/>
                <a:gd name="T37" fmla="*/ 0 h 452"/>
                <a:gd name="T38" fmla="*/ 0 w 339"/>
                <a:gd name="T39" fmla="*/ 0 h 452"/>
                <a:gd name="T40" fmla="*/ 0 w 339"/>
                <a:gd name="T41" fmla="*/ 0 h 452"/>
                <a:gd name="T42" fmla="*/ 0 w 339"/>
                <a:gd name="T43" fmla="*/ 0 h 452"/>
                <a:gd name="T44" fmla="*/ 0 w 339"/>
                <a:gd name="T45" fmla="*/ 0 h 452"/>
                <a:gd name="T46" fmla="*/ 0 w 339"/>
                <a:gd name="T47" fmla="*/ 0 h 452"/>
                <a:gd name="T48" fmla="*/ 0 w 339"/>
                <a:gd name="T49" fmla="*/ 0 h 452"/>
                <a:gd name="T50" fmla="*/ 0 w 339"/>
                <a:gd name="T51" fmla="*/ 0 h 452"/>
                <a:gd name="T52" fmla="*/ 0 w 339"/>
                <a:gd name="T53" fmla="*/ 0 h 452"/>
                <a:gd name="T54" fmla="*/ 0 w 339"/>
                <a:gd name="T55" fmla="*/ 0 h 452"/>
                <a:gd name="T56" fmla="*/ 0 w 339"/>
                <a:gd name="T57" fmla="*/ 0 h 452"/>
                <a:gd name="T58" fmla="*/ 0 w 339"/>
                <a:gd name="T59" fmla="*/ 0 h 452"/>
                <a:gd name="T60" fmla="*/ 0 w 339"/>
                <a:gd name="T61" fmla="*/ 0 h 452"/>
                <a:gd name="T62" fmla="*/ 0 w 339"/>
                <a:gd name="T63" fmla="*/ 0 h 452"/>
                <a:gd name="T64" fmla="*/ 0 w 339"/>
                <a:gd name="T65" fmla="*/ 0 h 452"/>
                <a:gd name="T66" fmla="*/ 0 w 339"/>
                <a:gd name="T67" fmla="*/ 0 h 452"/>
                <a:gd name="T68" fmla="*/ 0 w 339"/>
                <a:gd name="T69" fmla="*/ 0 h 452"/>
                <a:gd name="T70" fmla="*/ 0 w 339"/>
                <a:gd name="T71" fmla="*/ 0 h 452"/>
                <a:gd name="T72" fmla="*/ 0 w 339"/>
                <a:gd name="T73" fmla="*/ 0 h 452"/>
                <a:gd name="T74" fmla="*/ 0 w 339"/>
                <a:gd name="T75" fmla="*/ 0 h 452"/>
                <a:gd name="T76" fmla="*/ 0 w 339"/>
                <a:gd name="T77" fmla="*/ 0 h 452"/>
                <a:gd name="T78" fmla="*/ 0 w 339"/>
                <a:gd name="T79" fmla="*/ 0 h 452"/>
                <a:gd name="T80" fmla="*/ 0 w 339"/>
                <a:gd name="T81" fmla="*/ 0 h 452"/>
                <a:gd name="T82" fmla="*/ 0 w 339"/>
                <a:gd name="T83" fmla="*/ 0 h 452"/>
                <a:gd name="T84" fmla="*/ 0 w 339"/>
                <a:gd name="T85" fmla="*/ 0 h 452"/>
                <a:gd name="T86" fmla="*/ 0 w 339"/>
                <a:gd name="T87" fmla="*/ 0 h 452"/>
                <a:gd name="T88" fmla="*/ 0 w 339"/>
                <a:gd name="T89" fmla="*/ 0 h 452"/>
                <a:gd name="T90" fmla="*/ 0 w 339"/>
                <a:gd name="T91" fmla="*/ 0 h 452"/>
                <a:gd name="T92" fmla="*/ 0 w 339"/>
                <a:gd name="T93" fmla="*/ 0 h 452"/>
                <a:gd name="T94" fmla="*/ 0 w 339"/>
                <a:gd name="T95" fmla="*/ 0 h 452"/>
                <a:gd name="T96" fmla="*/ 0 w 339"/>
                <a:gd name="T97" fmla="*/ 0 h 452"/>
                <a:gd name="T98" fmla="*/ 0 w 339"/>
                <a:gd name="T99" fmla="*/ 0 h 452"/>
                <a:gd name="T100" fmla="*/ 0 w 339"/>
                <a:gd name="T101" fmla="*/ 0 h 452"/>
                <a:gd name="T102" fmla="*/ 0 w 339"/>
                <a:gd name="T103" fmla="*/ 0 h 452"/>
                <a:gd name="T104" fmla="*/ 0 w 339"/>
                <a:gd name="T105" fmla="*/ 0 h 452"/>
                <a:gd name="T106" fmla="*/ 0 w 339"/>
                <a:gd name="T107" fmla="*/ 0 h 452"/>
                <a:gd name="T108" fmla="*/ 0 w 339"/>
                <a:gd name="T109" fmla="*/ 0 h 452"/>
                <a:gd name="T110" fmla="*/ 0 w 339"/>
                <a:gd name="T111" fmla="*/ 0 h 452"/>
                <a:gd name="T112" fmla="*/ 0 w 339"/>
                <a:gd name="T113" fmla="*/ 0 h 452"/>
                <a:gd name="T114" fmla="*/ 0 w 339"/>
                <a:gd name="T115" fmla="*/ 0 h 452"/>
                <a:gd name="T116" fmla="*/ 0 w 339"/>
                <a:gd name="T117" fmla="*/ 0 h 452"/>
                <a:gd name="T118" fmla="*/ 0 w 339"/>
                <a:gd name="T119" fmla="*/ 0 h 452"/>
                <a:gd name="T120" fmla="*/ 0 w 339"/>
                <a:gd name="T121" fmla="*/ 0 h 452"/>
                <a:gd name="T122" fmla="*/ 0 w 339"/>
                <a:gd name="T123" fmla="*/ 0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9"/>
                <a:gd name="T187" fmla="*/ 0 h 452"/>
                <a:gd name="T188" fmla="*/ 339 w 339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9" h="452">
                  <a:moveTo>
                    <a:pt x="41" y="300"/>
                  </a:moveTo>
                  <a:lnTo>
                    <a:pt x="42" y="317"/>
                  </a:lnTo>
                  <a:lnTo>
                    <a:pt x="43" y="331"/>
                  </a:lnTo>
                  <a:lnTo>
                    <a:pt x="47" y="344"/>
                  </a:lnTo>
                  <a:lnTo>
                    <a:pt x="52" y="355"/>
                  </a:lnTo>
                  <a:lnTo>
                    <a:pt x="57" y="366"/>
                  </a:lnTo>
                  <a:lnTo>
                    <a:pt x="65" y="376"/>
                  </a:lnTo>
                  <a:lnTo>
                    <a:pt x="73" y="385"/>
                  </a:lnTo>
                  <a:lnTo>
                    <a:pt x="81" y="392"/>
                  </a:lnTo>
                  <a:lnTo>
                    <a:pt x="92" y="398"/>
                  </a:lnTo>
                  <a:lnTo>
                    <a:pt x="103" y="403"/>
                  </a:lnTo>
                  <a:lnTo>
                    <a:pt x="115" y="407"/>
                  </a:lnTo>
                  <a:lnTo>
                    <a:pt x="127" y="411"/>
                  </a:lnTo>
                  <a:lnTo>
                    <a:pt x="141" y="414"/>
                  </a:lnTo>
                  <a:lnTo>
                    <a:pt x="154" y="415"/>
                  </a:lnTo>
                  <a:lnTo>
                    <a:pt x="169" y="416"/>
                  </a:lnTo>
                  <a:lnTo>
                    <a:pt x="183" y="417"/>
                  </a:lnTo>
                  <a:lnTo>
                    <a:pt x="191" y="416"/>
                  </a:lnTo>
                  <a:lnTo>
                    <a:pt x="201" y="415"/>
                  </a:lnTo>
                  <a:lnTo>
                    <a:pt x="211" y="414"/>
                  </a:lnTo>
                  <a:lnTo>
                    <a:pt x="221" y="412"/>
                  </a:lnTo>
                  <a:lnTo>
                    <a:pt x="230" y="408"/>
                  </a:lnTo>
                  <a:lnTo>
                    <a:pt x="239" y="405"/>
                  </a:lnTo>
                  <a:lnTo>
                    <a:pt x="249" y="401"/>
                  </a:lnTo>
                  <a:lnTo>
                    <a:pt x="257" y="396"/>
                  </a:lnTo>
                  <a:lnTo>
                    <a:pt x="266" y="391"/>
                  </a:lnTo>
                  <a:lnTo>
                    <a:pt x="273" y="385"/>
                  </a:lnTo>
                  <a:lnTo>
                    <a:pt x="280" y="377"/>
                  </a:lnTo>
                  <a:lnTo>
                    <a:pt x="286" y="369"/>
                  </a:lnTo>
                  <a:lnTo>
                    <a:pt x="291" y="360"/>
                  </a:lnTo>
                  <a:lnTo>
                    <a:pt x="295" y="350"/>
                  </a:lnTo>
                  <a:lnTo>
                    <a:pt x="297" y="340"/>
                  </a:lnTo>
                  <a:lnTo>
                    <a:pt x="297" y="328"/>
                  </a:lnTo>
                  <a:lnTo>
                    <a:pt x="297" y="320"/>
                  </a:lnTo>
                  <a:lnTo>
                    <a:pt x="295" y="311"/>
                  </a:lnTo>
                  <a:lnTo>
                    <a:pt x="293" y="304"/>
                  </a:lnTo>
                  <a:lnTo>
                    <a:pt x="290" y="297"/>
                  </a:lnTo>
                  <a:lnTo>
                    <a:pt x="285" y="291"/>
                  </a:lnTo>
                  <a:lnTo>
                    <a:pt x="280" y="285"/>
                  </a:lnTo>
                  <a:lnTo>
                    <a:pt x="275" y="280"/>
                  </a:lnTo>
                  <a:lnTo>
                    <a:pt x="268" y="274"/>
                  </a:lnTo>
                  <a:lnTo>
                    <a:pt x="255" y="266"/>
                  </a:lnTo>
                  <a:lnTo>
                    <a:pt x="240" y="259"/>
                  </a:lnTo>
                  <a:lnTo>
                    <a:pt x="224" y="254"/>
                  </a:lnTo>
                  <a:lnTo>
                    <a:pt x="209" y="251"/>
                  </a:lnTo>
                  <a:lnTo>
                    <a:pt x="111" y="227"/>
                  </a:lnTo>
                  <a:lnTo>
                    <a:pt x="93" y="222"/>
                  </a:lnTo>
                  <a:lnTo>
                    <a:pt x="75" y="214"/>
                  </a:lnTo>
                  <a:lnTo>
                    <a:pt x="67" y="211"/>
                  </a:lnTo>
                  <a:lnTo>
                    <a:pt x="59" y="205"/>
                  </a:lnTo>
                  <a:lnTo>
                    <a:pt x="51" y="201"/>
                  </a:lnTo>
                  <a:lnTo>
                    <a:pt x="45" y="195"/>
                  </a:lnTo>
                  <a:lnTo>
                    <a:pt x="38" y="189"/>
                  </a:lnTo>
                  <a:lnTo>
                    <a:pt x="32" y="182"/>
                  </a:lnTo>
                  <a:lnTo>
                    <a:pt x="26" y="174"/>
                  </a:lnTo>
                  <a:lnTo>
                    <a:pt x="22" y="165"/>
                  </a:lnTo>
                  <a:lnTo>
                    <a:pt x="19" y="156"/>
                  </a:lnTo>
                  <a:lnTo>
                    <a:pt x="16" y="146"/>
                  </a:lnTo>
                  <a:lnTo>
                    <a:pt x="14" y="134"/>
                  </a:lnTo>
                  <a:lnTo>
                    <a:pt x="14" y="122"/>
                  </a:lnTo>
                  <a:lnTo>
                    <a:pt x="14" y="114"/>
                  </a:lnTo>
                  <a:lnTo>
                    <a:pt x="15" y="105"/>
                  </a:lnTo>
                  <a:lnTo>
                    <a:pt x="18" y="95"/>
                  </a:lnTo>
                  <a:lnTo>
                    <a:pt x="21" y="85"/>
                  </a:lnTo>
                  <a:lnTo>
                    <a:pt x="24" y="75"/>
                  </a:lnTo>
                  <a:lnTo>
                    <a:pt x="29" y="65"/>
                  </a:lnTo>
                  <a:lnTo>
                    <a:pt x="36" y="55"/>
                  </a:lnTo>
                  <a:lnTo>
                    <a:pt x="43" y="45"/>
                  </a:lnTo>
                  <a:lnTo>
                    <a:pt x="52" y="36"/>
                  </a:lnTo>
                  <a:lnTo>
                    <a:pt x="63" y="27"/>
                  </a:lnTo>
                  <a:lnTo>
                    <a:pt x="75" y="20"/>
                  </a:lnTo>
                  <a:lnTo>
                    <a:pt x="89" y="13"/>
                  </a:lnTo>
                  <a:lnTo>
                    <a:pt x="104" y="8"/>
                  </a:lnTo>
                  <a:lnTo>
                    <a:pt x="122" y="3"/>
                  </a:lnTo>
                  <a:lnTo>
                    <a:pt x="142" y="1"/>
                  </a:lnTo>
                  <a:lnTo>
                    <a:pt x="163" y="0"/>
                  </a:lnTo>
                  <a:lnTo>
                    <a:pt x="180" y="0"/>
                  </a:lnTo>
                  <a:lnTo>
                    <a:pt x="196" y="2"/>
                  </a:lnTo>
                  <a:lnTo>
                    <a:pt x="211" y="4"/>
                  </a:lnTo>
                  <a:lnTo>
                    <a:pt x="225" y="9"/>
                  </a:lnTo>
                  <a:lnTo>
                    <a:pt x="239" y="13"/>
                  </a:lnTo>
                  <a:lnTo>
                    <a:pt x="252" y="20"/>
                  </a:lnTo>
                  <a:lnTo>
                    <a:pt x="265" y="26"/>
                  </a:lnTo>
                  <a:lnTo>
                    <a:pt x="276" y="34"/>
                  </a:lnTo>
                  <a:lnTo>
                    <a:pt x="286" y="43"/>
                  </a:lnTo>
                  <a:lnTo>
                    <a:pt x="296" y="53"/>
                  </a:lnTo>
                  <a:lnTo>
                    <a:pt x="304" y="64"/>
                  </a:lnTo>
                  <a:lnTo>
                    <a:pt x="311" y="76"/>
                  </a:lnTo>
                  <a:lnTo>
                    <a:pt x="317" y="90"/>
                  </a:lnTo>
                  <a:lnTo>
                    <a:pt x="321" y="104"/>
                  </a:lnTo>
                  <a:lnTo>
                    <a:pt x="323" y="119"/>
                  </a:lnTo>
                  <a:lnTo>
                    <a:pt x="324" y="135"/>
                  </a:lnTo>
                  <a:lnTo>
                    <a:pt x="282" y="135"/>
                  </a:lnTo>
                  <a:lnTo>
                    <a:pt x="281" y="123"/>
                  </a:lnTo>
                  <a:lnTo>
                    <a:pt x="279" y="111"/>
                  </a:lnTo>
                  <a:lnTo>
                    <a:pt x="276" y="102"/>
                  </a:lnTo>
                  <a:lnTo>
                    <a:pt x="271" y="92"/>
                  </a:lnTo>
                  <a:lnTo>
                    <a:pt x="266" y="83"/>
                  </a:lnTo>
                  <a:lnTo>
                    <a:pt x="261" y="75"/>
                  </a:lnTo>
                  <a:lnTo>
                    <a:pt x="253" y="67"/>
                  </a:lnTo>
                  <a:lnTo>
                    <a:pt x="245" y="61"/>
                  </a:lnTo>
                  <a:lnTo>
                    <a:pt x="237" y="54"/>
                  </a:lnTo>
                  <a:lnTo>
                    <a:pt x="228" y="50"/>
                  </a:lnTo>
                  <a:lnTo>
                    <a:pt x="218" y="45"/>
                  </a:lnTo>
                  <a:lnTo>
                    <a:pt x="209" y="41"/>
                  </a:lnTo>
                  <a:lnTo>
                    <a:pt x="198" y="39"/>
                  </a:lnTo>
                  <a:lnTo>
                    <a:pt x="187" y="37"/>
                  </a:lnTo>
                  <a:lnTo>
                    <a:pt x="175" y="36"/>
                  </a:lnTo>
                  <a:lnTo>
                    <a:pt x="164" y="36"/>
                  </a:lnTo>
                  <a:lnTo>
                    <a:pt x="154" y="36"/>
                  </a:lnTo>
                  <a:lnTo>
                    <a:pt x="143" y="37"/>
                  </a:lnTo>
                  <a:lnTo>
                    <a:pt x="133" y="38"/>
                  </a:lnTo>
                  <a:lnTo>
                    <a:pt x="123" y="40"/>
                  </a:lnTo>
                  <a:lnTo>
                    <a:pt x="114" y="42"/>
                  </a:lnTo>
                  <a:lnTo>
                    <a:pt x="105" y="45"/>
                  </a:lnTo>
                  <a:lnTo>
                    <a:pt x="96" y="50"/>
                  </a:lnTo>
                  <a:lnTo>
                    <a:pt x="89" y="54"/>
                  </a:lnTo>
                  <a:lnTo>
                    <a:pt x="81" y="60"/>
                  </a:lnTo>
                  <a:lnTo>
                    <a:pt x="75" y="66"/>
                  </a:lnTo>
                  <a:lnTo>
                    <a:pt x="69" y="72"/>
                  </a:lnTo>
                  <a:lnTo>
                    <a:pt x="65" y="81"/>
                  </a:lnTo>
                  <a:lnTo>
                    <a:pt x="61" y="90"/>
                  </a:lnTo>
                  <a:lnTo>
                    <a:pt x="57" y="99"/>
                  </a:lnTo>
                  <a:lnTo>
                    <a:pt x="56" y="110"/>
                  </a:lnTo>
                  <a:lnTo>
                    <a:pt x="55" y="121"/>
                  </a:lnTo>
                  <a:lnTo>
                    <a:pt x="55" y="129"/>
                  </a:lnTo>
                  <a:lnTo>
                    <a:pt x="56" y="136"/>
                  </a:lnTo>
                  <a:lnTo>
                    <a:pt x="59" y="142"/>
                  </a:lnTo>
                  <a:lnTo>
                    <a:pt x="61" y="148"/>
                  </a:lnTo>
                  <a:lnTo>
                    <a:pt x="64" y="153"/>
                  </a:lnTo>
                  <a:lnTo>
                    <a:pt x="67" y="158"/>
                  </a:lnTo>
                  <a:lnTo>
                    <a:pt x="70" y="163"/>
                  </a:lnTo>
                  <a:lnTo>
                    <a:pt x="75" y="166"/>
                  </a:lnTo>
                  <a:lnTo>
                    <a:pt x="84" y="174"/>
                  </a:lnTo>
                  <a:lnTo>
                    <a:pt x="95" y="179"/>
                  </a:lnTo>
                  <a:lnTo>
                    <a:pt x="108" y="184"/>
                  </a:lnTo>
                  <a:lnTo>
                    <a:pt x="121" y="188"/>
                  </a:lnTo>
                  <a:lnTo>
                    <a:pt x="227" y="214"/>
                  </a:lnTo>
                  <a:lnTo>
                    <a:pt x="249" y="220"/>
                  </a:lnTo>
                  <a:lnTo>
                    <a:pt x="270" y="229"/>
                  </a:lnTo>
                  <a:lnTo>
                    <a:pt x="280" y="233"/>
                  </a:lnTo>
                  <a:lnTo>
                    <a:pt x="290" y="239"/>
                  </a:lnTo>
                  <a:lnTo>
                    <a:pt x="298" y="244"/>
                  </a:lnTo>
                  <a:lnTo>
                    <a:pt x="306" y="251"/>
                  </a:lnTo>
                  <a:lnTo>
                    <a:pt x="313" y="257"/>
                  </a:lnTo>
                  <a:lnTo>
                    <a:pt x="320" y="265"/>
                  </a:lnTo>
                  <a:lnTo>
                    <a:pt x="325" y="273"/>
                  </a:lnTo>
                  <a:lnTo>
                    <a:pt x="330" y="283"/>
                  </a:lnTo>
                  <a:lnTo>
                    <a:pt x="334" y="293"/>
                  </a:lnTo>
                  <a:lnTo>
                    <a:pt x="337" y="304"/>
                  </a:lnTo>
                  <a:lnTo>
                    <a:pt x="338" y="315"/>
                  </a:lnTo>
                  <a:lnTo>
                    <a:pt x="339" y="328"/>
                  </a:lnTo>
                  <a:lnTo>
                    <a:pt x="338" y="341"/>
                  </a:lnTo>
                  <a:lnTo>
                    <a:pt x="335" y="360"/>
                  </a:lnTo>
                  <a:lnTo>
                    <a:pt x="332" y="369"/>
                  </a:lnTo>
                  <a:lnTo>
                    <a:pt x="327" y="380"/>
                  </a:lnTo>
                  <a:lnTo>
                    <a:pt x="321" y="391"/>
                  </a:lnTo>
                  <a:lnTo>
                    <a:pt x="313" y="401"/>
                  </a:lnTo>
                  <a:lnTo>
                    <a:pt x="305" y="411"/>
                  </a:lnTo>
                  <a:lnTo>
                    <a:pt x="293" y="420"/>
                  </a:lnTo>
                  <a:lnTo>
                    <a:pt x="280" y="429"/>
                  </a:lnTo>
                  <a:lnTo>
                    <a:pt x="264" y="436"/>
                  </a:lnTo>
                  <a:lnTo>
                    <a:pt x="255" y="440"/>
                  </a:lnTo>
                  <a:lnTo>
                    <a:pt x="245" y="443"/>
                  </a:lnTo>
                  <a:lnTo>
                    <a:pt x="236" y="445"/>
                  </a:lnTo>
                  <a:lnTo>
                    <a:pt x="225" y="447"/>
                  </a:lnTo>
                  <a:lnTo>
                    <a:pt x="213" y="449"/>
                  </a:lnTo>
                  <a:lnTo>
                    <a:pt x="200" y="450"/>
                  </a:lnTo>
                  <a:lnTo>
                    <a:pt x="187" y="452"/>
                  </a:lnTo>
                  <a:lnTo>
                    <a:pt x="173" y="452"/>
                  </a:lnTo>
                  <a:lnTo>
                    <a:pt x="155" y="452"/>
                  </a:lnTo>
                  <a:lnTo>
                    <a:pt x="136" y="449"/>
                  </a:lnTo>
                  <a:lnTo>
                    <a:pt x="119" y="447"/>
                  </a:lnTo>
                  <a:lnTo>
                    <a:pt x="102" y="443"/>
                  </a:lnTo>
                  <a:lnTo>
                    <a:pt x="87" y="438"/>
                  </a:lnTo>
                  <a:lnTo>
                    <a:pt x="73" y="432"/>
                  </a:lnTo>
                  <a:lnTo>
                    <a:pt x="59" y="425"/>
                  </a:lnTo>
                  <a:lnTo>
                    <a:pt x="47" y="416"/>
                  </a:lnTo>
                  <a:lnTo>
                    <a:pt x="36" y="405"/>
                  </a:lnTo>
                  <a:lnTo>
                    <a:pt x="26" y="394"/>
                  </a:lnTo>
                  <a:lnTo>
                    <a:pt x="18" y="382"/>
                  </a:lnTo>
                  <a:lnTo>
                    <a:pt x="11" y="368"/>
                  </a:lnTo>
                  <a:lnTo>
                    <a:pt x="6" y="353"/>
                  </a:lnTo>
                  <a:lnTo>
                    <a:pt x="2" y="337"/>
                  </a:lnTo>
                  <a:lnTo>
                    <a:pt x="0" y="319"/>
                  </a:lnTo>
                  <a:lnTo>
                    <a:pt x="0" y="300"/>
                  </a:lnTo>
                  <a:lnTo>
                    <a:pt x="41" y="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5" name="Rectangle 33"/>
            <p:cNvSpPr>
              <a:spLocks noChangeArrowheads="1"/>
            </p:cNvSpPr>
            <p:nvPr/>
          </p:nvSpPr>
          <p:spPr bwMode="auto">
            <a:xfrm>
              <a:off x="3338" y="2402"/>
              <a:ext cx="12" cy="1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AutoNum type="arabicPeriod"/>
                <a:defRPr sz="2700">
                  <a:solidFill>
                    <a:srgbClr val="797777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100">
                  <a:solidFill>
                    <a:srgbClr val="797777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797777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797777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l-SI" altLang="sl-SI" sz="1800">
                <a:solidFill>
                  <a:schemeClr val="tx1"/>
                </a:solidFill>
              </a:endParaRPr>
            </a:p>
          </p:txBody>
        </p:sp>
        <p:sp>
          <p:nvSpPr>
            <p:cNvPr id="8216" name="Freeform 34"/>
            <p:cNvSpPr>
              <a:spLocks noEditPoints="1"/>
            </p:cNvSpPr>
            <p:nvPr/>
          </p:nvSpPr>
          <p:spPr bwMode="auto">
            <a:xfrm>
              <a:off x="3370" y="2439"/>
              <a:ext cx="98" cy="111"/>
            </a:xfrm>
            <a:custGeom>
              <a:avLst/>
              <a:gdLst>
                <a:gd name="T0" fmla="*/ 0 w 296"/>
                <a:gd name="T1" fmla="*/ 0 h 332"/>
                <a:gd name="T2" fmla="*/ 0 w 296"/>
                <a:gd name="T3" fmla="*/ 0 h 332"/>
                <a:gd name="T4" fmla="*/ 0 w 296"/>
                <a:gd name="T5" fmla="*/ 0 h 332"/>
                <a:gd name="T6" fmla="*/ 0 w 296"/>
                <a:gd name="T7" fmla="*/ 0 h 332"/>
                <a:gd name="T8" fmla="*/ 0 w 296"/>
                <a:gd name="T9" fmla="*/ 0 h 332"/>
                <a:gd name="T10" fmla="*/ 0 w 296"/>
                <a:gd name="T11" fmla="*/ 0 h 332"/>
                <a:gd name="T12" fmla="*/ 0 w 296"/>
                <a:gd name="T13" fmla="*/ 0 h 332"/>
                <a:gd name="T14" fmla="*/ 0 w 296"/>
                <a:gd name="T15" fmla="*/ 0 h 332"/>
                <a:gd name="T16" fmla="*/ 0 w 296"/>
                <a:gd name="T17" fmla="*/ 0 h 332"/>
                <a:gd name="T18" fmla="*/ 0 w 296"/>
                <a:gd name="T19" fmla="*/ 0 h 332"/>
                <a:gd name="T20" fmla="*/ 0 w 296"/>
                <a:gd name="T21" fmla="*/ 0 h 332"/>
                <a:gd name="T22" fmla="*/ 0 w 296"/>
                <a:gd name="T23" fmla="*/ 0 h 332"/>
                <a:gd name="T24" fmla="*/ 0 w 296"/>
                <a:gd name="T25" fmla="*/ 0 h 332"/>
                <a:gd name="T26" fmla="*/ 0 w 296"/>
                <a:gd name="T27" fmla="*/ 0 h 332"/>
                <a:gd name="T28" fmla="*/ 0 w 296"/>
                <a:gd name="T29" fmla="*/ 0 h 332"/>
                <a:gd name="T30" fmla="*/ 0 w 296"/>
                <a:gd name="T31" fmla="*/ 0 h 332"/>
                <a:gd name="T32" fmla="*/ 0 w 296"/>
                <a:gd name="T33" fmla="*/ 0 h 332"/>
                <a:gd name="T34" fmla="*/ 0 w 296"/>
                <a:gd name="T35" fmla="*/ 0 h 332"/>
                <a:gd name="T36" fmla="*/ 0 w 296"/>
                <a:gd name="T37" fmla="*/ 0 h 332"/>
                <a:gd name="T38" fmla="*/ 0 w 296"/>
                <a:gd name="T39" fmla="*/ 0 h 332"/>
                <a:gd name="T40" fmla="*/ 0 w 296"/>
                <a:gd name="T41" fmla="*/ 0 h 332"/>
                <a:gd name="T42" fmla="*/ 0 w 296"/>
                <a:gd name="T43" fmla="*/ 0 h 332"/>
                <a:gd name="T44" fmla="*/ 0 w 296"/>
                <a:gd name="T45" fmla="*/ 0 h 332"/>
                <a:gd name="T46" fmla="*/ 0 w 296"/>
                <a:gd name="T47" fmla="*/ 0 h 332"/>
                <a:gd name="T48" fmla="*/ 0 w 296"/>
                <a:gd name="T49" fmla="*/ 0 h 332"/>
                <a:gd name="T50" fmla="*/ 0 w 296"/>
                <a:gd name="T51" fmla="*/ 0 h 332"/>
                <a:gd name="T52" fmla="*/ 0 w 296"/>
                <a:gd name="T53" fmla="*/ 0 h 332"/>
                <a:gd name="T54" fmla="*/ 0 w 296"/>
                <a:gd name="T55" fmla="*/ 0 h 332"/>
                <a:gd name="T56" fmla="*/ 0 w 296"/>
                <a:gd name="T57" fmla="*/ 0 h 332"/>
                <a:gd name="T58" fmla="*/ 0 w 296"/>
                <a:gd name="T59" fmla="*/ 0 h 332"/>
                <a:gd name="T60" fmla="*/ 0 w 296"/>
                <a:gd name="T61" fmla="*/ 0 h 332"/>
                <a:gd name="T62" fmla="*/ 0 w 296"/>
                <a:gd name="T63" fmla="*/ 0 h 332"/>
                <a:gd name="T64" fmla="*/ 0 w 296"/>
                <a:gd name="T65" fmla="*/ 0 h 332"/>
                <a:gd name="T66" fmla="*/ 0 w 296"/>
                <a:gd name="T67" fmla="*/ 0 h 332"/>
                <a:gd name="T68" fmla="*/ 0 w 296"/>
                <a:gd name="T69" fmla="*/ 0 h 332"/>
                <a:gd name="T70" fmla="*/ 0 w 296"/>
                <a:gd name="T71" fmla="*/ 0 h 332"/>
                <a:gd name="T72" fmla="*/ 0 w 296"/>
                <a:gd name="T73" fmla="*/ 0 h 332"/>
                <a:gd name="T74" fmla="*/ 0 w 296"/>
                <a:gd name="T75" fmla="*/ 0 h 332"/>
                <a:gd name="T76" fmla="*/ 0 w 296"/>
                <a:gd name="T77" fmla="*/ 0 h 332"/>
                <a:gd name="T78" fmla="*/ 0 w 296"/>
                <a:gd name="T79" fmla="*/ 0 h 332"/>
                <a:gd name="T80" fmla="*/ 0 w 296"/>
                <a:gd name="T81" fmla="*/ 0 h 332"/>
                <a:gd name="T82" fmla="*/ 0 w 296"/>
                <a:gd name="T83" fmla="*/ 0 h 332"/>
                <a:gd name="T84" fmla="*/ 0 w 296"/>
                <a:gd name="T85" fmla="*/ 0 h 3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6"/>
                <a:gd name="T130" fmla="*/ 0 h 332"/>
                <a:gd name="T131" fmla="*/ 296 w 296"/>
                <a:gd name="T132" fmla="*/ 332 h 3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6" h="332">
                  <a:moveTo>
                    <a:pt x="38" y="166"/>
                  </a:moveTo>
                  <a:lnTo>
                    <a:pt x="38" y="178"/>
                  </a:lnTo>
                  <a:lnTo>
                    <a:pt x="40" y="191"/>
                  </a:lnTo>
                  <a:lnTo>
                    <a:pt x="42" y="203"/>
                  </a:lnTo>
                  <a:lnTo>
                    <a:pt x="44" y="215"/>
                  </a:lnTo>
                  <a:lnTo>
                    <a:pt x="48" y="227"/>
                  </a:lnTo>
                  <a:lnTo>
                    <a:pt x="53" y="238"/>
                  </a:lnTo>
                  <a:lnTo>
                    <a:pt x="59" y="248"/>
                  </a:lnTo>
                  <a:lnTo>
                    <a:pt x="66" y="258"/>
                  </a:lnTo>
                  <a:lnTo>
                    <a:pt x="72" y="267"/>
                  </a:lnTo>
                  <a:lnTo>
                    <a:pt x="81" y="274"/>
                  </a:lnTo>
                  <a:lnTo>
                    <a:pt x="89" y="282"/>
                  </a:lnTo>
                  <a:lnTo>
                    <a:pt x="99" y="288"/>
                  </a:lnTo>
                  <a:lnTo>
                    <a:pt x="110" y="293"/>
                  </a:lnTo>
                  <a:lnTo>
                    <a:pt x="122" y="297"/>
                  </a:lnTo>
                  <a:lnTo>
                    <a:pt x="135" y="299"/>
                  </a:lnTo>
                  <a:lnTo>
                    <a:pt x="148" y="299"/>
                  </a:lnTo>
                  <a:lnTo>
                    <a:pt x="161" y="299"/>
                  </a:lnTo>
                  <a:lnTo>
                    <a:pt x="174" y="297"/>
                  </a:lnTo>
                  <a:lnTo>
                    <a:pt x="184" y="293"/>
                  </a:lnTo>
                  <a:lnTo>
                    <a:pt x="195" y="288"/>
                  </a:lnTo>
                  <a:lnTo>
                    <a:pt x="205" y="282"/>
                  </a:lnTo>
                  <a:lnTo>
                    <a:pt x="215" y="274"/>
                  </a:lnTo>
                  <a:lnTo>
                    <a:pt x="222" y="267"/>
                  </a:lnTo>
                  <a:lnTo>
                    <a:pt x="230" y="258"/>
                  </a:lnTo>
                  <a:lnTo>
                    <a:pt x="236" y="248"/>
                  </a:lnTo>
                  <a:lnTo>
                    <a:pt x="242" y="238"/>
                  </a:lnTo>
                  <a:lnTo>
                    <a:pt x="247" y="227"/>
                  </a:lnTo>
                  <a:lnTo>
                    <a:pt x="250" y="215"/>
                  </a:lnTo>
                  <a:lnTo>
                    <a:pt x="254" y="203"/>
                  </a:lnTo>
                  <a:lnTo>
                    <a:pt x="256" y="191"/>
                  </a:lnTo>
                  <a:lnTo>
                    <a:pt x="257" y="178"/>
                  </a:lnTo>
                  <a:lnTo>
                    <a:pt x="258" y="166"/>
                  </a:lnTo>
                  <a:lnTo>
                    <a:pt x="257" y="153"/>
                  </a:lnTo>
                  <a:lnTo>
                    <a:pt x="256" y="141"/>
                  </a:lnTo>
                  <a:lnTo>
                    <a:pt x="254" y="130"/>
                  </a:lnTo>
                  <a:lnTo>
                    <a:pt x="250" y="118"/>
                  </a:lnTo>
                  <a:lnTo>
                    <a:pt x="247" y="106"/>
                  </a:lnTo>
                  <a:lnTo>
                    <a:pt x="242" y="95"/>
                  </a:lnTo>
                  <a:lnTo>
                    <a:pt x="236" y="84"/>
                  </a:lnTo>
                  <a:lnTo>
                    <a:pt x="230" y="75"/>
                  </a:lnTo>
                  <a:lnTo>
                    <a:pt x="222" y="66"/>
                  </a:lnTo>
                  <a:lnTo>
                    <a:pt x="215" y="57"/>
                  </a:lnTo>
                  <a:lnTo>
                    <a:pt x="205" y="50"/>
                  </a:lnTo>
                  <a:lnTo>
                    <a:pt x="195" y="44"/>
                  </a:lnTo>
                  <a:lnTo>
                    <a:pt x="184" y="39"/>
                  </a:lnTo>
                  <a:lnTo>
                    <a:pt x="174" y="36"/>
                  </a:lnTo>
                  <a:lnTo>
                    <a:pt x="161" y="33"/>
                  </a:lnTo>
                  <a:lnTo>
                    <a:pt x="148" y="32"/>
                  </a:lnTo>
                  <a:lnTo>
                    <a:pt x="135" y="33"/>
                  </a:lnTo>
                  <a:lnTo>
                    <a:pt x="122" y="36"/>
                  </a:lnTo>
                  <a:lnTo>
                    <a:pt x="110" y="39"/>
                  </a:lnTo>
                  <a:lnTo>
                    <a:pt x="99" y="44"/>
                  </a:lnTo>
                  <a:lnTo>
                    <a:pt x="89" y="50"/>
                  </a:lnTo>
                  <a:lnTo>
                    <a:pt x="81" y="57"/>
                  </a:lnTo>
                  <a:lnTo>
                    <a:pt x="72" y="66"/>
                  </a:lnTo>
                  <a:lnTo>
                    <a:pt x="66" y="75"/>
                  </a:lnTo>
                  <a:lnTo>
                    <a:pt x="59" y="84"/>
                  </a:lnTo>
                  <a:lnTo>
                    <a:pt x="53" y="95"/>
                  </a:lnTo>
                  <a:lnTo>
                    <a:pt x="48" y="106"/>
                  </a:lnTo>
                  <a:lnTo>
                    <a:pt x="44" y="118"/>
                  </a:lnTo>
                  <a:lnTo>
                    <a:pt x="42" y="130"/>
                  </a:lnTo>
                  <a:lnTo>
                    <a:pt x="40" y="141"/>
                  </a:lnTo>
                  <a:lnTo>
                    <a:pt x="38" y="153"/>
                  </a:lnTo>
                  <a:lnTo>
                    <a:pt x="38" y="166"/>
                  </a:lnTo>
                  <a:close/>
                  <a:moveTo>
                    <a:pt x="296" y="166"/>
                  </a:moveTo>
                  <a:lnTo>
                    <a:pt x="295" y="183"/>
                  </a:lnTo>
                  <a:lnTo>
                    <a:pt x="294" y="199"/>
                  </a:lnTo>
                  <a:lnTo>
                    <a:pt x="290" y="215"/>
                  </a:lnTo>
                  <a:lnTo>
                    <a:pt x="286" y="230"/>
                  </a:lnTo>
                  <a:lnTo>
                    <a:pt x="281" y="244"/>
                  </a:lnTo>
                  <a:lnTo>
                    <a:pt x="274" y="258"/>
                  </a:lnTo>
                  <a:lnTo>
                    <a:pt x="267" y="271"/>
                  </a:lnTo>
                  <a:lnTo>
                    <a:pt x="258" y="283"/>
                  </a:lnTo>
                  <a:lnTo>
                    <a:pt x="247" y="294"/>
                  </a:lnTo>
                  <a:lnTo>
                    <a:pt x="236" y="303"/>
                  </a:lnTo>
                  <a:lnTo>
                    <a:pt x="224" y="311"/>
                  </a:lnTo>
                  <a:lnTo>
                    <a:pt x="211" y="319"/>
                  </a:lnTo>
                  <a:lnTo>
                    <a:pt x="196" y="324"/>
                  </a:lnTo>
                  <a:lnTo>
                    <a:pt x="181" y="328"/>
                  </a:lnTo>
                  <a:lnTo>
                    <a:pt x="165" y="330"/>
                  </a:lnTo>
                  <a:lnTo>
                    <a:pt x="148" y="332"/>
                  </a:lnTo>
                  <a:lnTo>
                    <a:pt x="130" y="330"/>
                  </a:lnTo>
                  <a:lnTo>
                    <a:pt x="114" y="328"/>
                  </a:lnTo>
                  <a:lnTo>
                    <a:pt x="98" y="324"/>
                  </a:lnTo>
                  <a:lnTo>
                    <a:pt x="84" y="319"/>
                  </a:lnTo>
                  <a:lnTo>
                    <a:pt x="71" y="311"/>
                  </a:lnTo>
                  <a:lnTo>
                    <a:pt x="59" y="303"/>
                  </a:lnTo>
                  <a:lnTo>
                    <a:pt x="47" y="294"/>
                  </a:lnTo>
                  <a:lnTo>
                    <a:pt x="38" y="283"/>
                  </a:lnTo>
                  <a:lnTo>
                    <a:pt x="29" y="271"/>
                  </a:lnTo>
                  <a:lnTo>
                    <a:pt x="21" y="258"/>
                  </a:lnTo>
                  <a:lnTo>
                    <a:pt x="15" y="244"/>
                  </a:lnTo>
                  <a:lnTo>
                    <a:pt x="10" y="230"/>
                  </a:lnTo>
                  <a:lnTo>
                    <a:pt x="5" y="215"/>
                  </a:lnTo>
                  <a:lnTo>
                    <a:pt x="2" y="199"/>
                  </a:lnTo>
                  <a:lnTo>
                    <a:pt x="0" y="183"/>
                  </a:lnTo>
                  <a:lnTo>
                    <a:pt x="0" y="166"/>
                  </a:lnTo>
                  <a:lnTo>
                    <a:pt x="0" y="149"/>
                  </a:lnTo>
                  <a:lnTo>
                    <a:pt x="2" y="133"/>
                  </a:lnTo>
                  <a:lnTo>
                    <a:pt x="5" y="118"/>
                  </a:lnTo>
                  <a:lnTo>
                    <a:pt x="10" y="103"/>
                  </a:lnTo>
                  <a:lnTo>
                    <a:pt x="15" y="87"/>
                  </a:lnTo>
                  <a:lnTo>
                    <a:pt x="21" y="75"/>
                  </a:lnTo>
                  <a:lnTo>
                    <a:pt x="29" y="62"/>
                  </a:lnTo>
                  <a:lnTo>
                    <a:pt x="38" y="50"/>
                  </a:lnTo>
                  <a:lnTo>
                    <a:pt x="47" y="39"/>
                  </a:lnTo>
                  <a:lnTo>
                    <a:pt x="59" y="29"/>
                  </a:lnTo>
                  <a:lnTo>
                    <a:pt x="71" y="21"/>
                  </a:lnTo>
                  <a:lnTo>
                    <a:pt x="84" y="14"/>
                  </a:lnTo>
                  <a:lnTo>
                    <a:pt x="98" y="8"/>
                  </a:lnTo>
                  <a:lnTo>
                    <a:pt x="114" y="3"/>
                  </a:lnTo>
                  <a:lnTo>
                    <a:pt x="130" y="1"/>
                  </a:lnTo>
                  <a:lnTo>
                    <a:pt x="148" y="0"/>
                  </a:lnTo>
                  <a:lnTo>
                    <a:pt x="165" y="1"/>
                  </a:lnTo>
                  <a:lnTo>
                    <a:pt x="181" y="3"/>
                  </a:lnTo>
                  <a:lnTo>
                    <a:pt x="196" y="8"/>
                  </a:lnTo>
                  <a:lnTo>
                    <a:pt x="211" y="14"/>
                  </a:lnTo>
                  <a:lnTo>
                    <a:pt x="224" y="21"/>
                  </a:lnTo>
                  <a:lnTo>
                    <a:pt x="236" y="29"/>
                  </a:lnTo>
                  <a:lnTo>
                    <a:pt x="247" y="39"/>
                  </a:lnTo>
                  <a:lnTo>
                    <a:pt x="258" y="50"/>
                  </a:lnTo>
                  <a:lnTo>
                    <a:pt x="267" y="62"/>
                  </a:lnTo>
                  <a:lnTo>
                    <a:pt x="274" y="75"/>
                  </a:lnTo>
                  <a:lnTo>
                    <a:pt x="281" y="87"/>
                  </a:lnTo>
                  <a:lnTo>
                    <a:pt x="286" y="103"/>
                  </a:lnTo>
                  <a:lnTo>
                    <a:pt x="290" y="118"/>
                  </a:lnTo>
                  <a:lnTo>
                    <a:pt x="294" y="133"/>
                  </a:lnTo>
                  <a:lnTo>
                    <a:pt x="295" y="149"/>
                  </a:lnTo>
                  <a:lnTo>
                    <a:pt x="29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7" name="Freeform 35"/>
            <p:cNvSpPr>
              <a:spLocks/>
            </p:cNvSpPr>
            <p:nvPr/>
          </p:nvSpPr>
          <p:spPr bwMode="auto">
            <a:xfrm>
              <a:off x="3475" y="2442"/>
              <a:ext cx="93" cy="105"/>
            </a:xfrm>
            <a:custGeom>
              <a:avLst/>
              <a:gdLst>
                <a:gd name="T0" fmla="*/ 0 w 279"/>
                <a:gd name="T1" fmla="*/ 0 h 313"/>
                <a:gd name="T2" fmla="*/ 0 w 279"/>
                <a:gd name="T3" fmla="*/ 0 h 313"/>
                <a:gd name="T4" fmla="*/ 0 w 279"/>
                <a:gd name="T5" fmla="*/ 0 h 313"/>
                <a:gd name="T6" fmla="*/ 0 w 279"/>
                <a:gd name="T7" fmla="*/ 0 h 313"/>
                <a:gd name="T8" fmla="*/ 0 w 279"/>
                <a:gd name="T9" fmla="*/ 0 h 313"/>
                <a:gd name="T10" fmla="*/ 0 w 279"/>
                <a:gd name="T11" fmla="*/ 0 h 313"/>
                <a:gd name="T12" fmla="*/ 0 w 279"/>
                <a:gd name="T13" fmla="*/ 0 h 313"/>
                <a:gd name="T14" fmla="*/ 0 w 279"/>
                <a:gd name="T15" fmla="*/ 0 h 313"/>
                <a:gd name="T16" fmla="*/ 0 w 279"/>
                <a:gd name="T17" fmla="*/ 0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9"/>
                <a:gd name="T28" fmla="*/ 0 h 313"/>
                <a:gd name="T29" fmla="*/ 279 w 279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9" h="313">
                  <a:moveTo>
                    <a:pt x="0" y="0"/>
                  </a:moveTo>
                  <a:lnTo>
                    <a:pt x="42" y="0"/>
                  </a:lnTo>
                  <a:lnTo>
                    <a:pt x="141" y="274"/>
                  </a:lnTo>
                  <a:lnTo>
                    <a:pt x="143" y="274"/>
                  </a:lnTo>
                  <a:lnTo>
                    <a:pt x="239" y="0"/>
                  </a:lnTo>
                  <a:lnTo>
                    <a:pt x="279" y="0"/>
                  </a:lnTo>
                  <a:lnTo>
                    <a:pt x="162" y="313"/>
                  </a:lnTo>
                  <a:lnTo>
                    <a:pt x="121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8" name="Freeform 36"/>
            <p:cNvSpPr>
              <a:spLocks noEditPoints="1"/>
            </p:cNvSpPr>
            <p:nvPr/>
          </p:nvSpPr>
          <p:spPr bwMode="auto">
            <a:xfrm>
              <a:off x="3576" y="2439"/>
              <a:ext cx="93" cy="111"/>
            </a:xfrm>
            <a:custGeom>
              <a:avLst/>
              <a:gdLst>
                <a:gd name="T0" fmla="*/ 0 w 279"/>
                <a:gd name="T1" fmla="*/ 0 h 332"/>
                <a:gd name="T2" fmla="*/ 0 w 279"/>
                <a:gd name="T3" fmla="*/ 0 h 332"/>
                <a:gd name="T4" fmla="*/ 0 w 279"/>
                <a:gd name="T5" fmla="*/ 0 h 332"/>
                <a:gd name="T6" fmla="*/ 0 w 279"/>
                <a:gd name="T7" fmla="*/ 0 h 332"/>
                <a:gd name="T8" fmla="*/ 0 w 279"/>
                <a:gd name="T9" fmla="*/ 0 h 332"/>
                <a:gd name="T10" fmla="*/ 0 w 279"/>
                <a:gd name="T11" fmla="*/ 0 h 332"/>
                <a:gd name="T12" fmla="*/ 0 w 279"/>
                <a:gd name="T13" fmla="*/ 0 h 332"/>
                <a:gd name="T14" fmla="*/ 0 w 279"/>
                <a:gd name="T15" fmla="*/ 0 h 332"/>
                <a:gd name="T16" fmla="*/ 0 w 279"/>
                <a:gd name="T17" fmla="*/ 0 h 332"/>
                <a:gd name="T18" fmla="*/ 0 w 279"/>
                <a:gd name="T19" fmla="*/ 0 h 332"/>
                <a:gd name="T20" fmla="*/ 0 w 279"/>
                <a:gd name="T21" fmla="*/ 0 h 332"/>
                <a:gd name="T22" fmla="*/ 0 w 279"/>
                <a:gd name="T23" fmla="*/ 0 h 332"/>
                <a:gd name="T24" fmla="*/ 0 w 279"/>
                <a:gd name="T25" fmla="*/ 0 h 332"/>
                <a:gd name="T26" fmla="*/ 0 w 279"/>
                <a:gd name="T27" fmla="*/ 0 h 332"/>
                <a:gd name="T28" fmla="*/ 0 w 279"/>
                <a:gd name="T29" fmla="*/ 0 h 332"/>
                <a:gd name="T30" fmla="*/ 0 w 279"/>
                <a:gd name="T31" fmla="*/ 0 h 332"/>
                <a:gd name="T32" fmla="*/ 0 w 279"/>
                <a:gd name="T33" fmla="*/ 0 h 332"/>
                <a:gd name="T34" fmla="*/ 0 w 279"/>
                <a:gd name="T35" fmla="*/ 0 h 332"/>
                <a:gd name="T36" fmla="*/ 0 w 279"/>
                <a:gd name="T37" fmla="*/ 0 h 332"/>
                <a:gd name="T38" fmla="*/ 0 w 279"/>
                <a:gd name="T39" fmla="*/ 0 h 332"/>
                <a:gd name="T40" fmla="*/ 0 w 279"/>
                <a:gd name="T41" fmla="*/ 0 h 332"/>
                <a:gd name="T42" fmla="*/ 0 w 279"/>
                <a:gd name="T43" fmla="*/ 0 h 332"/>
                <a:gd name="T44" fmla="*/ 0 w 279"/>
                <a:gd name="T45" fmla="*/ 0 h 332"/>
                <a:gd name="T46" fmla="*/ 0 w 279"/>
                <a:gd name="T47" fmla="*/ 0 h 332"/>
                <a:gd name="T48" fmla="*/ 0 w 279"/>
                <a:gd name="T49" fmla="*/ 0 h 332"/>
                <a:gd name="T50" fmla="*/ 0 w 279"/>
                <a:gd name="T51" fmla="*/ 0 h 332"/>
                <a:gd name="T52" fmla="*/ 0 w 279"/>
                <a:gd name="T53" fmla="*/ 0 h 332"/>
                <a:gd name="T54" fmla="*/ 0 w 279"/>
                <a:gd name="T55" fmla="*/ 0 h 332"/>
                <a:gd name="T56" fmla="*/ 0 w 279"/>
                <a:gd name="T57" fmla="*/ 0 h 332"/>
                <a:gd name="T58" fmla="*/ 0 w 279"/>
                <a:gd name="T59" fmla="*/ 0 h 332"/>
                <a:gd name="T60" fmla="*/ 0 w 279"/>
                <a:gd name="T61" fmla="*/ 0 h 332"/>
                <a:gd name="T62" fmla="*/ 0 w 279"/>
                <a:gd name="T63" fmla="*/ 0 h 332"/>
                <a:gd name="T64" fmla="*/ 0 w 279"/>
                <a:gd name="T65" fmla="*/ 0 h 332"/>
                <a:gd name="T66" fmla="*/ 0 w 279"/>
                <a:gd name="T67" fmla="*/ 0 h 332"/>
                <a:gd name="T68" fmla="*/ 0 w 279"/>
                <a:gd name="T69" fmla="*/ 0 h 332"/>
                <a:gd name="T70" fmla="*/ 0 w 279"/>
                <a:gd name="T71" fmla="*/ 0 h 332"/>
                <a:gd name="T72" fmla="*/ 0 w 279"/>
                <a:gd name="T73" fmla="*/ 0 h 332"/>
                <a:gd name="T74" fmla="*/ 0 w 279"/>
                <a:gd name="T75" fmla="*/ 0 h 332"/>
                <a:gd name="T76" fmla="*/ 0 w 279"/>
                <a:gd name="T77" fmla="*/ 0 h 332"/>
                <a:gd name="T78" fmla="*/ 0 w 279"/>
                <a:gd name="T79" fmla="*/ 0 h 332"/>
                <a:gd name="T80" fmla="*/ 0 w 279"/>
                <a:gd name="T81" fmla="*/ 0 h 332"/>
                <a:gd name="T82" fmla="*/ 0 w 279"/>
                <a:gd name="T83" fmla="*/ 0 h 332"/>
                <a:gd name="T84" fmla="*/ 0 w 279"/>
                <a:gd name="T85" fmla="*/ 0 h 332"/>
                <a:gd name="T86" fmla="*/ 0 w 279"/>
                <a:gd name="T87" fmla="*/ 0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9"/>
                <a:gd name="T133" fmla="*/ 0 h 332"/>
                <a:gd name="T134" fmla="*/ 279 w 27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9" h="332">
                  <a:moveTo>
                    <a:pt x="240" y="145"/>
                  </a:moveTo>
                  <a:lnTo>
                    <a:pt x="240" y="134"/>
                  </a:lnTo>
                  <a:lnTo>
                    <a:pt x="238" y="123"/>
                  </a:lnTo>
                  <a:lnTo>
                    <a:pt x="236" y="112"/>
                  </a:lnTo>
                  <a:lnTo>
                    <a:pt x="233" y="103"/>
                  </a:lnTo>
                  <a:lnTo>
                    <a:pt x="230" y="93"/>
                  </a:lnTo>
                  <a:lnTo>
                    <a:pt x="224" y="83"/>
                  </a:lnTo>
                  <a:lnTo>
                    <a:pt x="219" y="75"/>
                  </a:lnTo>
                  <a:lnTo>
                    <a:pt x="213" y="67"/>
                  </a:lnTo>
                  <a:lnTo>
                    <a:pt x="207" y="59"/>
                  </a:lnTo>
                  <a:lnTo>
                    <a:pt x="199" y="53"/>
                  </a:lnTo>
                  <a:lnTo>
                    <a:pt x="191" y="46"/>
                  </a:lnTo>
                  <a:lnTo>
                    <a:pt x="182" y="42"/>
                  </a:lnTo>
                  <a:lnTo>
                    <a:pt x="173" y="38"/>
                  </a:lnTo>
                  <a:lnTo>
                    <a:pt x="163" y="35"/>
                  </a:lnTo>
                  <a:lnTo>
                    <a:pt x="152" y="33"/>
                  </a:lnTo>
                  <a:lnTo>
                    <a:pt x="141" y="32"/>
                  </a:lnTo>
                  <a:lnTo>
                    <a:pt x="129" y="33"/>
                  </a:lnTo>
                  <a:lnTo>
                    <a:pt x="118" y="35"/>
                  </a:lnTo>
                  <a:lnTo>
                    <a:pt x="109" y="38"/>
                  </a:lnTo>
                  <a:lnTo>
                    <a:pt x="99" y="42"/>
                  </a:lnTo>
                  <a:lnTo>
                    <a:pt x="90" y="46"/>
                  </a:lnTo>
                  <a:lnTo>
                    <a:pt x="83" y="53"/>
                  </a:lnTo>
                  <a:lnTo>
                    <a:pt x="75" y="59"/>
                  </a:lnTo>
                  <a:lnTo>
                    <a:pt x="69" y="67"/>
                  </a:lnTo>
                  <a:lnTo>
                    <a:pt x="62" y="75"/>
                  </a:lnTo>
                  <a:lnTo>
                    <a:pt x="57" y="84"/>
                  </a:lnTo>
                  <a:lnTo>
                    <a:pt x="52" y="93"/>
                  </a:lnTo>
                  <a:lnTo>
                    <a:pt x="48" y="103"/>
                  </a:lnTo>
                  <a:lnTo>
                    <a:pt x="45" y="112"/>
                  </a:lnTo>
                  <a:lnTo>
                    <a:pt x="42" y="123"/>
                  </a:lnTo>
                  <a:lnTo>
                    <a:pt x="40" y="134"/>
                  </a:lnTo>
                  <a:lnTo>
                    <a:pt x="38" y="145"/>
                  </a:lnTo>
                  <a:lnTo>
                    <a:pt x="240" y="145"/>
                  </a:lnTo>
                  <a:close/>
                  <a:moveTo>
                    <a:pt x="38" y="176"/>
                  </a:moveTo>
                  <a:lnTo>
                    <a:pt x="38" y="187"/>
                  </a:lnTo>
                  <a:lnTo>
                    <a:pt x="40" y="198"/>
                  </a:lnTo>
                  <a:lnTo>
                    <a:pt x="42" y="208"/>
                  </a:lnTo>
                  <a:lnTo>
                    <a:pt x="44" y="219"/>
                  </a:lnTo>
                  <a:lnTo>
                    <a:pt x="47" y="230"/>
                  </a:lnTo>
                  <a:lnTo>
                    <a:pt x="51" y="240"/>
                  </a:lnTo>
                  <a:lnTo>
                    <a:pt x="57" y="249"/>
                  </a:lnTo>
                  <a:lnTo>
                    <a:pt x="62" y="259"/>
                  </a:lnTo>
                  <a:lnTo>
                    <a:pt x="69" y="268"/>
                  </a:lnTo>
                  <a:lnTo>
                    <a:pt x="76" y="275"/>
                  </a:lnTo>
                  <a:lnTo>
                    <a:pt x="85" y="282"/>
                  </a:lnTo>
                  <a:lnTo>
                    <a:pt x="95" y="288"/>
                  </a:lnTo>
                  <a:lnTo>
                    <a:pt x="104" y="293"/>
                  </a:lnTo>
                  <a:lnTo>
                    <a:pt x="116" y="297"/>
                  </a:lnTo>
                  <a:lnTo>
                    <a:pt x="128" y="299"/>
                  </a:lnTo>
                  <a:lnTo>
                    <a:pt x="141" y="299"/>
                  </a:lnTo>
                  <a:lnTo>
                    <a:pt x="151" y="299"/>
                  </a:lnTo>
                  <a:lnTo>
                    <a:pt x="160" y="298"/>
                  </a:lnTo>
                  <a:lnTo>
                    <a:pt x="170" y="296"/>
                  </a:lnTo>
                  <a:lnTo>
                    <a:pt x="179" y="294"/>
                  </a:lnTo>
                  <a:lnTo>
                    <a:pt x="186" y="291"/>
                  </a:lnTo>
                  <a:lnTo>
                    <a:pt x="194" y="287"/>
                  </a:lnTo>
                  <a:lnTo>
                    <a:pt x="200" y="283"/>
                  </a:lnTo>
                  <a:lnTo>
                    <a:pt x="207" y="278"/>
                  </a:lnTo>
                  <a:lnTo>
                    <a:pt x="212" y="272"/>
                  </a:lnTo>
                  <a:lnTo>
                    <a:pt x="218" y="266"/>
                  </a:lnTo>
                  <a:lnTo>
                    <a:pt x="222" y="259"/>
                  </a:lnTo>
                  <a:lnTo>
                    <a:pt x="226" y="253"/>
                  </a:lnTo>
                  <a:lnTo>
                    <a:pt x="231" y="245"/>
                  </a:lnTo>
                  <a:lnTo>
                    <a:pt x="234" y="237"/>
                  </a:lnTo>
                  <a:lnTo>
                    <a:pt x="237" y="228"/>
                  </a:lnTo>
                  <a:lnTo>
                    <a:pt x="239" y="219"/>
                  </a:lnTo>
                  <a:lnTo>
                    <a:pt x="278" y="219"/>
                  </a:lnTo>
                  <a:lnTo>
                    <a:pt x="274" y="232"/>
                  </a:lnTo>
                  <a:lnTo>
                    <a:pt x="271" y="245"/>
                  </a:lnTo>
                  <a:lnTo>
                    <a:pt x="266" y="256"/>
                  </a:lnTo>
                  <a:lnTo>
                    <a:pt x="261" y="267"/>
                  </a:lnTo>
                  <a:lnTo>
                    <a:pt x="254" y="278"/>
                  </a:lnTo>
                  <a:lnTo>
                    <a:pt x="248" y="286"/>
                  </a:lnTo>
                  <a:lnTo>
                    <a:pt x="241" y="295"/>
                  </a:lnTo>
                  <a:lnTo>
                    <a:pt x="233" y="302"/>
                  </a:lnTo>
                  <a:lnTo>
                    <a:pt x="224" y="309"/>
                  </a:lnTo>
                  <a:lnTo>
                    <a:pt x="214" y="315"/>
                  </a:lnTo>
                  <a:lnTo>
                    <a:pt x="205" y="320"/>
                  </a:lnTo>
                  <a:lnTo>
                    <a:pt x="194" y="324"/>
                  </a:lnTo>
                  <a:lnTo>
                    <a:pt x="182" y="327"/>
                  </a:lnTo>
                  <a:lnTo>
                    <a:pt x="169" y="329"/>
                  </a:lnTo>
                  <a:lnTo>
                    <a:pt x="155" y="332"/>
                  </a:lnTo>
                  <a:lnTo>
                    <a:pt x="141" y="332"/>
                  </a:lnTo>
                  <a:lnTo>
                    <a:pt x="123" y="330"/>
                  </a:lnTo>
                  <a:lnTo>
                    <a:pt x="106" y="328"/>
                  </a:lnTo>
                  <a:lnTo>
                    <a:pt x="91" y="324"/>
                  </a:lnTo>
                  <a:lnTo>
                    <a:pt x="77" y="319"/>
                  </a:lnTo>
                  <a:lnTo>
                    <a:pt x="64" y="311"/>
                  </a:lnTo>
                  <a:lnTo>
                    <a:pt x="52" y="302"/>
                  </a:lnTo>
                  <a:lnTo>
                    <a:pt x="43" y="293"/>
                  </a:lnTo>
                  <a:lnTo>
                    <a:pt x="33" y="282"/>
                  </a:lnTo>
                  <a:lnTo>
                    <a:pt x="25" y="270"/>
                  </a:lnTo>
                  <a:lnTo>
                    <a:pt x="18" y="258"/>
                  </a:lnTo>
                  <a:lnTo>
                    <a:pt x="13" y="244"/>
                  </a:lnTo>
                  <a:lnTo>
                    <a:pt x="8" y="230"/>
                  </a:lnTo>
                  <a:lnTo>
                    <a:pt x="4" y="215"/>
                  </a:lnTo>
                  <a:lnTo>
                    <a:pt x="2" y="199"/>
                  </a:lnTo>
                  <a:lnTo>
                    <a:pt x="1" y="183"/>
                  </a:lnTo>
                  <a:lnTo>
                    <a:pt x="0" y="166"/>
                  </a:lnTo>
                  <a:lnTo>
                    <a:pt x="1" y="150"/>
                  </a:lnTo>
                  <a:lnTo>
                    <a:pt x="2" y="135"/>
                  </a:lnTo>
                  <a:lnTo>
                    <a:pt x="4" y="120"/>
                  </a:lnTo>
                  <a:lnTo>
                    <a:pt x="8" y="106"/>
                  </a:lnTo>
                  <a:lnTo>
                    <a:pt x="13" y="91"/>
                  </a:lnTo>
                  <a:lnTo>
                    <a:pt x="18" y="78"/>
                  </a:lnTo>
                  <a:lnTo>
                    <a:pt x="25" y="65"/>
                  </a:lnTo>
                  <a:lnTo>
                    <a:pt x="33" y="52"/>
                  </a:lnTo>
                  <a:lnTo>
                    <a:pt x="43" y="41"/>
                  </a:lnTo>
                  <a:lnTo>
                    <a:pt x="52" y="31"/>
                  </a:lnTo>
                  <a:lnTo>
                    <a:pt x="64" y="22"/>
                  </a:lnTo>
                  <a:lnTo>
                    <a:pt x="77" y="14"/>
                  </a:lnTo>
                  <a:lnTo>
                    <a:pt x="91" y="9"/>
                  </a:lnTo>
                  <a:lnTo>
                    <a:pt x="106" y="4"/>
                  </a:lnTo>
                  <a:lnTo>
                    <a:pt x="123" y="1"/>
                  </a:lnTo>
                  <a:lnTo>
                    <a:pt x="141" y="0"/>
                  </a:lnTo>
                  <a:lnTo>
                    <a:pt x="159" y="1"/>
                  </a:lnTo>
                  <a:lnTo>
                    <a:pt x="176" y="4"/>
                  </a:lnTo>
                  <a:lnTo>
                    <a:pt x="192" y="9"/>
                  </a:lnTo>
                  <a:lnTo>
                    <a:pt x="206" y="15"/>
                  </a:lnTo>
                  <a:lnTo>
                    <a:pt x="218" y="24"/>
                  </a:lnTo>
                  <a:lnTo>
                    <a:pt x="230" y="32"/>
                  </a:lnTo>
                  <a:lnTo>
                    <a:pt x="239" y="43"/>
                  </a:lnTo>
                  <a:lnTo>
                    <a:pt x="249" y="55"/>
                  </a:lnTo>
                  <a:lnTo>
                    <a:pt x="257" y="68"/>
                  </a:lnTo>
                  <a:lnTo>
                    <a:pt x="263" y="82"/>
                  </a:lnTo>
                  <a:lnTo>
                    <a:pt x="268" y="96"/>
                  </a:lnTo>
                  <a:lnTo>
                    <a:pt x="273" y="111"/>
                  </a:lnTo>
                  <a:lnTo>
                    <a:pt x="276" y="127"/>
                  </a:lnTo>
                  <a:lnTo>
                    <a:pt x="278" y="144"/>
                  </a:lnTo>
                  <a:lnTo>
                    <a:pt x="279" y="160"/>
                  </a:lnTo>
                  <a:lnTo>
                    <a:pt x="279" y="176"/>
                  </a:lnTo>
                  <a:lnTo>
                    <a:pt x="38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19" name="Freeform 37"/>
            <p:cNvSpPr>
              <a:spLocks/>
            </p:cNvSpPr>
            <p:nvPr/>
          </p:nvSpPr>
          <p:spPr bwMode="auto">
            <a:xfrm>
              <a:off x="3686" y="2439"/>
              <a:ext cx="84" cy="108"/>
            </a:xfrm>
            <a:custGeom>
              <a:avLst/>
              <a:gdLst>
                <a:gd name="T0" fmla="*/ 0 w 254"/>
                <a:gd name="T1" fmla="*/ 0 h 323"/>
                <a:gd name="T2" fmla="*/ 0 w 254"/>
                <a:gd name="T3" fmla="*/ 0 h 323"/>
                <a:gd name="T4" fmla="*/ 0 w 254"/>
                <a:gd name="T5" fmla="*/ 0 h 323"/>
                <a:gd name="T6" fmla="*/ 0 w 254"/>
                <a:gd name="T7" fmla="*/ 0 h 323"/>
                <a:gd name="T8" fmla="*/ 0 w 254"/>
                <a:gd name="T9" fmla="*/ 0 h 323"/>
                <a:gd name="T10" fmla="*/ 0 w 254"/>
                <a:gd name="T11" fmla="*/ 0 h 323"/>
                <a:gd name="T12" fmla="*/ 0 w 254"/>
                <a:gd name="T13" fmla="*/ 0 h 323"/>
                <a:gd name="T14" fmla="*/ 0 w 254"/>
                <a:gd name="T15" fmla="*/ 0 h 323"/>
                <a:gd name="T16" fmla="*/ 0 w 254"/>
                <a:gd name="T17" fmla="*/ 0 h 323"/>
                <a:gd name="T18" fmla="*/ 0 w 254"/>
                <a:gd name="T19" fmla="*/ 0 h 323"/>
                <a:gd name="T20" fmla="*/ 0 w 254"/>
                <a:gd name="T21" fmla="*/ 0 h 323"/>
                <a:gd name="T22" fmla="*/ 0 w 254"/>
                <a:gd name="T23" fmla="*/ 0 h 323"/>
                <a:gd name="T24" fmla="*/ 0 w 254"/>
                <a:gd name="T25" fmla="*/ 0 h 323"/>
                <a:gd name="T26" fmla="*/ 0 w 254"/>
                <a:gd name="T27" fmla="*/ 0 h 323"/>
                <a:gd name="T28" fmla="*/ 0 w 254"/>
                <a:gd name="T29" fmla="*/ 0 h 323"/>
                <a:gd name="T30" fmla="*/ 0 w 254"/>
                <a:gd name="T31" fmla="*/ 0 h 323"/>
                <a:gd name="T32" fmla="*/ 0 w 254"/>
                <a:gd name="T33" fmla="*/ 0 h 323"/>
                <a:gd name="T34" fmla="*/ 0 w 254"/>
                <a:gd name="T35" fmla="*/ 0 h 323"/>
                <a:gd name="T36" fmla="*/ 0 w 254"/>
                <a:gd name="T37" fmla="*/ 0 h 323"/>
                <a:gd name="T38" fmla="*/ 0 w 254"/>
                <a:gd name="T39" fmla="*/ 0 h 323"/>
                <a:gd name="T40" fmla="*/ 0 w 254"/>
                <a:gd name="T41" fmla="*/ 0 h 323"/>
                <a:gd name="T42" fmla="*/ 0 w 254"/>
                <a:gd name="T43" fmla="*/ 0 h 323"/>
                <a:gd name="T44" fmla="*/ 0 w 254"/>
                <a:gd name="T45" fmla="*/ 0 h 323"/>
                <a:gd name="T46" fmla="*/ 0 w 254"/>
                <a:gd name="T47" fmla="*/ 0 h 323"/>
                <a:gd name="T48" fmla="*/ 0 w 254"/>
                <a:gd name="T49" fmla="*/ 0 h 323"/>
                <a:gd name="T50" fmla="*/ 0 w 254"/>
                <a:gd name="T51" fmla="*/ 0 h 323"/>
                <a:gd name="T52" fmla="*/ 0 w 254"/>
                <a:gd name="T53" fmla="*/ 0 h 323"/>
                <a:gd name="T54" fmla="*/ 0 w 254"/>
                <a:gd name="T55" fmla="*/ 0 h 323"/>
                <a:gd name="T56" fmla="*/ 0 w 254"/>
                <a:gd name="T57" fmla="*/ 0 h 323"/>
                <a:gd name="T58" fmla="*/ 0 w 254"/>
                <a:gd name="T59" fmla="*/ 0 h 323"/>
                <a:gd name="T60" fmla="*/ 0 w 254"/>
                <a:gd name="T61" fmla="*/ 0 h 323"/>
                <a:gd name="T62" fmla="*/ 0 w 254"/>
                <a:gd name="T63" fmla="*/ 0 h 323"/>
                <a:gd name="T64" fmla="*/ 0 w 254"/>
                <a:gd name="T65" fmla="*/ 0 h 323"/>
                <a:gd name="T66" fmla="*/ 0 w 254"/>
                <a:gd name="T67" fmla="*/ 0 h 323"/>
                <a:gd name="T68" fmla="*/ 0 w 254"/>
                <a:gd name="T69" fmla="*/ 0 h 323"/>
                <a:gd name="T70" fmla="*/ 0 w 254"/>
                <a:gd name="T71" fmla="*/ 0 h 3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4"/>
                <a:gd name="T109" fmla="*/ 0 h 323"/>
                <a:gd name="T110" fmla="*/ 254 w 254"/>
                <a:gd name="T111" fmla="*/ 323 h 3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4" h="323">
                  <a:moveTo>
                    <a:pt x="0" y="10"/>
                  </a:moveTo>
                  <a:lnTo>
                    <a:pt x="38" y="10"/>
                  </a:lnTo>
                  <a:lnTo>
                    <a:pt x="38" y="64"/>
                  </a:lnTo>
                  <a:lnTo>
                    <a:pt x="39" y="64"/>
                  </a:lnTo>
                  <a:lnTo>
                    <a:pt x="42" y="56"/>
                  </a:lnTo>
                  <a:lnTo>
                    <a:pt x="45" y="50"/>
                  </a:lnTo>
                  <a:lnTo>
                    <a:pt x="50" y="43"/>
                  </a:lnTo>
                  <a:lnTo>
                    <a:pt x="55" y="38"/>
                  </a:lnTo>
                  <a:lnTo>
                    <a:pt x="59" y="32"/>
                  </a:lnTo>
                  <a:lnTo>
                    <a:pt x="66" y="27"/>
                  </a:lnTo>
                  <a:lnTo>
                    <a:pt x="71" y="22"/>
                  </a:lnTo>
                  <a:lnTo>
                    <a:pt x="78" y="17"/>
                  </a:lnTo>
                  <a:lnTo>
                    <a:pt x="85" y="14"/>
                  </a:lnTo>
                  <a:lnTo>
                    <a:pt x="92" y="11"/>
                  </a:lnTo>
                  <a:lnTo>
                    <a:pt x="99" y="8"/>
                  </a:lnTo>
                  <a:lnTo>
                    <a:pt x="107" y="4"/>
                  </a:lnTo>
                  <a:lnTo>
                    <a:pt x="115" y="3"/>
                  </a:lnTo>
                  <a:lnTo>
                    <a:pt x="123" y="1"/>
                  </a:lnTo>
                  <a:lnTo>
                    <a:pt x="131" y="1"/>
                  </a:lnTo>
                  <a:lnTo>
                    <a:pt x="139" y="0"/>
                  </a:lnTo>
                  <a:lnTo>
                    <a:pt x="156" y="1"/>
                  </a:lnTo>
                  <a:lnTo>
                    <a:pt x="170" y="2"/>
                  </a:lnTo>
                  <a:lnTo>
                    <a:pt x="183" y="5"/>
                  </a:lnTo>
                  <a:lnTo>
                    <a:pt x="194" y="9"/>
                  </a:lnTo>
                  <a:lnTo>
                    <a:pt x="205" y="13"/>
                  </a:lnTo>
                  <a:lnTo>
                    <a:pt x="214" y="18"/>
                  </a:lnTo>
                  <a:lnTo>
                    <a:pt x="223" y="25"/>
                  </a:lnTo>
                  <a:lnTo>
                    <a:pt x="230" y="32"/>
                  </a:lnTo>
                  <a:lnTo>
                    <a:pt x="235" y="41"/>
                  </a:lnTo>
                  <a:lnTo>
                    <a:pt x="241" y="50"/>
                  </a:lnTo>
                  <a:lnTo>
                    <a:pt x="245" y="60"/>
                  </a:lnTo>
                  <a:lnTo>
                    <a:pt x="248" y="70"/>
                  </a:lnTo>
                  <a:lnTo>
                    <a:pt x="251" y="82"/>
                  </a:lnTo>
                  <a:lnTo>
                    <a:pt x="253" y="94"/>
                  </a:lnTo>
                  <a:lnTo>
                    <a:pt x="254" y="107"/>
                  </a:lnTo>
                  <a:lnTo>
                    <a:pt x="254" y="121"/>
                  </a:lnTo>
                  <a:lnTo>
                    <a:pt x="254" y="323"/>
                  </a:lnTo>
                  <a:lnTo>
                    <a:pt x="216" y="323"/>
                  </a:lnTo>
                  <a:lnTo>
                    <a:pt x="216" y="127"/>
                  </a:lnTo>
                  <a:lnTo>
                    <a:pt x="215" y="108"/>
                  </a:lnTo>
                  <a:lnTo>
                    <a:pt x="212" y="90"/>
                  </a:lnTo>
                  <a:lnTo>
                    <a:pt x="210" y="82"/>
                  </a:lnTo>
                  <a:lnTo>
                    <a:pt x="207" y="73"/>
                  </a:lnTo>
                  <a:lnTo>
                    <a:pt x="203" y="67"/>
                  </a:lnTo>
                  <a:lnTo>
                    <a:pt x="200" y="59"/>
                  </a:lnTo>
                  <a:lnTo>
                    <a:pt x="194" y="54"/>
                  </a:lnTo>
                  <a:lnTo>
                    <a:pt x="189" y="49"/>
                  </a:lnTo>
                  <a:lnTo>
                    <a:pt x="183" y="43"/>
                  </a:lnTo>
                  <a:lnTo>
                    <a:pt x="175" y="40"/>
                  </a:lnTo>
                  <a:lnTo>
                    <a:pt x="166" y="37"/>
                  </a:lnTo>
                  <a:lnTo>
                    <a:pt x="158" y="35"/>
                  </a:lnTo>
                  <a:lnTo>
                    <a:pt x="147" y="32"/>
                  </a:lnTo>
                  <a:lnTo>
                    <a:pt x="136" y="32"/>
                  </a:lnTo>
                  <a:lnTo>
                    <a:pt x="125" y="33"/>
                  </a:lnTo>
                  <a:lnTo>
                    <a:pt x="115" y="35"/>
                  </a:lnTo>
                  <a:lnTo>
                    <a:pt x="105" y="37"/>
                  </a:lnTo>
                  <a:lnTo>
                    <a:pt x="95" y="41"/>
                  </a:lnTo>
                  <a:lnTo>
                    <a:pt x="86" y="45"/>
                  </a:lnTo>
                  <a:lnTo>
                    <a:pt x="79" y="51"/>
                  </a:lnTo>
                  <a:lnTo>
                    <a:pt x="71" y="56"/>
                  </a:lnTo>
                  <a:lnTo>
                    <a:pt x="65" y="64"/>
                  </a:lnTo>
                  <a:lnTo>
                    <a:pt x="58" y="71"/>
                  </a:lnTo>
                  <a:lnTo>
                    <a:pt x="54" y="79"/>
                  </a:lnTo>
                  <a:lnTo>
                    <a:pt x="50" y="87"/>
                  </a:lnTo>
                  <a:lnTo>
                    <a:pt x="45" y="97"/>
                  </a:lnTo>
                  <a:lnTo>
                    <a:pt x="42" y="107"/>
                  </a:lnTo>
                  <a:lnTo>
                    <a:pt x="40" y="118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8" y="323"/>
                  </a:lnTo>
                  <a:lnTo>
                    <a:pt x="0" y="32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0" name="Freeform 38"/>
            <p:cNvSpPr>
              <a:spLocks noEditPoints="1"/>
            </p:cNvSpPr>
            <p:nvPr/>
          </p:nvSpPr>
          <p:spPr bwMode="auto">
            <a:xfrm>
              <a:off x="3795" y="2402"/>
              <a:ext cx="12" cy="145"/>
            </a:xfrm>
            <a:custGeom>
              <a:avLst/>
              <a:gdLst>
                <a:gd name="T0" fmla="*/ 0 w 38"/>
                <a:gd name="T1" fmla="*/ 0 h 434"/>
                <a:gd name="T2" fmla="*/ 0 w 38"/>
                <a:gd name="T3" fmla="*/ 0 h 434"/>
                <a:gd name="T4" fmla="*/ 0 w 38"/>
                <a:gd name="T5" fmla="*/ 0 h 434"/>
                <a:gd name="T6" fmla="*/ 0 w 38"/>
                <a:gd name="T7" fmla="*/ 0 h 434"/>
                <a:gd name="T8" fmla="*/ 0 w 38"/>
                <a:gd name="T9" fmla="*/ 0 h 434"/>
                <a:gd name="T10" fmla="*/ 0 w 38"/>
                <a:gd name="T11" fmla="*/ 0 h 434"/>
                <a:gd name="T12" fmla="*/ 0 w 38"/>
                <a:gd name="T13" fmla="*/ 0 h 434"/>
                <a:gd name="T14" fmla="*/ 0 w 38"/>
                <a:gd name="T15" fmla="*/ 0 h 434"/>
                <a:gd name="T16" fmla="*/ 0 w 38"/>
                <a:gd name="T17" fmla="*/ 0 h 434"/>
                <a:gd name="T18" fmla="*/ 0 w 38"/>
                <a:gd name="T19" fmla="*/ 0 h 4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434"/>
                <a:gd name="T32" fmla="*/ 38 w 38"/>
                <a:gd name="T33" fmla="*/ 434 h 4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434">
                  <a:moveTo>
                    <a:pt x="0" y="121"/>
                  </a:moveTo>
                  <a:lnTo>
                    <a:pt x="38" y="121"/>
                  </a:lnTo>
                  <a:lnTo>
                    <a:pt x="38" y="434"/>
                  </a:lnTo>
                  <a:lnTo>
                    <a:pt x="0" y="434"/>
                  </a:lnTo>
                  <a:lnTo>
                    <a:pt x="0" y="121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38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1" name="Freeform 39"/>
            <p:cNvSpPr>
              <a:spLocks noEditPoints="1"/>
            </p:cNvSpPr>
            <p:nvPr/>
          </p:nvSpPr>
          <p:spPr bwMode="auto">
            <a:xfrm>
              <a:off x="3813" y="2402"/>
              <a:ext cx="32" cy="183"/>
            </a:xfrm>
            <a:custGeom>
              <a:avLst/>
              <a:gdLst>
                <a:gd name="T0" fmla="*/ 0 w 94"/>
                <a:gd name="T1" fmla="*/ 0 h 549"/>
                <a:gd name="T2" fmla="*/ 0 w 94"/>
                <a:gd name="T3" fmla="*/ 0 h 549"/>
                <a:gd name="T4" fmla="*/ 0 w 94"/>
                <a:gd name="T5" fmla="*/ 0 h 549"/>
                <a:gd name="T6" fmla="*/ 0 w 94"/>
                <a:gd name="T7" fmla="*/ 0 h 549"/>
                <a:gd name="T8" fmla="*/ 0 w 94"/>
                <a:gd name="T9" fmla="*/ 0 h 549"/>
                <a:gd name="T10" fmla="*/ 0 w 94"/>
                <a:gd name="T11" fmla="*/ 0 h 549"/>
                <a:gd name="T12" fmla="*/ 0 w 94"/>
                <a:gd name="T13" fmla="*/ 0 h 549"/>
                <a:gd name="T14" fmla="*/ 0 w 94"/>
                <a:gd name="T15" fmla="*/ 0 h 549"/>
                <a:gd name="T16" fmla="*/ 0 w 94"/>
                <a:gd name="T17" fmla="*/ 0 h 549"/>
                <a:gd name="T18" fmla="*/ 0 w 94"/>
                <a:gd name="T19" fmla="*/ 0 h 549"/>
                <a:gd name="T20" fmla="*/ 0 w 94"/>
                <a:gd name="T21" fmla="*/ 0 h 549"/>
                <a:gd name="T22" fmla="*/ 0 w 94"/>
                <a:gd name="T23" fmla="*/ 0 h 549"/>
                <a:gd name="T24" fmla="*/ 0 w 94"/>
                <a:gd name="T25" fmla="*/ 0 h 549"/>
                <a:gd name="T26" fmla="*/ 0 w 94"/>
                <a:gd name="T27" fmla="*/ 0 h 549"/>
                <a:gd name="T28" fmla="*/ 0 w 94"/>
                <a:gd name="T29" fmla="*/ 0 h 549"/>
                <a:gd name="T30" fmla="*/ 0 w 94"/>
                <a:gd name="T31" fmla="*/ 0 h 549"/>
                <a:gd name="T32" fmla="*/ 0 w 94"/>
                <a:gd name="T33" fmla="*/ 0 h 549"/>
                <a:gd name="T34" fmla="*/ 0 w 94"/>
                <a:gd name="T35" fmla="*/ 0 h 549"/>
                <a:gd name="T36" fmla="*/ 0 w 94"/>
                <a:gd name="T37" fmla="*/ 0 h 549"/>
                <a:gd name="T38" fmla="*/ 0 w 94"/>
                <a:gd name="T39" fmla="*/ 0 h 549"/>
                <a:gd name="T40" fmla="*/ 0 w 94"/>
                <a:gd name="T41" fmla="*/ 0 h 549"/>
                <a:gd name="T42" fmla="*/ 0 w 94"/>
                <a:gd name="T43" fmla="*/ 0 h 549"/>
                <a:gd name="T44" fmla="*/ 0 w 94"/>
                <a:gd name="T45" fmla="*/ 0 h 549"/>
                <a:gd name="T46" fmla="*/ 0 w 94"/>
                <a:gd name="T47" fmla="*/ 0 h 549"/>
                <a:gd name="T48" fmla="*/ 0 w 94"/>
                <a:gd name="T49" fmla="*/ 0 h 549"/>
                <a:gd name="T50" fmla="*/ 0 w 94"/>
                <a:gd name="T51" fmla="*/ 0 h 549"/>
                <a:gd name="T52" fmla="*/ 0 w 94"/>
                <a:gd name="T53" fmla="*/ 0 h 549"/>
                <a:gd name="T54" fmla="*/ 0 w 94"/>
                <a:gd name="T55" fmla="*/ 0 h 549"/>
                <a:gd name="T56" fmla="*/ 0 w 94"/>
                <a:gd name="T57" fmla="*/ 0 h 549"/>
                <a:gd name="T58" fmla="*/ 0 w 94"/>
                <a:gd name="T59" fmla="*/ 0 h 549"/>
                <a:gd name="T60" fmla="*/ 0 w 94"/>
                <a:gd name="T61" fmla="*/ 0 h 549"/>
                <a:gd name="T62" fmla="*/ 0 w 94"/>
                <a:gd name="T63" fmla="*/ 0 h 549"/>
                <a:gd name="T64" fmla="*/ 0 w 94"/>
                <a:gd name="T65" fmla="*/ 0 h 549"/>
                <a:gd name="T66" fmla="*/ 0 w 94"/>
                <a:gd name="T67" fmla="*/ 0 h 549"/>
                <a:gd name="T68" fmla="*/ 0 w 94"/>
                <a:gd name="T69" fmla="*/ 0 h 549"/>
                <a:gd name="T70" fmla="*/ 0 w 94"/>
                <a:gd name="T71" fmla="*/ 0 h 5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4"/>
                <a:gd name="T109" fmla="*/ 0 h 549"/>
                <a:gd name="T110" fmla="*/ 94 w 94"/>
                <a:gd name="T111" fmla="*/ 549 h 5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4" h="549">
                  <a:moveTo>
                    <a:pt x="56" y="0"/>
                  </a:moveTo>
                  <a:lnTo>
                    <a:pt x="94" y="0"/>
                  </a:lnTo>
                  <a:lnTo>
                    <a:pt x="94" y="61"/>
                  </a:lnTo>
                  <a:lnTo>
                    <a:pt x="56" y="61"/>
                  </a:lnTo>
                  <a:lnTo>
                    <a:pt x="56" y="0"/>
                  </a:lnTo>
                  <a:close/>
                  <a:moveTo>
                    <a:pt x="56" y="121"/>
                  </a:moveTo>
                  <a:lnTo>
                    <a:pt x="94" y="121"/>
                  </a:lnTo>
                  <a:lnTo>
                    <a:pt x="94" y="463"/>
                  </a:lnTo>
                  <a:lnTo>
                    <a:pt x="93" y="480"/>
                  </a:lnTo>
                  <a:lnTo>
                    <a:pt x="91" y="497"/>
                  </a:lnTo>
                  <a:lnTo>
                    <a:pt x="90" y="504"/>
                  </a:lnTo>
                  <a:lnTo>
                    <a:pt x="87" y="511"/>
                  </a:lnTo>
                  <a:lnTo>
                    <a:pt x="85" y="517"/>
                  </a:lnTo>
                  <a:lnTo>
                    <a:pt x="81" y="524"/>
                  </a:lnTo>
                  <a:lnTo>
                    <a:pt x="77" y="529"/>
                  </a:lnTo>
                  <a:lnTo>
                    <a:pt x="72" y="534"/>
                  </a:lnTo>
                  <a:lnTo>
                    <a:pt x="66" y="539"/>
                  </a:lnTo>
                  <a:lnTo>
                    <a:pt x="61" y="543"/>
                  </a:lnTo>
                  <a:lnTo>
                    <a:pt x="53" y="545"/>
                  </a:lnTo>
                  <a:lnTo>
                    <a:pt x="46" y="547"/>
                  </a:lnTo>
                  <a:lnTo>
                    <a:pt x="37" y="549"/>
                  </a:lnTo>
                  <a:lnTo>
                    <a:pt x="27" y="549"/>
                  </a:lnTo>
                  <a:lnTo>
                    <a:pt x="14" y="549"/>
                  </a:lnTo>
                  <a:lnTo>
                    <a:pt x="0" y="548"/>
                  </a:lnTo>
                  <a:lnTo>
                    <a:pt x="0" y="517"/>
                  </a:lnTo>
                  <a:lnTo>
                    <a:pt x="11" y="517"/>
                  </a:lnTo>
                  <a:lnTo>
                    <a:pt x="21" y="517"/>
                  </a:lnTo>
                  <a:lnTo>
                    <a:pt x="32" y="517"/>
                  </a:lnTo>
                  <a:lnTo>
                    <a:pt x="39" y="514"/>
                  </a:lnTo>
                  <a:lnTo>
                    <a:pt x="46" y="510"/>
                  </a:lnTo>
                  <a:lnTo>
                    <a:pt x="50" y="504"/>
                  </a:lnTo>
                  <a:lnTo>
                    <a:pt x="53" y="498"/>
                  </a:lnTo>
                  <a:lnTo>
                    <a:pt x="54" y="490"/>
                  </a:lnTo>
                  <a:lnTo>
                    <a:pt x="56" y="481"/>
                  </a:lnTo>
                  <a:lnTo>
                    <a:pt x="56" y="472"/>
                  </a:lnTo>
                  <a:lnTo>
                    <a:pt x="56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2" name="Freeform 40"/>
            <p:cNvSpPr>
              <a:spLocks noEditPoints="1"/>
            </p:cNvSpPr>
            <p:nvPr/>
          </p:nvSpPr>
          <p:spPr bwMode="auto">
            <a:xfrm>
              <a:off x="3864" y="2439"/>
              <a:ext cx="93" cy="111"/>
            </a:xfrm>
            <a:custGeom>
              <a:avLst/>
              <a:gdLst>
                <a:gd name="T0" fmla="*/ 0 w 279"/>
                <a:gd name="T1" fmla="*/ 0 h 332"/>
                <a:gd name="T2" fmla="*/ 0 w 279"/>
                <a:gd name="T3" fmla="*/ 0 h 332"/>
                <a:gd name="T4" fmla="*/ 0 w 279"/>
                <a:gd name="T5" fmla="*/ 0 h 332"/>
                <a:gd name="T6" fmla="*/ 0 w 279"/>
                <a:gd name="T7" fmla="*/ 0 h 332"/>
                <a:gd name="T8" fmla="*/ 0 w 279"/>
                <a:gd name="T9" fmla="*/ 0 h 332"/>
                <a:gd name="T10" fmla="*/ 0 w 279"/>
                <a:gd name="T11" fmla="*/ 0 h 332"/>
                <a:gd name="T12" fmla="*/ 0 w 279"/>
                <a:gd name="T13" fmla="*/ 0 h 332"/>
                <a:gd name="T14" fmla="*/ 0 w 279"/>
                <a:gd name="T15" fmla="*/ 0 h 332"/>
                <a:gd name="T16" fmla="*/ 0 w 279"/>
                <a:gd name="T17" fmla="*/ 0 h 332"/>
                <a:gd name="T18" fmla="*/ 0 w 279"/>
                <a:gd name="T19" fmla="*/ 0 h 332"/>
                <a:gd name="T20" fmla="*/ 0 w 279"/>
                <a:gd name="T21" fmla="*/ 0 h 332"/>
                <a:gd name="T22" fmla="*/ 0 w 279"/>
                <a:gd name="T23" fmla="*/ 0 h 332"/>
                <a:gd name="T24" fmla="*/ 0 w 279"/>
                <a:gd name="T25" fmla="*/ 0 h 332"/>
                <a:gd name="T26" fmla="*/ 0 w 279"/>
                <a:gd name="T27" fmla="*/ 0 h 332"/>
                <a:gd name="T28" fmla="*/ 0 w 279"/>
                <a:gd name="T29" fmla="*/ 0 h 332"/>
                <a:gd name="T30" fmla="*/ 0 w 279"/>
                <a:gd name="T31" fmla="*/ 0 h 332"/>
                <a:gd name="T32" fmla="*/ 0 w 279"/>
                <a:gd name="T33" fmla="*/ 0 h 332"/>
                <a:gd name="T34" fmla="*/ 0 w 279"/>
                <a:gd name="T35" fmla="*/ 0 h 332"/>
                <a:gd name="T36" fmla="*/ 0 w 279"/>
                <a:gd name="T37" fmla="*/ 0 h 332"/>
                <a:gd name="T38" fmla="*/ 0 w 279"/>
                <a:gd name="T39" fmla="*/ 0 h 332"/>
                <a:gd name="T40" fmla="*/ 0 w 279"/>
                <a:gd name="T41" fmla="*/ 0 h 332"/>
                <a:gd name="T42" fmla="*/ 0 w 279"/>
                <a:gd name="T43" fmla="*/ 0 h 332"/>
                <a:gd name="T44" fmla="*/ 0 w 279"/>
                <a:gd name="T45" fmla="*/ 0 h 332"/>
                <a:gd name="T46" fmla="*/ 0 w 279"/>
                <a:gd name="T47" fmla="*/ 0 h 332"/>
                <a:gd name="T48" fmla="*/ 0 w 279"/>
                <a:gd name="T49" fmla="*/ 0 h 332"/>
                <a:gd name="T50" fmla="*/ 0 w 279"/>
                <a:gd name="T51" fmla="*/ 0 h 332"/>
                <a:gd name="T52" fmla="*/ 0 w 279"/>
                <a:gd name="T53" fmla="*/ 0 h 332"/>
                <a:gd name="T54" fmla="*/ 0 w 279"/>
                <a:gd name="T55" fmla="*/ 0 h 332"/>
                <a:gd name="T56" fmla="*/ 0 w 279"/>
                <a:gd name="T57" fmla="*/ 0 h 332"/>
                <a:gd name="T58" fmla="*/ 0 w 279"/>
                <a:gd name="T59" fmla="*/ 0 h 332"/>
                <a:gd name="T60" fmla="*/ 0 w 279"/>
                <a:gd name="T61" fmla="*/ 0 h 332"/>
                <a:gd name="T62" fmla="*/ 0 w 279"/>
                <a:gd name="T63" fmla="*/ 0 h 332"/>
                <a:gd name="T64" fmla="*/ 0 w 279"/>
                <a:gd name="T65" fmla="*/ 0 h 332"/>
                <a:gd name="T66" fmla="*/ 0 w 279"/>
                <a:gd name="T67" fmla="*/ 0 h 332"/>
                <a:gd name="T68" fmla="*/ 0 w 279"/>
                <a:gd name="T69" fmla="*/ 0 h 332"/>
                <a:gd name="T70" fmla="*/ 0 w 279"/>
                <a:gd name="T71" fmla="*/ 0 h 332"/>
                <a:gd name="T72" fmla="*/ 0 w 279"/>
                <a:gd name="T73" fmla="*/ 0 h 332"/>
                <a:gd name="T74" fmla="*/ 0 w 279"/>
                <a:gd name="T75" fmla="*/ 0 h 332"/>
                <a:gd name="T76" fmla="*/ 0 w 279"/>
                <a:gd name="T77" fmla="*/ 0 h 332"/>
                <a:gd name="T78" fmla="*/ 0 w 279"/>
                <a:gd name="T79" fmla="*/ 0 h 332"/>
                <a:gd name="T80" fmla="*/ 0 w 279"/>
                <a:gd name="T81" fmla="*/ 0 h 332"/>
                <a:gd name="T82" fmla="*/ 0 w 279"/>
                <a:gd name="T83" fmla="*/ 0 h 332"/>
                <a:gd name="T84" fmla="*/ 0 w 279"/>
                <a:gd name="T85" fmla="*/ 0 h 332"/>
                <a:gd name="T86" fmla="*/ 0 w 279"/>
                <a:gd name="T87" fmla="*/ 0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9"/>
                <a:gd name="T133" fmla="*/ 0 h 332"/>
                <a:gd name="T134" fmla="*/ 279 w 27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9" h="332">
                  <a:moveTo>
                    <a:pt x="240" y="145"/>
                  </a:moveTo>
                  <a:lnTo>
                    <a:pt x="240" y="134"/>
                  </a:lnTo>
                  <a:lnTo>
                    <a:pt x="238" y="123"/>
                  </a:lnTo>
                  <a:lnTo>
                    <a:pt x="236" y="112"/>
                  </a:lnTo>
                  <a:lnTo>
                    <a:pt x="233" y="103"/>
                  </a:lnTo>
                  <a:lnTo>
                    <a:pt x="230" y="93"/>
                  </a:lnTo>
                  <a:lnTo>
                    <a:pt x="224" y="83"/>
                  </a:lnTo>
                  <a:lnTo>
                    <a:pt x="219" y="75"/>
                  </a:lnTo>
                  <a:lnTo>
                    <a:pt x="213" y="67"/>
                  </a:lnTo>
                  <a:lnTo>
                    <a:pt x="207" y="59"/>
                  </a:lnTo>
                  <a:lnTo>
                    <a:pt x="199" y="53"/>
                  </a:lnTo>
                  <a:lnTo>
                    <a:pt x="191" y="46"/>
                  </a:lnTo>
                  <a:lnTo>
                    <a:pt x="182" y="42"/>
                  </a:lnTo>
                  <a:lnTo>
                    <a:pt x="174" y="38"/>
                  </a:lnTo>
                  <a:lnTo>
                    <a:pt x="163" y="35"/>
                  </a:lnTo>
                  <a:lnTo>
                    <a:pt x="152" y="33"/>
                  </a:lnTo>
                  <a:lnTo>
                    <a:pt x="141" y="32"/>
                  </a:lnTo>
                  <a:lnTo>
                    <a:pt x="129" y="33"/>
                  </a:lnTo>
                  <a:lnTo>
                    <a:pt x="118" y="35"/>
                  </a:lnTo>
                  <a:lnTo>
                    <a:pt x="109" y="38"/>
                  </a:lnTo>
                  <a:lnTo>
                    <a:pt x="99" y="42"/>
                  </a:lnTo>
                  <a:lnTo>
                    <a:pt x="90" y="46"/>
                  </a:lnTo>
                  <a:lnTo>
                    <a:pt x="83" y="53"/>
                  </a:lnTo>
                  <a:lnTo>
                    <a:pt x="75" y="59"/>
                  </a:lnTo>
                  <a:lnTo>
                    <a:pt x="69" y="67"/>
                  </a:lnTo>
                  <a:lnTo>
                    <a:pt x="62" y="75"/>
                  </a:lnTo>
                  <a:lnTo>
                    <a:pt x="57" y="84"/>
                  </a:lnTo>
                  <a:lnTo>
                    <a:pt x="53" y="93"/>
                  </a:lnTo>
                  <a:lnTo>
                    <a:pt x="48" y="103"/>
                  </a:lnTo>
                  <a:lnTo>
                    <a:pt x="45" y="112"/>
                  </a:lnTo>
                  <a:lnTo>
                    <a:pt x="42" y="123"/>
                  </a:lnTo>
                  <a:lnTo>
                    <a:pt x="40" y="134"/>
                  </a:lnTo>
                  <a:lnTo>
                    <a:pt x="39" y="145"/>
                  </a:lnTo>
                  <a:lnTo>
                    <a:pt x="240" y="145"/>
                  </a:lnTo>
                  <a:close/>
                  <a:moveTo>
                    <a:pt x="39" y="176"/>
                  </a:moveTo>
                  <a:lnTo>
                    <a:pt x="39" y="187"/>
                  </a:lnTo>
                  <a:lnTo>
                    <a:pt x="40" y="198"/>
                  </a:lnTo>
                  <a:lnTo>
                    <a:pt x="42" y="208"/>
                  </a:lnTo>
                  <a:lnTo>
                    <a:pt x="44" y="219"/>
                  </a:lnTo>
                  <a:lnTo>
                    <a:pt x="47" y="230"/>
                  </a:lnTo>
                  <a:lnTo>
                    <a:pt x="51" y="240"/>
                  </a:lnTo>
                  <a:lnTo>
                    <a:pt x="57" y="249"/>
                  </a:lnTo>
                  <a:lnTo>
                    <a:pt x="62" y="259"/>
                  </a:lnTo>
                  <a:lnTo>
                    <a:pt x="69" y="268"/>
                  </a:lnTo>
                  <a:lnTo>
                    <a:pt x="76" y="275"/>
                  </a:lnTo>
                  <a:lnTo>
                    <a:pt x="85" y="282"/>
                  </a:lnTo>
                  <a:lnTo>
                    <a:pt x="95" y="288"/>
                  </a:lnTo>
                  <a:lnTo>
                    <a:pt x="104" y="293"/>
                  </a:lnTo>
                  <a:lnTo>
                    <a:pt x="116" y="297"/>
                  </a:lnTo>
                  <a:lnTo>
                    <a:pt x="128" y="299"/>
                  </a:lnTo>
                  <a:lnTo>
                    <a:pt x="141" y="299"/>
                  </a:lnTo>
                  <a:lnTo>
                    <a:pt x="151" y="299"/>
                  </a:lnTo>
                  <a:lnTo>
                    <a:pt x="161" y="298"/>
                  </a:lnTo>
                  <a:lnTo>
                    <a:pt x="170" y="296"/>
                  </a:lnTo>
                  <a:lnTo>
                    <a:pt x="179" y="294"/>
                  </a:lnTo>
                  <a:lnTo>
                    <a:pt x="186" y="291"/>
                  </a:lnTo>
                  <a:lnTo>
                    <a:pt x="194" y="287"/>
                  </a:lnTo>
                  <a:lnTo>
                    <a:pt x="201" y="283"/>
                  </a:lnTo>
                  <a:lnTo>
                    <a:pt x="207" y="278"/>
                  </a:lnTo>
                  <a:lnTo>
                    <a:pt x="212" y="272"/>
                  </a:lnTo>
                  <a:lnTo>
                    <a:pt x="218" y="266"/>
                  </a:lnTo>
                  <a:lnTo>
                    <a:pt x="222" y="259"/>
                  </a:lnTo>
                  <a:lnTo>
                    <a:pt x="226" y="253"/>
                  </a:lnTo>
                  <a:lnTo>
                    <a:pt x="231" y="245"/>
                  </a:lnTo>
                  <a:lnTo>
                    <a:pt x="234" y="237"/>
                  </a:lnTo>
                  <a:lnTo>
                    <a:pt x="237" y="228"/>
                  </a:lnTo>
                  <a:lnTo>
                    <a:pt x="239" y="219"/>
                  </a:lnTo>
                  <a:lnTo>
                    <a:pt x="278" y="219"/>
                  </a:lnTo>
                  <a:lnTo>
                    <a:pt x="274" y="232"/>
                  </a:lnTo>
                  <a:lnTo>
                    <a:pt x="271" y="245"/>
                  </a:lnTo>
                  <a:lnTo>
                    <a:pt x="266" y="256"/>
                  </a:lnTo>
                  <a:lnTo>
                    <a:pt x="261" y="267"/>
                  </a:lnTo>
                  <a:lnTo>
                    <a:pt x="255" y="278"/>
                  </a:lnTo>
                  <a:lnTo>
                    <a:pt x="248" y="286"/>
                  </a:lnTo>
                  <a:lnTo>
                    <a:pt x="242" y="295"/>
                  </a:lnTo>
                  <a:lnTo>
                    <a:pt x="233" y="302"/>
                  </a:lnTo>
                  <a:lnTo>
                    <a:pt x="224" y="309"/>
                  </a:lnTo>
                  <a:lnTo>
                    <a:pt x="215" y="315"/>
                  </a:lnTo>
                  <a:lnTo>
                    <a:pt x="205" y="320"/>
                  </a:lnTo>
                  <a:lnTo>
                    <a:pt x="194" y="324"/>
                  </a:lnTo>
                  <a:lnTo>
                    <a:pt x="182" y="327"/>
                  </a:lnTo>
                  <a:lnTo>
                    <a:pt x="169" y="329"/>
                  </a:lnTo>
                  <a:lnTo>
                    <a:pt x="155" y="332"/>
                  </a:lnTo>
                  <a:lnTo>
                    <a:pt x="141" y="332"/>
                  </a:lnTo>
                  <a:lnTo>
                    <a:pt x="123" y="330"/>
                  </a:lnTo>
                  <a:lnTo>
                    <a:pt x="107" y="328"/>
                  </a:lnTo>
                  <a:lnTo>
                    <a:pt x="91" y="324"/>
                  </a:lnTo>
                  <a:lnTo>
                    <a:pt x="77" y="319"/>
                  </a:lnTo>
                  <a:lnTo>
                    <a:pt x="64" y="311"/>
                  </a:lnTo>
                  <a:lnTo>
                    <a:pt x="53" y="302"/>
                  </a:lnTo>
                  <a:lnTo>
                    <a:pt x="43" y="293"/>
                  </a:lnTo>
                  <a:lnTo>
                    <a:pt x="33" y="282"/>
                  </a:lnTo>
                  <a:lnTo>
                    <a:pt x="26" y="270"/>
                  </a:lnTo>
                  <a:lnTo>
                    <a:pt x="18" y="258"/>
                  </a:lnTo>
                  <a:lnTo>
                    <a:pt x="13" y="244"/>
                  </a:lnTo>
                  <a:lnTo>
                    <a:pt x="8" y="230"/>
                  </a:lnTo>
                  <a:lnTo>
                    <a:pt x="4" y="215"/>
                  </a:lnTo>
                  <a:lnTo>
                    <a:pt x="2" y="199"/>
                  </a:lnTo>
                  <a:lnTo>
                    <a:pt x="1" y="183"/>
                  </a:lnTo>
                  <a:lnTo>
                    <a:pt x="0" y="166"/>
                  </a:lnTo>
                  <a:lnTo>
                    <a:pt x="1" y="150"/>
                  </a:lnTo>
                  <a:lnTo>
                    <a:pt x="2" y="135"/>
                  </a:lnTo>
                  <a:lnTo>
                    <a:pt x="4" y="120"/>
                  </a:lnTo>
                  <a:lnTo>
                    <a:pt x="8" y="106"/>
                  </a:lnTo>
                  <a:lnTo>
                    <a:pt x="13" y="91"/>
                  </a:lnTo>
                  <a:lnTo>
                    <a:pt x="18" y="78"/>
                  </a:lnTo>
                  <a:lnTo>
                    <a:pt x="26" y="65"/>
                  </a:lnTo>
                  <a:lnTo>
                    <a:pt x="33" y="52"/>
                  </a:lnTo>
                  <a:lnTo>
                    <a:pt x="43" y="41"/>
                  </a:lnTo>
                  <a:lnTo>
                    <a:pt x="53" y="31"/>
                  </a:lnTo>
                  <a:lnTo>
                    <a:pt x="64" y="22"/>
                  </a:lnTo>
                  <a:lnTo>
                    <a:pt x="77" y="14"/>
                  </a:lnTo>
                  <a:lnTo>
                    <a:pt x="91" y="9"/>
                  </a:lnTo>
                  <a:lnTo>
                    <a:pt x="107" y="4"/>
                  </a:lnTo>
                  <a:lnTo>
                    <a:pt x="123" y="1"/>
                  </a:lnTo>
                  <a:lnTo>
                    <a:pt x="141" y="0"/>
                  </a:lnTo>
                  <a:lnTo>
                    <a:pt x="159" y="1"/>
                  </a:lnTo>
                  <a:lnTo>
                    <a:pt x="176" y="4"/>
                  </a:lnTo>
                  <a:lnTo>
                    <a:pt x="192" y="9"/>
                  </a:lnTo>
                  <a:lnTo>
                    <a:pt x="206" y="15"/>
                  </a:lnTo>
                  <a:lnTo>
                    <a:pt x="218" y="24"/>
                  </a:lnTo>
                  <a:lnTo>
                    <a:pt x="230" y="32"/>
                  </a:lnTo>
                  <a:lnTo>
                    <a:pt x="239" y="43"/>
                  </a:lnTo>
                  <a:lnTo>
                    <a:pt x="249" y="55"/>
                  </a:lnTo>
                  <a:lnTo>
                    <a:pt x="257" y="68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3" y="111"/>
                  </a:lnTo>
                  <a:lnTo>
                    <a:pt x="276" y="127"/>
                  </a:lnTo>
                  <a:lnTo>
                    <a:pt x="278" y="144"/>
                  </a:lnTo>
                  <a:lnTo>
                    <a:pt x="279" y="160"/>
                  </a:lnTo>
                  <a:lnTo>
                    <a:pt x="279" y="176"/>
                  </a:lnTo>
                  <a:lnTo>
                    <a:pt x="39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3" name="Freeform 41"/>
            <p:cNvSpPr>
              <a:spLocks/>
            </p:cNvSpPr>
            <p:nvPr/>
          </p:nvSpPr>
          <p:spPr bwMode="auto">
            <a:xfrm>
              <a:off x="2587" y="2685"/>
              <a:ext cx="87" cy="104"/>
            </a:xfrm>
            <a:custGeom>
              <a:avLst/>
              <a:gdLst>
                <a:gd name="T0" fmla="*/ 0 w 261"/>
                <a:gd name="T1" fmla="*/ 0 h 313"/>
                <a:gd name="T2" fmla="*/ 0 w 261"/>
                <a:gd name="T3" fmla="*/ 0 h 313"/>
                <a:gd name="T4" fmla="*/ 0 w 261"/>
                <a:gd name="T5" fmla="*/ 0 h 313"/>
                <a:gd name="T6" fmla="*/ 0 w 261"/>
                <a:gd name="T7" fmla="*/ 0 h 313"/>
                <a:gd name="T8" fmla="*/ 0 w 261"/>
                <a:gd name="T9" fmla="*/ 0 h 313"/>
                <a:gd name="T10" fmla="*/ 0 w 261"/>
                <a:gd name="T11" fmla="*/ 0 h 313"/>
                <a:gd name="T12" fmla="*/ 0 w 261"/>
                <a:gd name="T13" fmla="*/ 0 h 313"/>
                <a:gd name="T14" fmla="*/ 0 w 261"/>
                <a:gd name="T15" fmla="*/ 0 h 313"/>
                <a:gd name="T16" fmla="*/ 0 w 261"/>
                <a:gd name="T17" fmla="*/ 0 h 313"/>
                <a:gd name="T18" fmla="*/ 0 w 261"/>
                <a:gd name="T19" fmla="*/ 0 h 313"/>
                <a:gd name="T20" fmla="*/ 0 w 261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1"/>
                <a:gd name="T34" fmla="*/ 0 h 313"/>
                <a:gd name="T35" fmla="*/ 261 w 261"/>
                <a:gd name="T36" fmla="*/ 313 h 3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1" h="313">
                  <a:moveTo>
                    <a:pt x="45" y="280"/>
                  </a:moveTo>
                  <a:lnTo>
                    <a:pt x="261" y="280"/>
                  </a:lnTo>
                  <a:lnTo>
                    <a:pt x="261" y="313"/>
                  </a:lnTo>
                  <a:lnTo>
                    <a:pt x="0" y="313"/>
                  </a:lnTo>
                  <a:lnTo>
                    <a:pt x="0" y="282"/>
                  </a:lnTo>
                  <a:lnTo>
                    <a:pt x="204" y="32"/>
                  </a:lnTo>
                  <a:lnTo>
                    <a:pt x="14" y="32"/>
                  </a:lnTo>
                  <a:lnTo>
                    <a:pt x="14" y="0"/>
                  </a:lnTo>
                  <a:lnTo>
                    <a:pt x="253" y="0"/>
                  </a:lnTo>
                  <a:lnTo>
                    <a:pt x="253" y="27"/>
                  </a:lnTo>
                  <a:lnTo>
                    <a:pt x="45" y="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4" name="Freeform 42"/>
            <p:cNvSpPr>
              <a:spLocks noEditPoints="1"/>
            </p:cNvSpPr>
            <p:nvPr/>
          </p:nvSpPr>
          <p:spPr bwMode="auto">
            <a:xfrm>
              <a:off x="2683" y="2682"/>
              <a:ext cx="97" cy="110"/>
            </a:xfrm>
            <a:custGeom>
              <a:avLst/>
              <a:gdLst>
                <a:gd name="T0" fmla="*/ 0 w 291"/>
                <a:gd name="T1" fmla="*/ 0 h 331"/>
                <a:gd name="T2" fmla="*/ 0 w 291"/>
                <a:gd name="T3" fmla="*/ 0 h 331"/>
                <a:gd name="T4" fmla="*/ 0 w 291"/>
                <a:gd name="T5" fmla="*/ 0 h 331"/>
                <a:gd name="T6" fmla="*/ 0 w 291"/>
                <a:gd name="T7" fmla="*/ 0 h 331"/>
                <a:gd name="T8" fmla="*/ 0 w 291"/>
                <a:gd name="T9" fmla="*/ 0 h 331"/>
                <a:gd name="T10" fmla="*/ 0 w 291"/>
                <a:gd name="T11" fmla="*/ 0 h 331"/>
                <a:gd name="T12" fmla="*/ 0 w 291"/>
                <a:gd name="T13" fmla="*/ 0 h 331"/>
                <a:gd name="T14" fmla="*/ 0 w 291"/>
                <a:gd name="T15" fmla="*/ 0 h 331"/>
                <a:gd name="T16" fmla="*/ 0 w 291"/>
                <a:gd name="T17" fmla="*/ 0 h 331"/>
                <a:gd name="T18" fmla="*/ 0 w 291"/>
                <a:gd name="T19" fmla="*/ 0 h 331"/>
                <a:gd name="T20" fmla="*/ 0 w 291"/>
                <a:gd name="T21" fmla="*/ 0 h 331"/>
                <a:gd name="T22" fmla="*/ 0 w 291"/>
                <a:gd name="T23" fmla="*/ 0 h 331"/>
                <a:gd name="T24" fmla="*/ 0 w 291"/>
                <a:gd name="T25" fmla="*/ 0 h 331"/>
                <a:gd name="T26" fmla="*/ 0 w 291"/>
                <a:gd name="T27" fmla="*/ 0 h 331"/>
                <a:gd name="T28" fmla="*/ 0 w 291"/>
                <a:gd name="T29" fmla="*/ 0 h 331"/>
                <a:gd name="T30" fmla="*/ 0 w 291"/>
                <a:gd name="T31" fmla="*/ 0 h 331"/>
                <a:gd name="T32" fmla="*/ 0 w 291"/>
                <a:gd name="T33" fmla="*/ 0 h 331"/>
                <a:gd name="T34" fmla="*/ 0 w 291"/>
                <a:gd name="T35" fmla="*/ 0 h 331"/>
                <a:gd name="T36" fmla="*/ 0 w 291"/>
                <a:gd name="T37" fmla="*/ 0 h 331"/>
                <a:gd name="T38" fmla="*/ 0 w 291"/>
                <a:gd name="T39" fmla="*/ 0 h 331"/>
                <a:gd name="T40" fmla="*/ 0 w 291"/>
                <a:gd name="T41" fmla="*/ 0 h 331"/>
                <a:gd name="T42" fmla="*/ 0 w 291"/>
                <a:gd name="T43" fmla="*/ 0 h 331"/>
                <a:gd name="T44" fmla="*/ 0 w 291"/>
                <a:gd name="T45" fmla="*/ 0 h 331"/>
                <a:gd name="T46" fmla="*/ 0 w 291"/>
                <a:gd name="T47" fmla="*/ 0 h 331"/>
                <a:gd name="T48" fmla="*/ 0 w 291"/>
                <a:gd name="T49" fmla="*/ 0 h 331"/>
                <a:gd name="T50" fmla="*/ 0 w 291"/>
                <a:gd name="T51" fmla="*/ 0 h 331"/>
                <a:gd name="T52" fmla="*/ 0 w 291"/>
                <a:gd name="T53" fmla="*/ 0 h 331"/>
                <a:gd name="T54" fmla="*/ 0 w 291"/>
                <a:gd name="T55" fmla="*/ 0 h 331"/>
                <a:gd name="T56" fmla="*/ 0 w 291"/>
                <a:gd name="T57" fmla="*/ 0 h 331"/>
                <a:gd name="T58" fmla="*/ 0 w 291"/>
                <a:gd name="T59" fmla="*/ 0 h 331"/>
                <a:gd name="T60" fmla="*/ 0 w 291"/>
                <a:gd name="T61" fmla="*/ 0 h 331"/>
                <a:gd name="T62" fmla="*/ 0 w 291"/>
                <a:gd name="T63" fmla="*/ 0 h 331"/>
                <a:gd name="T64" fmla="*/ 0 w 291"/>
                <a:gd name="T65" fmla="*/ 0 h 331"/>
                <a:gd name="T66" fmla="*/ 0 w 291"/>
                <a:gd name="T67" fmla="*/ 0 h 331"/>
                <a:gd name="T68" fmla="*/ 0 w 291"/>
                <a:gd name="T69" fmla="*/ 0 h 331"/>
                <a:gd name="T70" fmla="*/ 0 w 291"/>
                <a:gd name="T71" fmla="*/ 0 h 331"/>
                <a:gd name="T72" fmla="*/ 0 w 291"/>
                <a:gd name="T73" fmla="*/ 0 h 331"/>
                <a:gd name="T74" fmla="*/ 0 w 291"/>
                <a:gd name="T75" fmla="*/ 0 h 331"/>
                <a:gd name="T76" fmla="*/ 0 w 291"/>
                <a:gd name="T77" fmla="*/ 0 h 331"/>
                <a:gd name="T78" fmla="*/ 0 w 291"/>
                <a:gd name="T79" fmla="*/ 0 h 331"/>
                <a:gd name="T80" fmla="*/ 0 w 291"/>
                <a:gd name="T81" fmla="*/ 0 h 331"/>
                <a:gd name="T82" fmla="*/ 0 w 291"/>
                <a:gd name="T83" fmla="*/ 0 h 331"/>
                <a:gd name="T84" fmla="*/ 0 w 291"/>
                <a:gd name="T85" fmla="*/ 0 h 331"/>
                <a:gd name="T86" fmla="*/ 0 w 291"/>
                <a:gd name="T87" fmla="*/ 0 h 331"/>
                <a:gd name="T88" fmla="*/ 0 w 291"/>
                <a:gd name="T89" fmla="*/ 0 h 331"/>
                <a:gd name="T90" fmla="*/ 0 w 291"/>
                <a:gd name="T91" fmla="*/ 0 h 331"/>
                <a:gd name="T92" fmla="*/ 0 w 291"/>
                <a:gd name="T93" fmla="*/ 0 h 331"/>
                <a:gd name="T94" fmla="*/ 0 w 291"/>
                <a:gd name="T95" fmla="*/ 0 h 3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1"/>
                <a:gd name="T145" fmla="*/ 0 h 331"/>
                <a:gd name="T146" fmla="*/ 291 w 291"/>
                <a:gd name="T147" fmla="*/ 331 h 3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1" h="331">
                  <a:moveTo>
                    <a:pt x="218" y="151"/>
                  </a:moveTo>
                  <a:lnTo>
                    <a:pt x="217" y="151"/>
                  </a:lnTo>
                  <a:lnTo>
                    <a:pt x="214" y="154"/>
                  </a:lnTo>
                  <a:lnTo>
                    <a:pt x="211" y="158"/>
                  </a:lnTo>
                  <a:lnTo>
                    <a:pt x="208" y="160"/>
                  </a:lnTo>
                  <a:lnTo>
                    <a:pt x="202" y="161"/>
                  </a:lnTo>
                  <a:lnTo>
                    <a:pt x="194" y="164"/>
                  </a:lnTo>
                  <a:lnTo>
                    <a:pt x="185" y="165"/>
                  </a:lnTo>
                  <a:lnTo>
                    <a:pt x="160" y="169"/>
                  </a:lnTo>
                  <a:lnTo>
                    <a:pt x="134" y="173"/>
                  </a:lnTo>
                  <a:lnTo>
                    <a:pt x="110" y="177"/>
                  </a:lnTo>
                  <a:lnTo>
                    <a:pt x="88" y="184"/>
                  </a:lnTo>
                  <a:lnTo>
                    <a:pt x="77" y="187"/>
                  </a:lnTo>
                  <a:lnTo>
                    <a:pt x="68" y="191"/>
                  </a:lnTo>
                  <a:lnTo>
                    <a:pt x="60" y="196"/>
                  </a:lnTo>
                  <a:lnTo>
                    <a:pt x="52" y="202"/>
                  </a:lnTo>
                  <a:lnTo>
                    <a:pt x="47" y="209"/>
                  </a:lnTo>
                  <a:lnTo>
                    <a:pt x="42" y="218"/>
                  </a:lnTo>
                  <a:lnTo>
                    <a:pt x="40" y="227"/>
                  </a:lnTo>
                  <a:lnTo>
                    <a:pt x="39" y="238"/>
                  </a:lnTo>
                  <a:lnTo>
                    <a:pt x="39" y="245"/>
                  </a:lnTo>
                  <a:lnTo>
                    <a:pt x="40" y="252"/>
                  </a:lnTo>
                  <a:lnTo>
                    <a:pt x="42" y="258"/>
                  </a:lnTo>
                  <a:lnTo>
                    <a:pt x="45" y="263"/>
                  </a:lnTo>
                  <a:lnTo>
                    <a:pt x="48" y="269"/>
                  </a:lnTo>
                  <a:lnTo>
                    <a:pt x="51" y="274"/>
                  </a:lnTo>
                  <a:lnTo>
                    <a:pt x="55" y="279"/>
                  </a:lnTo>
                  <a:lnTo>
                    <a:pt x="60" y="283"/>
                  </a:lnTo>
                  <a:lnTo>
                    <a:pt x="65" y="287"/>
                  </a:lnTo>
                  <a:lnTo>
                    <a:pt x="71" y="290"/>
                  </a:lnTo>
                  <a:lnTo>
                    <a:pt x="76" y="293"/>
                  </a:lnTo>
                  <a:lnTo>
                    <a:pt x="82" y="296"/>
                  </a:lnTo>
                  <a:lnTo>
                    <a:pt x="89" y="297"/>
                  </a:lnTo>
                  <a:lnTo>
                    <a:pt x="95" y="299"/>
                  </a:lnTo>
                  <a:lnTo>
                    <a:pt x="102" y="299"/>
                  </a:lnTo>
                  <a:lnTo>
                    <a:pt x="108" y="300"/>
                  </a:lnTo>
                  <a:lnTo>
                    <a:pt x="120" y="299"/>
                  </a:lnTo>
                  <a:lnTo>
                    <a:pt x="130" y="298"/>
                  </a:lnTo>
                  <a:lnTo>
                    <a:pt x="141" y="296"/>
                  </a:lnTo>
                  <a:lnTo>
                    <a:pt x="150" y="293"/>
                  </a:lnTo>
                  <a:lnTo>
                    <a:pt x="160" y="289"/>
                  </a:lnTo>
                  <a:lnTo>
                    <a:pt x="169" y="285"/>
                  </a:lnTo>
                  <a:lnTo>
                    <a:pt x="177" y="280"/>
                  </a:lnTo>
                  <a:lnTo>
                    <a:pt x="185" y="273"/>
                  </a:lnTo>
                  <a:lnTo>
                    <a:pt x="193" y="267"/>
                  </a:lnTo>
                  <a:lnTo>
                    <a:pt x="199" y="259"/>
                  </a:lnTo>
                  <a:lnTo>
                    <a:pt x="204" y="252"/>
                  </a:lnTo>
                  <a:lnTo>
                    <a:pt x="209" y="243"/>
                  </a:lnTo>
                  <a:lnTo>
                    <a:pt x="213" y="233"/>
                  </a:lnTo>
                  <a:lnTo>
                    <a:pt x="216" y="223"/>
                  </a:lnTo>
                  <a:lnTo>
                    <a:pt x="217" y="213"/>
                  </a:lnTo>
                  <a:lnTo>
                    <a:pt x="218" y="201"/>
                  </a:lnTo>
                  <a:lnTo>
                    <a:pt x="218" y="151"/>
                  </a:lnTo>
                  <a:close/>
                  <a:moveTo>
                    <a:pt x="14" y="106"/>
                  </a:moveTo>
                  <a:lnTo>
                    <a:pt x="15" y="92"/>
                  </a:lnTo>
                  <a:lnTo>
                    <a:pt x="18" y="80"/>
                  </a:lnTo>
                  <a:lnTo>
                    <a:pt x="21" y="68"/>
                  </a:lnTo>
                  <a:lnTo>
                    <a:pt x="25" y="58"/>
                  </a:lnTo>
                  <a:lnTo>
                    <a:pt x="31" y="49"/>
                  </a:lnTo>
                  <a:lnTo>
                    <a:pt x="37" y="40"/>
                  </a:lnTo>
                  <a:lnTo>
                    <a:pt x="45" y="32"/>
                  </a:lnTo>
                  <a:lnTo>
                    <a:pt x="52" y="26"/>
                  </a:lnTo>
                  <a:lnTo>
                    <a:pt x="61" y="19"/>
                  </a:lnTo>
                  <a:lnTo>
                    <a:pt x="71" y="14"/>
                  </a:lnTo>
                  <a:lnTo>
                    <a:pt x="80" y="10"/>
                  </a:lnTo>
                  <a:lnTo>
                    <a:pt x="91" y="6"/>
                  </a:lnTo>
                  <a:lnTo>
                    <a:pt x="103" y="4"/>
                  </a:lnTo>
                  <a:lnTo>
                    <a:pt x="115" y="2"/>
                  </a:lnTo>
                  <a:lnTo>
                    <a:pt x="128" y="1"/>
                  </a:lnTo>
                  <a:lnTo>
                    <a:pt x="141" y="0"/>
                  </a:lnTo>
                  <a:lnTo>
                    <a:pt x="161" y="1"/>
                  </a:lnTo>
                  <a:lnTo>
                    <a:pt x="182" y="4"/>
                  </a:lnTo>
                  <a:lnTo>
                    <a:pt x="193" y="6"/>
                  </a:lnTo>
                  <a:lnTo>
                    <a:pt x="201" y="10"/>
                  </a:lnTo>
                  <a:lnTo>
                    <a:pt x="211" y="14"/>
                  </a:lnTo>
                  <a:lnTo>
                    <a:pt x="220" y="19"/>
                  </a:lnTo>
                  <a:lnTo>
                    <a:pt x="227" y="25"/>
                  </a:lnTo>
                  <a:lnTo>
                    <a:pt x="235" y="32"/>
                  </a:lnTo>
                  <a:lnTo>
                    <a:pt x="241" y="40"/>
                  </a:lnTo>
                  <a:lnTo>
                    <a:pt x="247" y="50"/>
                  </a:lnTo>
                  <a:lnTo>
                    <a:pt x="251" y="60"/>
                  </a:lnTo>
                  <a:lnTo>
                    <a:pt x="254" y="72"/>
                  </a:lnTo>
                  <a:lnTo>
                    <a:pt x="255" y="86"/>
                  </a:lnTo>
                  <a:lnTo>
                    <a:pt x="256" y="101"/>
                  </a:lnTo>
                  <a:lnTo>
                    <a:pt x="256" y="268"/>
                  </a:lnTo>
                  <a:lnTo>
                    <a:pt x="256" y="273"/>
                  </a:lnTo>
                  <a:lnTo>
                    <a:pt x="257" y="277"/>
                  </a:lnTo>
                  <a:lnTo>
                    <a:pt x="260" y="282"/>
                  </a:lnTo>
                  <a:lnTo>
                    <a:pt x="262" y="285"/>
                  </a:lnTo>
                  <a:lnTo>
                    <a:pt x="265" y="287"/>
                  </a:lnTo>
                  <a:lnTo>
                    <a:pt x="269" y="289"/>
                  </a:lnTo>
                  <a:lnTo>
                    <a:pt x="274" y="290"/>
                  </a:lnTo>
                  <a:lnTo>
                    <a:pt x="279" y="290"/>
                  </a:lnTo>
                  <a:lnTo>
                    <a:pt x="284" y="290"/>
                  </a:lnTo>
                  <a:lnTo>
                    <a:pt x="291" y="288"/>
                  </a:lnTo>
                  <a:lnTo>
                    <a:pt x="291" y="321"/>
                  </a:lnTo>
                  <a:lnTo>
                    <a:pt x="279" y="322"/>
                  </a:lnTo>
                  <a:lnTo>
                    <a:pt x="266" y="323"/>
                  </a:lnTo>
                  <a:lnTo>
                    <a:pt x="260" y="323"/>
                  </a:lnTo>
                  <a:lnTo>
                    <a:pt x="253" y="322"/>
                  </a:lnTo>
                  <a:lnTo>
                    <a:pt x="248" y="321"/>
                  </a:lnTo>
                  <a:lnTo>
                    <a:pt x="242" y="319"/>
                  </a:lnTo>
                  <a:lnTo>
                    <a:pt x="238" y="316"/>
                  </a:lnTo>
                  <a:lnTo>
                    <a:pt x="235" y="314"/>
                  </a:lnTo>
                  <a:lnTo>
                    <a:pt x="231" y="311"/>
                  </a:lnTo>
                  <a:lnTo>
                    <a:pt x="229" y="308"/>
                  </a:lnTo>
                  <a:lnTo>
                    <a:pt x="225" y="299"/>
                  </a:lnTo>
                  <a:lnTo>
                    <a:pt x="223" y="290"/>
                  </a:lnTo>
                  <a:lnTo>
                    <a:pt x="222" y="280"/>
                  </a:lnTo>
                  <a:lnTo>
                    <a:pt x="221" y="268"/>
                  </a:lnTo>
                  <a:lnTo>
                    <a:pt x="220" y="268"/>
                  </a:lnTo>
                  <a:lnTo>
                    <a:pt x="210" y="283"/>
                  </a:lnTo>
                  <a:lnTo>
                    <a:pt x="199" y="295"/>
                  </a:lnTo>
                  <a:lnTo>
                    <a:pt x="188" y="306"/>
                  </a:lnTo>
                  <a:lnTo>
                    <a:pt x="175" y="315"/>
                  </a:lnTo>
                  <a:lnTo>
                    <a:pt x="169" y="319"/>
                  </a:lnTo>
                  <a:lnTo>
                    <a:pt x="161" y="323"/>
                  </a:lnTo>
                  <a:lnTo>
                    <a:pt x="154" y="325"/>
                  </a:lnTo>
                  <a:lnTo>
                    <a:pt x="145" y="327"/>
                  </a:lnTo>
                  <a:lnTo>
                    <a:pt x="136" y="329"/>
                  </a:lnTo>
                  <a:lnTo>
                    <a:pt x="127" y="330"/>
                  </a:lnTo>
                  <a:lnTo>
                    <a:pt x="117" y="331"/>
                  </a:lnTo>
                  <a:lnTo>
                    <a:pt x="106" y="331"/>
                  </a:lnTo>
                  <a:lnTo>
                    <a:pt x="95" y="331"/>
                  </a:lnTo>
                  <a:lnTo>
                    <a:pt x="85" y="330"/>
                  </a:lnTo>
                  <a:lnTo>
                    <a:pt x="75" y="328"/>
                  </a:lnTo>
                  <a:lnTo>
                    <a:pt x="65" y="326"/>
                  </a:lnTo>
                  <a:lnTo>
                    <a:pt x="55" y="323"/>
                  </a:lnTo>
                  <a:lnTo>
                    <a:pt x="47" y="320"/>
                  </a:lnTo>
                  <a:lnTo>
                    <a:pt x="39" y="315"/>
                  </a:lnTo>
                  <a:lnTo>
                    <a:pt x="32" y="310"/>
                  </a:lnTo>
                  <a:lnTo>
                    <a:pt x="24" y="303"/>
                  </a:lnTo>
                  <a:lnTo>
                    <a:pt x="19" y="297"/>
                  </a:lnTo>
                  <a:lnTo>
                    <a:pt x="13" y="289"/>
                  </a:lnTo>
                  <a:lnTo>
                    <a:pt x="9" y="281"/>
                  </a:lnTo>
                  <a:lnTo>
                    <a:pt x="6" y="272"/>
                  </a:lnTo>
                  <a:lnTo>
                    <a:pt x="2" y="262"/>
                  </a:lnTo>
                  <a:lnTo>
                    <a:pt x="1" y="252"/>
                  </a:lnTo>
                  <a:lnTo>
                    <a:pt x="0" y="240"/>
                  </a:lnTo>
                  <a:lnTo>
                    <a:pt x="1" y="225"/>
                  </a:lnTo>
                  <a:lnTo>
                    <a:pt x="5" y="212"/>
                  </a:lnTo>
                  <a:lnTo>
                    <a:pt x="9" y="200"/>
                  </a:lnTo>
                  <a:lnTo>
                    <a:pt x="15" y="189"/>
                  </a:lnTo>
                  <a:lnTo>
                    <a:pt x="23" y="180"/>
                  </a:lnTo>
                  <a:lnTo>
                    <a:pt x="32" y="173"/>
                  </a:lnTo>
                  <a:lnTo>
                    <a:pt x="42" y="166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9" y="152"/>
                  </a:lnTo>
                  <a:lnTo>
                    <a:pt x="93" y="149"/>
                  </a:lnTo>
                  <a:lnTo>
                    <a:pt x="107" y="147"/>
                  </a:lnTo>
                  <a:lnTo>
                    <a:pt x="137" y="142"/>
                  </a:lnTo>
                  <a:lnTo>
                    <a:pt x="169" y="139"/>
                  </a:lnTo>
                  <a:lnTo>
                    <a:pt x="180" y="138"/>
                  </a:lnTo>
                  <a:lnTo>
                    <a:pt x="190" y="136"/>
                  </a:lnTo>
                  <a:lnTo>
                    <a:pt x="198" y="134"/>
                  </a:lnTo>
                  <a:lnTo>
                    <a:pt x="206" y="130"/>
                  </a:lnTo>
                  <a:lnTo>
                    <a:pt x="209" y="127"/>
                  </a:lnTo>
                  <a:lnTo>
                    <a:pt x="211" y="124"/>
                  </a:lnTo>
                  <a:lnTo>
                    <a:pt x="213" y="121"/>
                  </a:lnTo>
                  <a:lnTo>
                    <a:pt x="215" y="118"/>
                  </a:lnTo>
                  <a:lnTo>
                    <a:pt x="217" y="108"/>
                  </a:lnTo>
                  <a:lnTo>
                    <a:pt x="218" y="97"/>
                  </a:lnTo>
                  <a:lnTo>
                    <a:pt x="217" y="87"/>
                  </a:lnTo>
                  <a:lnTo>
                    <a:pt x="216" y="79"/>
                  </a:lnTo>
                  <a:lnTo>
                    <a:pt x="214" y="72"/>
                  </a:lnTo>
                  <a:lnTo>
                    <a:pt x="212" y="65"/>
                  </a:lnTo>
                  <a:lnTo>
                    <a:pt x="209" y="59"/>
                  </a:lnTo>
                  <a:lnTo>
                    <a:pt x="204" y="54"/>
                  </a:lnTo>
                  <a:lnTo>
                    <a:pt x="199" y="50"/>
                  </a:lnTo>
                  <a:lnTo>
                    <a:pt x="194" y="45"/>
                  </a:lnTo>
                  <a:lnTo>
                    <a:pt x="188" y="42"/>
                  </a:lnTo>
                  <a:lnTo>
                    <a:pt x="182" y="39"/>
                  </a:lnTo>
                  <a:lnTo>
                    <a:pt x="175" y="37"/>
                  </a:lnTo>
                  <a:lnTo>
                    <a:pt x="168" y="36"/>
                  </a:lnTo>
                  <a:lnTo>
                    <a:pt x="153" y="33"/>
                  </a:lnTo>
                  <a:lnTo>
                    <a:pt x="136" y="32"/>
                  </a:lnTo>
                  <a:lnTo>
                    <a:pt x="128" y="32"/>
                  </a:lnTo>
                  <a:lnTo>
                    <a:pt x="119" y="33"/>
                  </a:lnTo>
                  <a:lnTo>
                    <a:pt x="110" y="34"/>
                  </a:lnTo>
                  <a:lnTo>
                    <a:pt x="103" y="37"/>
                  </a:lnTo>
                  <a:lnTo>
                    <a:pt x="95" y="39"/>
                  </a:lnTo>
                  <a:lnTo>
                    <a:pt x="89" y="42"/>
                  </a:lnTo>
                  <a:lnTo>
                    <a:pt x="82" y="45"/>
                  </a:lnTo>
                  <a:lnTo>
                    <a:pt x="77" y="50"/>
                  </a:lnTo>
                  <a:lnTo>
                    <a:pt x="72" y="55"/>
                  </a:lnTo>
                  <a:lnTo>
                    <a:pt x="67" y="60"/>
                  </a:lnTo>
                  <a:lnTo>
                    <a:pt x="63" y="66"/>
                  </a:lnTo>
                  <a:lnTo>
                    <a:pt x="60" y="72"/>
                  </a:lnTo>
                  <a:lnTo>
                    <a:pt x="56" y="80"/>
                  </a:lnTo>
                  <a:lnTo>
                    <a:pt x="54" y="87"/>
                  </a:lnTo>
                  <a:lnTo>
                    <a:pt x="53" y="96"/>
                  </a:lnTo>
                  <a:lnTo>
                    <a:pt x="52" y="106"/>
                  </a:lnTo>
                  <a:lnTo>
                    <a:pt x="1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5" name="Freeform 43"/>
            <p:cNvSpPr>
              <a:spLocks/>
            </p:cNvSpPr>
            <p:nvPr/>
          </p:nvSpPr>
          <p:spPr bwMode="auto">
            <a:xfrm>
              <a:off x="2841" y="2685"/>
              <a:ext cx="88" cy="104"/>
            </a:xfrm>
            <a:custGeom>
              <a:avLst/>
              <a:gdLst>
                <a:gd name="T0" fmla="*/ 0 w 262"/>
                <a:gd name="T1" fmla="*/ 0 h 313"/>
                <a:gd name="T2" fmla="*/ 0 w 262"/>
                <a:gd name="T3" fmla="*/ 0 h 313"/>
                <a:gd name="T4" fmla="*/ 0 w 262"/>
                <a:gd name="T5" fmla="*/ 0 h 313"/>
                <a:gd name="T6" fmla="*/ 0 w 262"/>
                <a:gd name="T7" fmla="*/ 0 h 313"/>
                <a:gd name="T8" fmla="*/ 0 w 262"/>
                <a:gd name="T9" fmla="*/ 0 h 313"/>
                <a:gd name="T10" fmla="*/ 0 w 262"/>
                <a:gd name="T11" fmla="*/ 0 h 313"/>
                <a:gd name="T12" fmla="*/ 0 w 262"/>
                <a:gd name="T13" fmla="*/ 0 h 313"/>
                <a:gd name="T14" fmla="*/ 0 w 262"/>
                <a:gd name="T15" fmla="*/ 0 h 313"/>
                <a:gd name="T16" fmla="*/ 0 w 262"/>
                <a:gd name="T17" fmla="*/ 0 h 313"/>
                <a:gd name="T18" fmla="*/ 0 w 262"/>
                <a:gd name="T19" fmla="*/ 0 h 313"/>
                <a:gd name="T20" fmla="*/ 0 w 262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2"/>
                <a:gd name="T34" fmla="*/ 0 h 313"/>
                <a:gd name="T35" fmla="*/ 262 w 262"/>
                <a:gd name="T36" fmla="*/ 313 h 3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2" h="313">
                  <a:moveTo>
                    <a:pt x="46" y="280"/>
                  </a:moveTo>
                  <a:lnTo>
                    <a:pt x="262" y="280"/>
                  </a:lnTo>
                  <a:lnTo>
                    <a:pt x="262" y="313"/>
                  </a:lnTo>
                  <a:lnTo>
                    <a:pt x="0" y="313"/>
                  </a:lnTo>
                  <a:lnTo>
                    <a:pt x="0" y="282"/>
                  </a:lnTo>
                  <a:lnTo>
                    <a:pt x="205" y="32"/>
                  </a:lnTo>
                  <a:lnTo>
                    <a:pt x="13" y="32"/>
                  </a:lnTo>
                  <a:lnTo>
                    <a:pt x="13" y="0"/>
                  </a:lnTo>
                  <a:lnTo>
                    <a:pt x="253" y="0"/>
                  </a:lnTo>
                  <a:lnTo>
                    <a:pt x="253" y="27"/>
                  </a:lnTo>
                  <a:lnTo>
                    <a:pt x="46" y="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6" name="Freeform 44"/>
            <p:cNvSpPr>
              <a:spLocks noEditPoints="1"/>
            </p:cNvSpPr>
            <p:nvPr/>
          </p:nvSpPr>
          <p:spPr bwMode="auto">
            <a:xfrm>
              <a:off x="2938" y="2682"/>
              <a:ext cx="97" cy="110"/>
            </a:xfrm>
            <a:custGeom>
              <a:avLst/>
              <a:gdLst>
                <a:gd name="T0" fmla="*/ 0 w 290"/>
                <a:gd name="T1" fmla="*/ 0 h 331"/>
                <a:gd name="T2" fmla="*/ 0 w 290"/>
                <a:gd name="T3" fmla="*/ 0 h 331"/>
                <a:gd name="T4" fmla="*/ 0 w 290"/>
                <a:gd name="T5" fmla="*/ 0 h 331"/>
                <a:gd name="T6" fmla="*/ 0 w 290"/>
                <a:gd name="T7" fmla="*/ 0 h 331"/>
                <a:gd name="T8" fmla="*/ 0 w 290"/>
                <a:gd name="T9" fmla="*/ 0 h 331"/>
                <a:gd name="T10" fmla="*/ 0 w 290"/>
                <a:gd name="T11" fmla="*/ 0 h 331"/>
                <a:gd name="T12" fmla="*/ 0 w 290"/>
                <a:gd name="T13" fmla="*/ 0 h 331"/>
                <a:gd name="T14" fmla="*/ 0 w 290"/>
                <a:gd name="T15" fmla="*/ 0 h 331"/>
                <a:gd name="T16" fmla="*/ 0 w 290"/>
                <a:gd name="T17" fmla="*/ 0 h 331"/>
                <a:gd name="T18" fmla="*/ 0 w 290"/>
                <a:gd name="T19" fmla="*/ 0 h 331"/>
                <a:gd name="T20" fmla="*/ 0 w 290"/>
                <a:gd name="T21" fmla="*/ 0 h 331"/>
                <a:gd name="T22" fmla="*/ 0 w 290"/>
                <a:gd name="T23" fmla="*/ 0 h 331"/>
                <a:gd name="T24" fmla="*/ 0 w 290"/>
                <a:gd name="T25" fmla="*/ 0 h 331"/>
                <a:gd name="T26" fmla="*/ 0 w 290"/>
                <a:gd name="T27" fmla="*/ 0 h 331"/>
                <a:gd name="T28" fmla="*/ 0 w 290"/>
                <a:gd name="T29" fmla="*/ 0 h 331"/>
                <a:gd name="T30" fmla="*/ 0 w 290"/>
                <a:gd name="T31" fmla="*/ 0 h 331"/>
                <a:gd name="T32" fmla="*/ 0 w 290"/>
                <a:gd name="T33" fmla="*/ 0 h 331"/>
                <a:gd name="T34" fmla="*/ 0 w 290"/>
                <a:gd name="T35" fmla="*/ 0 h 331"/>
                <a:gd name="T36" fmla="*/ 0 w 290"/>
                <a:gd name="T37" fmla="*/ 0 h 331"/>
                <a:gd name="T38" fmla="*/ 0 w 290"/>
                <a:gd name="T39" fmla="*/ 0 h 331"/>
                <a:gd name="T40" fmla="*/ 0 w 290"/>
                <a:gd name="T41" fmla="*/ 0 h 331"/>
                <a:gd name="T42" fmla="*/ 0 w 290"/>
                <a:gd name="T43" fmla="*/ 0 h 331"/>
                <a:gd name="T44" fmla="*/ 0 w 290"/>
                <a:gd name="T45" fmla="*/ 0 h 331"/>
                <a:gd name="T46" fmla="*/ 0 w 290"/>
                <a:gd name="T47" fmla="*/ 0 h 331"/>
                <a:gd name="T48" fmla="*/ 0 w 290"/>
                <a:gd name="T49" fmla="*/ 0 h 331"/>
                <a:gd name="T50" fmla="*/ 0 w 290"/>
                <a:gd name="T51" fmla="*/ 0 h 331"/>
                <a:gd name="T52" fmla="*/ 0 w 290"/>
                <a:gd name="T53" fmla="*/ 0 h 331"/>
                <a:gd name="T54" fmla="*/ 0 w 290"/>
                <a:gd name="T55" fmla="*/ 0 h 331"/>
                <a:gd name="T56" fmla="*/ 0 w 290"/>
                <a:gd name="T57" fmla="*/ 0 h 331"/>
                <a:gd name="T58" fmla="*/ 0 w 290"/>
                <a:gd name="T59" fmla="*/ 0 h 331"/>
                <a:gd name="T60" fmla="*/ 0 w 290"/>
                <a:gd name="T61" fmla="*/ 0 h 331"/>
                <a:gd name="T62" fmla="*/ 0 w 290"/>
                <a:gd name="T63" fmla="*/ 0 h 331"/>
                <a:gd name="T64" fmla="*/ 0 w 290"/>
                <a:gd name="T65" fmla="*/ 0 h 331"/>
                <a:gd name="T66" fmla="*/ 0 w 290"/>
                <a:gd name="T67" fmla="*/ 0 h 331"/>
                <a:gd name="T68" fmla="*/ 0 w 290"/>
                <a:gd name="T69" fmla="*/ 0 h 331"/>
                <a:gd name="T70" fmla="*/ 0 w 290"/>
                <a:gd name="T71" fmla="*/ 0 h 331"/>
                <a:gd name="T72" fmla="*/ 0 w 290"/>
                <a:gd name="T73" fmla="*/ 0 h 331"/>
                <a:gd name="T74" fmla="*/ 0 w 290"/>
                <a:gd name="T75" fmla="*/ 0 h 331"/>
                <a:gd name="T76" fmla="*/ 0 w 290"/>
                <a:gd name="T77" fmla="*/ 0 h 331"/>
                <a:gd name="T78" fmla="*/ 0 w 290"/>
                <a:gd name="T79" fmla="*/ 0 h 331"/>
                <a:gd name="T80" fmla="*/ 0 w 290"/>
                <a:gd name="T81" fmla="*/ 0 h 331"/>
                <a:gd name="T82" fmla="*/ 0 w 290"/>
                <a:gd name="T83" fmla="*/ 0 h 331"/>
                <a:gd name="T84" fmla="*/ 0 w 290"/>
                <a:gd name="T85" fmla="*/ 0 h 331"/>
                <a:gd name="T86" fmla="*/ 0 w 290"/>
                <a:gd name="T87" fmla="*/ 0 h 331"/>
                <a:gd name="T88" fmla="*/ 0 w 290"/>
                <a:gd name="T89" fmla="*/ 0 h 331"/>
                <a:gd name="T90" fmla="*/ 0 w 290"/>
                <a:gd name="T91" fmla="*/ 0 h 331"/>
                <a:gd name="T92" fmla="*/ 0 w 290"/>
                <a:gd name="T93" fmla="*/ 0 h 331"/>
                <a:gd name="T94" fmla="*/ 0 w 290"/>
                <a:gd name="T95" fmla="*/ 0 h 3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0"/>
                <a:gd name="T145" fmla="*/ 0 h 331"/>
                <a:gd name="T146" fmla="*/ 290 w 290"/>
                <a:gd name="T147" fmla="*/ 331 h 3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0" h="331">
                  <a:moveTo>
                    <a:pt x="217" y="151"/>
                  </a:moveTo>
                  <a:lnTo>
                    <a:pt x="216" y="151"/>
                  </a:lnTo>
                  <a:lnTo>
                    <a:pt x="214" y="154"/>
                  </a:lnTo>
                  <a:lnTo>
                    <a:pt x="211" y="158"/>
                  </a:lnTo>
                  <a:lnTo>
                    <a:pt x="206" y="160"/>
                  </a:lnTo>
                  <a:lnTo>
                    <a:pt x="202" y="161"/>
                  </a:lnTo>
                  <a:lnTo>
                    <a:pt x="193" y="164"/>
                  </a:lnTo>
                  <a:lnTo>
                    <a:pt x="184" y="165"/>
                  </a:lnTo>
                  <a:lnTo>
                    <a:pt x="159" y="169"/>
                  </a:lnTo>
                  <a:lnTo>
                    <a:pt x="134" y="173"/>
                  </a:lnTo>
                  <a:lnTo>
                    <a:pt x="109" y="177"/>
                  </a:lnTo>
                  <a:lnTo>
                    <a:pt x="86" y="184"/>
                  </a:lnTo>
                  <a:lnTo>
                    <a:pt x="77" y="187"/>
                  </a:lnTo>
                  <a:lnTo>
                    <a:pt x="67" y="191"/>
                  </a:lnTo>
                  <a:lnTo>
                    <a:pt x="59" y="196"/>
                  </a:lnTo>
                  <a:lnTo>
                    <a:pt x="52" y="202"/>
                  </a:lnTo>
                  <a:lnTo>
                    <a:pt x="46" y="209"/>
                  </a:lnTo>
                  <a:lnTo>
                    <a:pt x="42" y="218"/>
                  </a:lnTo>
                  <a:lnTo>
                    <a:pt x="39" y="227"/>
                  </a:lnTo>
                  <a:lnTo>
                    <a:pt x="39" y="238"/>
                  </a:lnTo>
                  <a:lnTo>
                    <a:pt x="39" y="245"/>
                  </a:lnTo>
                  <a:lnTo>
                    <a:pt x="40" y="252"/>
                  </a:lnTo>
                  <a:lnTo>
                    <a:pt x="42" y="258"/>
                  </a:lnTo>
                  <a:lnTo>
                    <a:pt x="44" y="263"/>
                  </a:lnTo>
                  <a:lnTo>
                    <a:pt x="47" y="269"/>
                  </a:lnTo>
                  <a:lnTo>
                    <a:pt x="51" y="274"/>
                  </a:lnTo>
                  <a:lnTo>
                    <a:pt x="55" y="279"/>
                  </a:lnTo>
                  <a:lnTo>
                    <a:pt x="59" y="283"/>
                  </a:lnTo>
                  <a:lnTo>
                    <a:pt x="65" y="287"/>
                  </a:lnTo>
                  <a:lnTo>
                    <a:pt x="70" y="290"/>
                  </a:lnTo>
                  <a:lnTo>
                    <a:pt x="76" y="293"/>
                  </a:lnTo>
                  <a:lnTo>
                    <a:pt x="82" y="296"/>
                  </a:lnTo>
                  <a:lnTo>
                    <a:pt x="89" y="297"/>
                  </a:lnTo>
                  <a:lnTo>
                    <a:pt x="95" y="299"/>
                  </a:lnTo>
                  <a:lnTo>
                    <a:pt x="101" y="299"/>
                  </a:lnTo>
                  <a:lnTo>
                    <a:pt x="108" y="300"/>
                  </a:lnTo>
                  <a:lnTo>
                    <a:pt x="119" y="299"/>
                  </a:lnTo>
                  <a:lnTo>
                    <a:pt x="130" y="298"/>
                  </a:lnTo>
                  <a:lnTo>
                    <a:pt x="140" y="296"/>
                  </a:lnTo>
                  <a:lnTo>
                    <a:pt x="150" y="293"/>
                  </a:lnTo>
                  <a:lnTo>
                    <a:pt x="160" y="289"/>
                  </a:lnTo>
                  <a:lnTo>
                    <a:pt x="168" y="285"/>
                  </a:lnTo>
                  <a:lnTo>
                    <a:pt x="177" y="280"/>
                  </a:lnTo>
                  <a:lnTo>
                    <a:pt x="185" y="273"/>
                  </a:lnTo>
                  <a:lnTo>
                    <a:pt x="192" y="267"/>
                  </a:lnTo>
                  <a:lnTo>
                    <a:pt x="199" y="259"/>
                  </a:lnTo>
                  <a:lnTo>
                    <a:pt x="204" y="252"/>
                  </a:lnTo>
                  <a:lnTo>
                    <a:pt x="208" y="243"/>
                  </a:lnTo>
                  <a:lnTo>
                    <a:pt x="213" y="233"/>
                  </a:lnTo>
                  <a:lnTo>
                    <a:pt x="215" y="223"/>
                  </a:lnTo>
                  <a:lnTo>
                    <a:pt x="217" y="213"/>
                  </a:lnTo>
                  <a:lnTo>
                    <a:pt x="217" y="201"/>
                  </a:lnTo>
                  <a:lnTo>
                    <a:pt x="217" y="151"/>
                  </a:lnTo>
                  <a:close/>
                  <a:moveTo>
                    <a:pt x="14" y="106"/>
                  </a:moveTo>
                  <a:lnTo>
                    <a:pt x="15" y="92"/>
                  </a:lnTo>
                  <a:lnTo>
                    <a:pt x="17" y="80"/>
                  </a:lnTo>
                  <a:lnTo>
                    <a:pt x="20" y="68"/>
                  </a:lnTo>
                  <a:lnTo>
                    <a:pt x="25" y="58"/>
                  </a:lnTo>
                  <a:lnTo>
                    <a:pt x="30" y="49"/>
                  </a:lnTo>
                  <a:lnTo>
                    <a:pt x="37" y="40"/>
                  </a:lnTo>
                  <a:lnTo>
                    <a:pt x="43" y="32"/>
                  </a:lnTo>
                  <a:lnTo>
                    <a:pt x="52" y="26"/>
                  </a:lnTo>
                  <a:lnTo>
                    <a:pt x="60" y="19"/>
                  </a:lnTo>
                  <a:lnTo>
                    <a:pt x="69" y="14"/>
                  </a:lnTo>
                  <a:lnTo>
                    <a:pt x="80" y="10"/>
                  </a:lnTo>
                  <a:lnTo>
                    <a:pt x="91" y="6"/>
                  </a:lnTo>
                  <a:lnTo>
                    <a:pt x="103" y="4"/>
                  </a:lnTo>
                  <a:lnTo>
                    <a:pt x="114" y="2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61" y="1"/>
                  </a:lnTo>
                  <a:lnTo>
                    <a:pt x="181" y="4"/>
                  </a:lnTo>
                  <a:lnTo>
                    <a:pt x="191" y="6"/>
                  </a:lnTo>
                  <a:lnTo>
                    <a:pt x="201" y="10"/>
                  </a:lnTo>
                  <a:lnTo>
                    <a:pt x="211" y="14"/>
                  </a:lnTo>
                  <a:lnTo>
                    <a:pt x="219" y="19"/>
                  </a:lnTo>
                  <a:lnTo>
                    <a:pt x="227" y="25"/>
                  </a:lnTo>
                  <a:lnTo>
                    <a:pt x="233" y="32"/>
                  </a:lnTo>
                  <a:lnTo>
                    <a:pt x="240" y="40"/>
                  </a:lnTo>
                  <a:lnTo>
                    <a:pt x="245" y="50"/>
                  </a:lnTo>
                  <a:lnTo>
                    <a:pt x="249" y="60"/>
                  </a:lnTo>
                  <a:lnTo>
                    <a:pt x="253" y="72"/>
                  </a:lnTo>
                  <a:lnTo>
                    <a:pt x="255" y="86"/>
                  </a:lnTo>
                  <a:lnTo>
                    <a:pt x="256" y="101"/>
                  </a:lnTo>
                  <a:lnTo>
                    <a:pt x="256" y="268"/>
                  </a:lnTo>
                  <a:lnTo>
                    <a:pt x="256" y="273"/>
                  </a:lnTo>
                  <a:lnTo>
                    <a:pt x="257" y="277"/>
                  </a:lnTo>
                  <a:lnTo>
                    <a:pt x="259" y="282"/>
                  </a:lnTo>
                  <a:lnTo>
                    <a:pt x="261" y="285"/>
                  </a:lnTo>
                  <a:lnTo>
                    <a:pt x="265" y="287"/>
                  </a:lnTo>
                  <a:lnTo>
                    <a:pt x="268" y="289"/>
                  </a:lnTo>
                  <a:lnTo>
                    <a:pt x="273" y="290"/>
                  </a:lnTo>
                  <a:lnTo>
                    <a:pt x="279" y="290"/>
                  </a:lnTo>
                  <a:lnTo>
                    <a:pt x="284" y="290"/>
                  </a:lnTo>
                  <a:lnTo>
                    <a:pt x="290" y="288"/>
                  </a:lnTo>
                  <a:lnTo>
                    <a:pt x="290" y="321"/>
                  </a:lnTo>
                  <a:lnTo>
                    <a:pt x="279" y="322"/>
                  </a:lnTo>
                  <a:lnTo>
                    <a:pt x="266" y="323"/>
                  </a:lnTo>
                  <a:lnTo>
                    <a:pt x="258" y="323"/>
                  </a:lnTo>
                  <a:lnTo>
                    <a:pt x="253" y="322"/>
                  </a:lnTo>
                  <a:lnTo>
                    <a:pt x="247" y="321"/>
                  </a:lnTo>
                  <a:lnTo>
                    <a:pt x="242" y="319"/>
                  </a:lnTo>
                  <a:lnTo>
                    <a:pt x="238" y="316"/>
                  </a:lnTo>
                  <a:lnTo>
                    <a:pt x="234" y="314"/>
                  </a:lnTo>
                  <a:lnTo>
                    <a:pt x="231" y="311"/>
                  </a:lnTo>
                  <a:lnTo>
                    <a:pt x="228" y="308"/>
                  </a:lnTo>
                  <a:lnTo>
                    <a:pt x="225" y="299"/>
                  </a:lnTo>
                  <a:lnTo>
                    <a:pt x="222" y="290"/>
                  </a:lnTo>
                  <a:lnTo>
                    <a:pt x="220" y="280"/>
                  </a:lnTo>
                  <a:lnTo>
                    <a:pt x="220" y="268"/>
                  </a:lnTo>
                  <a:lnTo>
                    <a:pt x="219" y="268"/>
                  </a:lnTo>
                  <a:lnTo>
                    <a:pt x="209" y="283"/>
                  </a:lnTo>
                  <a:lnTo>
                    <a:pt x="199" y="295"/>
                  </a:lnTo>
                  <a:lnTo>
                    <a:pt x="187" y="306"/>
                  </a:lnTo>
                  <a:lnTo>
                    <a:pt x="175" y="315"/>
                  </a:lnTo>
                  <a:lnTo>
                    <a:pt x="168" y="319"/>
                  </a:lnTo>
                  <a:lnTo>
                    <a:pt x="161" y="323"/>
                  </a:lnTo>
                  <a:lnTo>
                    <a:pt x="153" y="325"/>
                  </a:lnTo>
                  <a:lnTo>
                    <a:pt x="145" y="327"/>
                  </a:lnTo>
                  <a:lnTo>
                    <a:pt x="136" y="329"/>
                  </a:lnTo>
                  <a:lnTo>
                    <a:pt x="126" y="330"/>
                  </a:lnTo>
                  <a:lnTo>
                    <a:pt x="117" y="331"/>
                  </a:lnTo>
                  <a:lnTo>
                    <a:pt x="105" y="331"/>
                  </a:lnTo>
                  <a:lnTo>
                    <a:pt x="94" y="331"/>
                  </a:lnTo>
                  <a:lnTo>
                    <a:pt x="84" y="330"/>
                  </a:lnTo>
                  <a:lnTo>
                    <a:pt x="73" y="328"/>
                  </a:lnTo>
                  <a:lnTo>
                    <a:pt x="64" y="326"/>
                  </a:lnTo>
                  <a:lnTo>
                    <a:pt x="55" y="323"/>
                  </a:lnTo>
                  <a:lnTo>
                    <a:pt x="46" y="320"/>
                  </a:lnTo>
                  <a:lnTo>
                    <a:pt x="38" y="315"/>
                  </a:lnTo>
                  <a:lnTo>
                    <a:pt x="31" y="310"/>
                  </a:lnTo>
                  <a:lnTo>
                    <a:pt x="24" y="303"/>
                  </a:lnTo>
                  <a:lnTo>
                    <a:pt x="18" y="297"/>
                  </a:lnTo>
                  <a:lnTo>
                    <a:pt x="13" y="289"/>
                  </a:lnTo>
                  <a:lnTo>
                    <a:pt x="9" y="281"/>
                  </a:lnTo>
                  <a:lnTo>
                    <a:pt x="4" y="272"/>
                  </a:lnTo>
                  <a:lnTo>
                    <a:pt x="2" y="262"/>
                  </a:lnTo>
                  <a:lnTo>
                    <a:pt x="1" y="252"/>
                  </a:lnTo>
                  <a:lnTo>
                    <a:pt x="0" y="240"/>
                  </a:lnTo>
                  <a:lnTo>
                    <a:pt x="1" y="225"/>
                  </a:lnTo>
                  <a:lnTo>
                    <a:pt x="4" y="212"/>
                  </a:lnTo>
                  <a:lnTo>
                    <a:pt x="9" y="200"/>
                  </a:lnTo>
                  <a:lnTo>
                    <a:pt x="15" y="189"/>
                  </a:lnTo>
                  <a:lnTo>
                    <a:pt x="23" y="180"/>
                  </a:lnTo>
                  <a:lnTo>
                    <a:pt x="31" y="173"/>
                  </a:lnTo>
                  <a:lnTo>
                    <a:pt x="42" y="166"/>
                  </a:lnTo>
                  <a:lnTo>
                    <a:pt x="53" y="161"/>
                  </a:lnTo>
                  <a:lnTo>
                    <a:pt x="66" y="157"/>
                  </a:lnTo>
                  <a:lnTo>
                    <a:pt x="79" y="152"/>
                  </a:lnTo>
                  <a:lnTo>
                    <a:pt x="93" y="149"/>
                  </a:lnTo>
                  <a:lnTo>
                    <a:pt x="107" y="147"/>
                  </a:lnTo>
                  <a:lnTo>
                    <a:pt x="137" y="142"/>
                  </a:lnTo>
                  <a:lnTo>
                    <a:pt x="168" y="139"/>
                  </a:lnTo>
                  <a:lnTo>
                    <a:pt x="179" y="138"/>
                  </a:lnTo>
                  <a:lnTo>
                    <a:pt x="189" y="136"/>
                  </a:lnTo>
                  <a:lnTo>
                    <a:pt x="198" y="134"/>
                  </a:lnTo>
                  <a:lnTo>
                    <a:pt x="205" y="130"/>
                  </a:lnTo>
                  <a:lnTo>
                    <a:pt x="207" y="127"/>
                  </a:lnTo>
                  <a:lnTo>
                    <a:pt x="211" y="124"/>
                  </a:lnTo>
                  <a:lnTo>
                    <a:pt x="213" y="121"/>
                  </a:lnTo>
                  <a:lnTo>
                    <a:pt x="214" y="118"/>
                  </a:lnTo>
                  <a:lnTo>
                    <a:pt x="217" y="108"/>
                  </a:lnTo>
                  <a:lnTo>
                    <a:pt x="217" y="97"/>
                  </a:lnTo>
                  <a:lnTo>
                    <a:pt x="217" y="87"/>
                  </a:lnTo>
                  <a:lnTo>
                    <a:pt x="216" y="79"/>
                  </a:lnTo>
                  <a:lnTo>
                    <a:pt x="214" y="72"/>
                  </a:lnTo>
                  <a:lnTo>
                    <a:pt x="211" y="65"/>
                  </a:lnTo>
                  <a:lnTo>
                    <a:pt x="207" y="59"/>
                  </a:lnTo>
                  <a:lnTo>
                    <a:pt x="203" y="54"/>
                  </a:lnTo>
                  <a:lnTo>
                    <a:pt x="199" y="50"/>
                  </a:lnTo>
                  <a:lnTo>
                    <a:pt x="193" y="45"/>
                  </a:lnTo>
                  <a:lnTo>
                    <a:pt x="188" y="42"/>
                  </a:lnTo>
                  <a:lnTo>
                    <a:pt x="181" y="39"/>
                  </a:lnTo>
                  <a:lnTo>
                    <a:pt x="175" y="37"/>
                  </a:lnTo>
                  <a:lnTo>
                    <a:pt x="167" y="36"/>
                  </a:lnTo>
                  <a:lnTo>
                    <a:pt x="152" y="33"/>
                  </a:lnTo>
                  <a:lnTo>
                    <a:pt x="136" y="32"/>
                  </a:lnTo>
                  <a:lnTo>
                    <a:pt x="126" y="32"/>
                  </a:lnTo>
                  <a:lnTo>
                    <a:pt x="119" y="33"/>
                  </a:lnTo>
                  <a:lnTo>
                    <a:pt x="110" y="34"/>
                  </a:lnTo>
                  <a:lnTo>
                    <a:pt x="103" y="37"/>
                  </a:lnTo>
                  <a:lnTo>
                    <a:pt x="95" y="39"/>
                  </a:lnTo>
                  <a:lnTo>
                    <a:pt x="89" y="42"/>
                  </a:lnTo>
                  <a:lnTo>
                    <a:pt x="82" y="45"/>
                  </a:lnTo>
                  <a:lnTo>
                    <a:pt x="77" y="50"/>
                  </a:lnTo>
                  <a:lnTo>
                    <a:pt x="71" y="55"/>
                  </a:lnTo>
                  <a:lnTo>
                    <a:pt x="66" y="60"/>
                  </a:lnTo>
                  <a:lnTo>
                    <a:pt x="63" y="66"/>
                  </a:lnTo>
                  <a:lnTo>
                    <a:pt x="59" y="72"/>
                  </a:lnTo>
                  <a:lnTo>
                    <a:pt x="56" y="80"/>
                  </a:lnTo>
                  <a:lnTo>
                    <a:pt x="54" y="87"/>
                  </a:lnTo>
                  <a:lnTo>
                    <a:pt x="53" y="96"/>
                  </a:lnTo>
                  <a:lnTo>
                    <a:pt x="52" y="106"/>
                  </a:lnTo>
                  <a:lnTo>
                    <a:pt x="1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7" name="Freeform 45"/>
            <p:cNvSpPr>
              <a:spLocks noEditPoints="1"/>
            </p:cNvSpPr>
            <p:nvPr/>
          </p:nvSpPr>
          <p:spPr bwMode="auto">
            <a:xfrm>
              <a:off x="3049" y="2682"/>
              <a:ext cx="96" cy="146"/>
            </a:xfrm>
            <a:custGeom>
              <a:avLst/>
              <a:gdLst>
                <a:gd name="T0" fmla="*/ 0 w 289"/>
                <a:gd name="T1" fmla="*/ 0 h 438"/>
                <a:gd name="T2" fmla="*/ 0 w 289"/>
                <a:gd name="T3" fmla="*/ 0 h 438"/>
                <a:gd name="T4" fmla="*/ 0 w 289"/>
                <a:gd name="T5" fmla="*/ 0 h 438"/>
                <a:gd name="T6" fmla="*/ 0 w 289"/>
                <a:gd name="T7" fmla="*/ 0 h 438"/>
                <a:gd name="T8" fmla="*/ 0 w 289"/>
                <a:gd name="T9" fmla="*/ 0 h 438"/>
                <a:gd name="T10" fmla="*/ 0 w 289"/>
                <a:gd name="T11" fmla="*/ 0 h 438"/>
                <a:gd name="T12" fmla="*/ 0 w 289"/>
                <a:gd name="T13" fmla="*/ 0 h 438"/>
                <a:gd name="T14" fmla="*/ 0 w 289"/>
                <a:gd name="T15" fmla="*/ 0 h 438"/>
                <a:gd name="T16" fmla="*/ 0 w 289"/>
                <a:gd name="T17" fmla="*/ 0 h 438"/>
                <a:gd name="T18" fmla="*/ 0 w 289"/>
                <a:gd name="T19" fmla="*/ 0 h 438"/>
                <a:gd name="T20" fmla="*/ 0 w 289"/>
                <a:gd name="T21" fmla="*/ 0 h 438"/>
                <a:gd name="T22" fmla="*/ 0 w 289"/>
                <a:gd name="T23" fmla="*/ 0 h 438"/>
                <a:gd name="T24" fmla="*/ 0 w 289"/>
                <a:gd name="T25" fmla="*/ 0 h 438"/>
                <a:gd name="T26" fmla="*/ 0 w 289"/>
                <a:gd name="T27" fmla="*/ 0 h 438"/>
                <a:gd name="T28" fmla="*/ 0 w 289"/>
                <a:gd name="T29" fmla="*/ 0 h 438"/>
                <a:gd name="T30" fmla="*/ 0 w 289"/>
                <a:gd name="T31" fmla="*/ 0 h 438"/>
                <a:gd name="T32" fmla="*/ 0 w 289"/>
                <a:gd name="T33" fmla="*/ 0 h 438"/>
                <a:gd name="T34" fmla="*/ 0 w 289"/>
                <a:gd name="T35" fmla="*/ 0 h 438"/>
                <a:gd name="T36" fmla="*/ 0 w 289"/>
                <a:gd name="T37" fmla="*/ 0 h 438"/>
                <a:gd name="T38" fmla="*/ 0 w 289"/>
                <a:gd name="T39" fmla="*/ 0 h 438"/>
                <a:gd name="T40" fmla="*/ 0 w 289"/>
                <a:gd name="T41" fmla="*/ 0 h 438"/>
                <a:gd name="T42" fmla="*/ 0 w 289"/>
                <a:gd name="T43" fmla="*/ 0 h 438"/>
                <a:gd name="T44" fmla="*/ 0 w 289"/>
                <a:gd name="T45" fmla="*/ 0 h 438"/>
                <a:gd name="T46" fmla="*/ 0 w 289"/>
                <a:gd name="T47" fmla="*/ 0 h 438"/>
                <a:gd name="T48" fmla="*/ 0 w 289"/>
                <a:gd name="T49" fmla="*/ 0 h 438"/>
                <a:gd name="T50" fmla="*/ 0 w 289"/>
                <a:gd name="T51" fmla="*/ 0 h 438"/>
                <a:gd name="T52" fmla="*/ 0 w 289"/>
                <a:gd name="T53" fmla="*/ 0 h 438"/>
                <a:gd name="T54" fmla="*/ 0 w 289"/>
                <a:gd name="T55" fmla="*/ 0 h 438"/>
                <a:gd name="T56" fmla="*/ 0 w 289"/>
                <a:gd name="T57" fmla="*/ 0 h 438"/>
                <a:gd name="T58" fmla="*/ 0 w 289"/>
                <a:gd name="T59" fmla="*/ 0 h 438"/>
                <a:gd name="T60" fmla="*/ 0 w 289"/>
                <a:gd name="T61" fmla="*/ 0 h 438"/>
                <a:gd name="T62" fmla="*/ 0 w 289"/>
                <a:gd name="T63" fmla="*/ 0 h 438"/>
                <a:gd name="T64" fmla="*/ 0 w 289"/>
                <a:gd name="T65" fmla="*/ 0 h 438"/>
                <a:gd name="T66" fmla="*/ 0 w 289"/>
                <a:gd name="T67" fmla="*/ 0 h 438"/>
                <a:gd name="T68" fmla="*/ 0 w 289"/>
                <a:gd name="T69" fmla="*/ 0 h 438"/>
                <a:gd name="T70" fmla="*/ 0 w 289"/>
                <a:gd name="T71" fmla="*/ 0 h 438"/>
                <a:gd name="T72" fmla="*/ 0 w 289"/>
                <a:gd name="T73" fmla="*/ 0 h 438"/>
                <a:gd name="T74" fmla="*/ 0 w 289"/>
                <a:gd name="T75" fmla="*/ 0 h 438"/>
                <a:gd name="T76" fmla="*/ 0 w 289"/>
                <a:gd name="T77" fmla="*/ 0 h 438"/>
                <a:gd name="T78" fmla="*/ 0 w 289"/>
                <a:gd name="T79" fmla="*/ 0 h 438"/>
                <a:gd name="T80" fmla="*/ 0 w 289"/>
                <a:gd name="T81" fmla="*/ 0 h 438"/>
                <a:gd name="T82" fmla="*/ 0 w 289"/>
                <a:gd name="T83" fmla="*/ 0 h 438"/>
                <a:gd name="T84" fmla="*/ 0 w 289"/>
                <a:gd name="T85" fmla="*/ 0 h 438"/>
                <a:gd name="T86" fmla="*/ 0 w 289"/>
                <a:gd name="T87" fmla="*/ 0 h 438"/>
                <a:gd name="T88" fmla="*/ 0 w 289"/>
                <a:gd name="T89" fmla="*/ 0 h 4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9"/>
                <a:gd name="T136" fmla="*/ 0 h 438"/>
                <a:gd name="T137" fmla="*/ 289 w 289"/>
                <a:gd name="T138" fmla="*/ 438 h 43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9" h="438">
                  <a:moveTo>
                    <a:pt x="149" y="32"/>
                  </a:moveTo>
                  <a:lnTo>
                    <a:pt x="132" y="33"/>
                  </a:lnTo>
                  <a:lnTo>
                    <a:pt x="119" y="36"/>
                  </a:lnTo>
                  <a:lnTo>
                    <a:pt x="106" y="39"/>
                  </a:lnTo>
                  <a:lnTo>
                    <a:pt x="95" y="43"/>
                  </a:lnTo>
                  <a:lnTo>
                    <a:pt x="85" y="50"/>
                  </a:lnTo>
                  <a:lnTo>
                    <a:pt x="76" y="56"/>
                  </a:lnTo>
                  <a:lnTo>
                    <a:pt x="68" y="64"/>
                  </a:lnTo>
                  <a:lnTo>
                    <a:pt x="61" y="72"/>
                  </a:lnTo>
                  <a:lnTo>
                    <a:pt x="56" y="82"/>
                  </a:lnTo>
                  <a:lnTo>
                    <a:pt x="50" y="93"/>
                  </a:lnTo>
                  <a:lnTo>
                    <a:pt x="47" y="104"/>
                  </a:lnTo>
                  <a:lnTo>
                    <a:pt x="44" y="115"/>
                  </a:lnTo>
                  <a:lnTo>
                    <a:pt x="41" y="127"/>
                  </a:lnTo>
                  <a:lnTo>
                    <a:pt x="39" y="140"/>
                  </a:lnTo>
                  <a:lnTo>
                    <a:pt x="38" y="153"/>
                  </a:lnTo>
                  <a:lnTo>
                    <a:pt x="38" y="166"/>
                  </a:lnTo>
                  <a:lnTo>
                    <a:pt x="38" y="178"/>
                  </a:lnTo>
                  <a:lnTo>
                    <a:pt x="39" y="190"/>
                  </a:lnTo>
                  <a:lnTo>
                    <a:pt x="42" y="203"/>
                  </a:lnTo>
                  <a:lnTo>
                    <a:pt x="44" y="215"/>
                  </a:lnTo>
                  <a:lnTo>
                    <a:pt x="47" y="226"/>
                  </a:lnTo>
                  <a:lnTo>
                    <a:pt x="51" y="236"/>
                  </a:lnTo>
                  <a:lnTo>
                    <a:pt x="57" y="247"/>
                  </a:lnTo>
                  <a:lnTo>
                    <a:pt x="63" y="257"/>
                  </a:lnTo>
                  <a:lnTo>
                    <a:pt x="70" y="267"/>
                  </a:lnTo>
                  <a:lnTo>
                    <a:pt x="78" y="274"/>
                  </a:lnTo>
                  <a:lnTo>
                    <a:pt x="87" y="282"/>
                  </a:lnTo>
                  <a:lnTo>
                    <a:pt x="97" y="288"/>
                  </a:lnTo>
                  <a:lnTo>
                    <a:pt x="108" y="293"/>
                  </a:lnTo>
                  <a:lnTo>
                    <a:pt x="120" y="297"/>
                  </a:lnTo>
                  <a:lnTo>
                    <a:pt x="133" y="299"/>
                  </a:lnTo>
                  <a:lnTo>
                    <a:pt x="149" y="300"/>
                  </a:lnTo>
                  <a:lnTo>
                    <a:pt x="162" y="299"/>
                  </a:lnTo>
                  <a:lnTo>
                    <a:pt x="173" y="297"/>
                  </a:lnTo>
                  <a:lnTo>
                    <a:pt x="184" y="293"/>
                  </a:lnTo>
                  <a:lnTo>
                    <a:pt x="195" y="288"/>
                  </a:lnTo>
                  <a:lnTo>
                    <a:pt x="204" y="282"/>
                  </a:lnTo>
                  <a:lnTo>
                    <a:pt x="212" y="274"/>
                  </a:lnTo>
                  <a:lnTo>
                    <a:pt x="220" y="267"/>
                  </a:lnTo>
                  <a:lnTo>
                    <a:pt x="226" y="257"/>
                  </a:lnTo>
                  <a:lnTo>
                    <a:pt x="233" y="247"/>
                  </a:lnTo>
                  <a:lnTo>
                    <a:pt x="237" y="236"/>
                  </a:lnTo>
                  <a:lnTo>
                    <a:pt x="241" y="226"/>
                  </a:lnTo>
                  <a:lnTo>
                    <a:pt x="245" y="215"/>
                  </a:lnTo>
                  <a:lnTo>
                    <a:pt x="248" y="203"/>
                  </a:lnTo>
                  <a:lnTo>
                    <a:pt x="249" y="190"/>
                  </a:lnTo>
                  <a:lnTo>
                    <a:pt x="250" y="178"/>
                  </a:lnTo>
                  <a:lnTo>
                    <a:pt x="251" y="166"/>
                  </a:lnTo>
                  <a:lnTo>
                    <a:pt x="250" y="154"/>
                  </a:lnTo>
                  <a:lnTo>
                    <a:pt x="249" y="141"/>
                  </a:lnTo>
                  <a:lnTo>
                    <a:pt x="248" y="130"/>
                  </a:lnTo>
                  <a:lnTo>
                    <a:pt x="245" y="118"/>
                  </a:lnTo>
                  <a:lnTo>
                    <a:pt x="241" y="107"/>
                  </a:lnTo>
                  <a:lnTo>
                    <a:pt x="237" y="95"/>
                  </a:lnTo>
                  <a:lnTo>
                    <a:pt x="233" y="85"/>
                  </a:lnTo>
                  <a:lnTo>
                    <a:pt x="226" y="74"/>
                  </a:lnTo>
                  <a:lnTo>
                    <a:pt x="220" y="66"/>
                  </a:lnTo>
                  <a:lnTo>
                    <a:pt x="212" y="57"/>
                  </a:lnTo>
                  <a:lnTo>
                    <a:pt x="204" y="51"/>
                  </a:lnTo>
                  <a:lnTo>
                    <a:pt x="195" y="44"/>
                  </a:lnTo>
                  <a:lnTo>
                    <a:pt x="184" y="39"/>
                  </a:lnTo>
                  <a:lnTo>
                    <a:pt x="173" y="36"/>
                  </a:lnTo>
                  <a:lnTo>
                    <a:pt x="162" y="33"/>
                  </a:lnTo>
                  <a:lnTo>
                    <a:pt x="149" y="32"/>
                  </a:lnTo>
                  <a:close/>
                  <a:moveTo>
                    <a:pt x="0" y="10"/>
                  </a:moveTo>
                  <a:lnTo>
                    <a:pt x="35" y="10"/>
                  </a:lnTo>
                  <a:lnTo>
                    <a:pt x="35" y="69"/>
                  </a:lnTo>
                  <a:lnTo>
                    <a:pt x="36" y="69"/>
                  </a:lnTo>
                  <a:lnTo>
                    <a:pt x="39" y="61"/>
                  </a:lnTo>
                  <a:lnTo>
                    <a:pt x="44" y="54"/>
                  </a:lnTo>
                  <a:lnTo>
                    <a:pt x="49" y="46"/>
                  </a:lnTo>
                  <a:lnTo>
                    <a:pt x="55" y="40"/>
                  </a:lnTo>
                  <a:lnTo>
                    <a:pt x="60" y="33"/>
                  </a:lnTo>
                  <a:lnTo>
                    <a:pt x="66" y="28"/>
                  </a:lnTo>
                  <a:lnTo>
                    <a:pt x="73" y="23"/>
                  </a:lnTo>
                  <a:lnTo>
                    <a:pt x="79" y="18"/>
                  </a:lnTo>
                  <a:lnTo>
                    <a:pt x="87" y="14"/>
                  </a:lnTo>
                  <a:lnTo>
                    <a:pt x="95" y="11"/>
                  </a:lnTo>
                  <a:lnTo>
                    <a:pt x="103" y="7"/>
                  </a:lnTo>
                  <a:lnTo>
                    <a:pt x="112" y="5"/>
                  </a:lnTo>
                  <a:lnTo>
                    <a:pt x="120" y="3"/>
                  </a:lnTo>
                  <a:lnTo>
                    <a:pt x="129" y="1"/>
                  </a:lnTo>
                  <a:lnTo>
                    <a:pt x="139" y="1"/>
                  </a:lnTo>
                  <a:lnTo>
                    <a:pt x="149" y="0"/>
                  </a:lnTo>
                  <a:lnTo>
                    <a:pt x="166" y="1"/>
                  </a:lnTo>
                  <a:lnTo>
                    <a:pt x="182" y="4"/>
                  </a:lnTo>
                  <a:lnTo>
                    <a:pt x="196" y="7"/>
                  </a:lnTo>
                  <a:lnTo>
                    <a:pt x="210" y="14"/>
                  </a:lnTo>
                  <a:lnTo>
                    <a:pt x="223" y="20"/>
                  </a:lnTo>
                  <a:lnTo>
                    <a:pt x="235" y="29"/>
                  </a:lnTo>
                  <a:lnTo>
                    <a:pt x="245" y="39"/>
                  </a:lnTo>
                  <a:lnTo>
                    <a:pt x="254" y="50"/>
                  </a:lnTo>
                  <a:lnTo>
                    <a:pt x="262" y="61"/>
                  </a:lnTo>
                  <a:lnTo>
                    <a:pt x="270" y="74"/>
                  </a:lnTo>
                  <a:lnTo>
                    <a:pt x="276" y="88"/>
                  </a:lnTo>
                  <a:lnTo>
                    <a:pt x="280" y="103"/>
                  </a:lnTo>
                  <a:lnTo>
                    <a:pt x="285" y="118"/>
                  </a:lnTo>
                  <a:lnTo>
                    <a:pt x="287" y="134"/>
                  </a:lnTo>
                  <a:lnTo>
                    <a:pt x="289" y="150"/>
                  </a:lnTo>
                  <a:lnTo>
                    <a:pt x="289" y="166"/>
                  </a:lnTo>
                  <a:lnTo>
                    <a:pt x="289" y="182"/>
                  </a:lnTo>
                  <a:lnTo>
                    <a:pt x="287" y="199"/>
                  </a:lnTo>
                  <a:lnTo>
                    <a:pt x="285" y="215"/>
                  </a:lnTo>
                  <a:lnTo>
                    <a:pt x="280" y="230"/>
                  </a:lnTo>
                  <a:lnTo>
                    <a:pt x="276" y="244"/>
                  </a:lnTo>
                  <a:lnTo>
                    <a:pt x="270" y="258"/>
                  </a:lnTo>
                  <a:lnTo>
                    <a:pt x="262" y="271"/>
                  </a:lnTo>
                  <a:lnTo>
                    <a:pt x="254" y="283"/>
                  </a:lnTo>
                  <a:lnTo>
                    <a:pt x="245" y="294"/>
                  </a:lnTo>
                  <a:lnTo>
                    <a:pt x="235" y="303"/>
                  </a:lnTo>
                  <a:lnTo>
                    <a:pt x="223" y="311"/>
                  </a:lnTo>
                  <a:lnTo>
                    <a:pt x="210" y="319"/>
                  </a:lnTo>
                  <a:lnTo>
                    <a:pt x="196" y="324"/>
                  </a:lnTo>
                  <a:lnTo>
                    <a:pt x="182" y="328"/>
                  </a:lnTo>
                  <a:lnTo>
                    <a:pt x="166" y="331"/>
                  </a:lnTo>
                  <a:lnTo>
                    <a:pt x="149" y="331"/>
                  </a:lnTo>
                  <a:lnTo>
                    <a:pt x="140" y="331"/>
                  </a:lnTo>
                  <a:lnTo>
                    <a:pt x="131" y="330"/>
                  </a:lnTo>
                  <a:lnTo>
                    <a:pt x="123" y="329"/>
                  </a:lnTo>
                  <a:lnTo>
                    <a:pt x="114" y="327"/>
                  </a:lnTo>
                  <a:lnTo>
                    <a:pt x="105" y="325"/>
                  </a:lnTo>
                  <a:lnTo>
                    <a:pt x="98" y="322"/>
                  </a:lnTo>
                  <a:lnTo>
                    <a:pt x="90" y="319"/>
                  </a:lnTo>
                  <a:lnTo>
                    <a:pt x="83" y="314"/>
                  </a:lnTo>
                  <a:lnTo>
                    <a:pt x="75" y="310"/>
                  </a:lnTo>
                  <a:lnTo>
                    <a:pt x="69" y="304"/>
                  </a:lnTo>
                  <a:lnTo>
                    <a:pt x="62" y="299"/>
                  </a:lnTo>
                  <a:lnTo>
                    <a:pt x="57" y="293"/>
                  </a:lnTo>
                  <a:lnTo>
                    <a:pt x="51" y="286"/>
                  </a:lnTo>
                  <a:lnTo>
                    <a:pt x="47" y="280"/>
                  </a:lnTo>
                  <a:lnTo>
                    <a:pt x="43" y="271"/>
                  </a:lnTo>
                  <a:lnTo>
                    <a:pt x="39" y="263"/>
                  </a:lnTo>
                  <a:lnTo>
                    <a:pt x="38" y="263"/>
                  </a:lnTo>
                  <a:lnTo>
                    <a:pt x="38" y="438"/>
                  </a:lnTo>
                  <a:lnTo>
                    <a:pt x="0" y="43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8" name="Freeform 46"/>
            <p:cNvSpPr>
              <a:spLocks noEditPoints="1"/>
            </p:cNvSpPr>
            <p:nvPr/>
          </p:nvSpPr>
          <p:spPr bwMode="auto">
            <a:xfrm>
              <a:off x="3160" y="2682"/>
              <a:ext cx="99" cy="110"/>
            </a:xfrm>
            <a:custGeom>
              <a:avLst/>
              <a:gdLst>
                <a:gd name="T0" fmla="*/ 0 w 297"/>
                <a:gd name="T1" fmla="*/ 0 h 331"/>
                <a:gd name="T2" fmla="*/ 0 w 297"/>
                <a:gd name="T3" fmla="*/ 0 h 331"/>
                <a:gd name="T4" fmla="*/ 0 w 297"/>
                <a:gd name="T5" fmla="*/ 0 h 331"/>
                <a:gd name="T6" fmla="*/ 0 w 297"/>
                <a:gd name="T7" fmla="*/ 0 h 331"/>
                <a:gd name="T8" fmla="*/ 0 w 297"/>
                <a:gd name="T9" fmla="*/ 0 h 331"/>
                <a:gd name="T10" fmla="*/ 0 w 297"/>
                <a:gd name="T11" fmla="*/ 0 h 331"/>
                <a:gd name="T12" fmla="*/ 0 w 297"/>
                <a:gd name="T13" fmla="*/ 0 h 331"/>
                <a:gd name="T14" fmla="*/ 0 w 297"/>
                <a:gd name="T15" fmla="*/ 0 h 331"/>
                <a:gd name="T16" fmla="*/ 0 w 297"/>
                <a:gd name="T17" fmla="*/ 0 h 331"/>
                <a:gd name="T18" fmla="*/ 0 w 297"/>
                <a:gd name="T19" fmla="*/ 0 h 331"/>
                <a:gd name="T20" fmla="*/ 0 w 297"/>
                <a:gd name="T21" fmla="*/ 0 h 331"/>
                <a:gd name="T22" fmla="*/ 0 w 297"/>
                <a:gd name="T23" fmla="*/ 0 h 331"/>
                <a:gd name="T24" fmla="*/ 0 w 297"/>
                <a:gd name="T25" fmla="*/ 0 h 331"/>
                <a:gd name="T26" fmla="*/ 0 w 297"/>
                <a:gd name="T27" fmla="*/ 0 h 331"/>
                <a:gd name="T28" fmla="*/ 0 w 297"/>
                <a:gd name="T29" fmla="*/ 0 h 331"/>
                <a:gd name="T30" fmla="*/ 0 w 297"/>
                <a:gd name="T31" fmla="*/ 0 h 331"/>
                <a:gd name="T32" fmla="*/ 0 w 297"/>
                <a:gd name="T33" fmla="*/ 0 h 331"/>
                <a:gd name="T34" fmla="*/ 0 w 297"/>
                <a:gd name="T35" fmla="*/ 0 h 331"/>
                <a:gd name="T36" fmla="*/ 0 w 297"/>
                <a:gd name="T37" fmla="*/ 0 h 331"/>
                <a:gd name="T38" fmla="*/ 0 w 297"/>
                <a:gd name="T39" fmla="*/ 0 h 331"/>
                <a:gd name="T40" fmla="*/ 0 w 297"/>
                <a:gd name="T41" fmla="*/ 0 h 331"/>
                <a:gd name="T42" fmla="*/ 0 w 297"/>
                <a:gd name="T43" fmla="*/ 0 h 331"/>
                <a:gd name="T44" fmla="*/ 0 w 297"/>
                <a:gd name="T45" fmla="*/ 0 h 331"/>
                <a:gd name="T46" fmla="*/ 0 w 297"/>
                <a:gd name="T47" fmla="*/ 0 h 331"/>
                <a:gd name="T48" fmla="*/ 0 w 297"/>
                <a:gd name="T49" fmla="*/ 0 h 331"/>
                <a:gd name="T50" fmla="*/ 0 w 297"/>
                <a:gd name="T51" fmla="*/ 0 h 331"/>
                <a:gd name="T52" fmla="*/ 0 w 297"/>
                <a:gd name="T53" fmla="*/ 0 h 331"/>
                <a:gd name="T54" fmla="*/ 0 w 297"/>
                <a:gd name="T55" fmla="*/ 0 h 331"/>
                <a:gd name="T56" fmla="*/ 0 w 297"/>
                <a:gd name="T57" fmla="*/ 0 h 331"/>
                <a:gd name="T58" fmla="*/ 0 w 297"/>
                <a:gd name="T59" fmla="*/ 0 h 331"/>
                <a:gd name="T60" fmla="*/ 0 w 297"/>
                <a:gd name="T61" fmla="*/ 0 h 331"/>
                <a:gd name="T62" fmla="*/ 0 w 297"/>
                <a:gd name="T63" fmla="*/ 0 h 331"/>
                <a:gd name="T64" fmla="*/ 0 w 297"/>
                <a:gd name="T65" fmla="*/ 0 h 331"/>
                <a:gd name="T66" fmla="*/ 0 w 297"/>
                <a:gd name="T67" fmla="*/ 0 h 331"/>
                <a:gd name="T68" fmla="*/ 0 w 297"/>
                <a:gd name="T69" fmla="*/ 0 h 331"/>
                <a:gd name="T70" fmla="*/ 0 w 297"/>
                <a:gd name="T71" fmla="*/ 0 h 331"/>
                <a:gd name="T72" fmla="*/ 0 w 297"/>
                <a:gd name="T73" fmla="*/ 0 h 331"/>
                <a:gd name="T74" fmla="*/ 0 w 297"/>
                <a:gd name="T75" fmla="*/ 0 h 331"/>
                <a:gd name="T76" fmla="*/ 0 w 297"/>
                <a:gd name="T77" fmla="*/ 0 h 331"/>
                <a:gd name="T78" fmla="*/ 0 w 297"/>
                <a:gd name="T79" fmla="*/ 0 h 331"/>
                <a:gd name="T80" fmla="*/ 0 w 297"/>
                <a:gd name="T81" fmla="*/ 0 h 331"/>
                <a:gd name="T82" fmla="*/ 0 w 297"/>
                <a:gd name="T83" fmla="*/ 0 h 331"/>
                <a:gd name="T84" fmla="*/ 0 w 297"/>
                <a:gd name="T85" fmla="*/ 0 h 3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7"/>
                <a:gd name="T130" fmla="*/ 0 h 331"/>
                <a:gd name="T131" fmla="*/ 297 w 297"/>
                <a:gd name="T132" fmla="*/ 331 h 3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7" h="331">
                  <a:moveTo>
                    <a:pt x="39" y="166"/>
                  </a:moveTo>
                  <a:lnTo>
                    <a:pt x="39" y="178"/>
                  </a:lnTo>
                  <a:lnTo>
                    <a:pt x="40" y="191"/>
                  </a:lnTo>
                  <a:lnTo>
                    <a:pt x="42" y="203"/>
                  </a:lnTo>
                  <a:lnTo>
                    <a:pt x="46" y="215"/>
                  </a:lnTo>
                  <a:lnTo>
                    <a:pt x="50" y="227"/>
                  </a:lnTo>
                  <a:lnTo>
                    <a:pt x="54" y="238"/>
                  </a:lnTo>
                  <a:lnTo>
                    <a:pt x="60" y="248"/>
                  </a:lnTo>
                  <a:lnTo>
                    <a:pt x="66" y="258"/>
                  </a:lnTo>
                  <a:lnTo>
                    <a:pt x="74" y="267"/>
                  </a:lnTo>
                  <a:lnTo>
                    <a:pt x="82" y="275"/>
                  </a:lnTo>
                  <a:lnTo>
                    <a:pt x="91" y="282"/>
                  </a:lnTo>
                  <a:lnTo>
                    <a:pt x="101" y="288"/>
                  </a:lnTo>
                  <a:lnTo>
                    <a:pt x="111" y="293"/>
                  </a:lnTo>
                  <a:lnTo>
                    <a:pt x="123" y="297"/>
                  </a:lnTo>
                  <a:lnTo>
                    <a:pt x="135" y="299"/>
                  </a:lnTo>
                  <a:lnTo>
                    <a:pt x="148" y="300"/>
                  </a:lnTo>
                  <a:lnTo>
                    <a:pt x="162" y="299"/>
                  </a:lnTo>
                  <a:lnTo>
                    <a:pt x="174" y="297"/>
                  </a:lnTo>
                  <a:lnTo>
                    <a:pt x="186" y="293"/>
                  </a:lnTo>
                  <a:lnTo>
                    <a:pt x="197" y="288"/>
                  </a:lnTo>
                  <a:lnTo>
                    <a:pt x="206" y="282"/>
                  </a:lnTo>
                  <a:lnTo>
                    <a:pt x="215" y="275"/>
                  </a:lnTo>
                  <a:lnTo>
                    <a:pt x="224" y="267"/>
                  </a:lnTo>
                  <a:lnTo>
                    <a:pt x="231" y="258"/>
                  </a:lnTo>
                  <a:lnTo>
                    <a:pt x="238" y="248"/>
                  </a:lnTo>
                  <a:lnTo>
                    <a:pt x="243" y="238"/>
                  </a:lnTo>
                  <a:lnTo>
                    <a:pt x="247" y="227"/>
                  </a:lnTo>
                  <a:lnTo>
                    <a:pt x="252" y="215"/>
                  </a:lnTo>
                  <a:lnTo>
                    <a:pt x="255" y="203"/>
                  </a:lnTo>
                  <a:lnTo>
                    <a:pt x="257" y="191"/>
                  </a:lnTo>
                  <a:lnTo>
                    <a:pt x="258" y="178"/>
                  </a:lnTo>
                  <a:lnTo>
                    <a:pt x="258" y="166"/>
                  </a:lnTo>
                  <a:lnTo>
                    <a:pt x="258" y="153"/>
                  </a:lnTo>
                  <a:lnTo>
                    <a:pt x="257" y="141"/>
                  </a:lnTo>
                  <a:lnTo>
                    <a:pt x="255" y="130"/>
                  </a:lnTo>
                  <a:lnTo>
                    <a:pt x="252" y="118"/>
                  </a:lnTo>
                  <a:lnTo>
                    <a:pt x="247" y="106"/>
                  </a:lnTo>
                  <a:lnTo>
                    <a:pt x="243" y="95"/>
                  </a:lnTo>
                  <a:lnTo>
                    <a:pt x="238" y="84"/>
                  </a:lnTo>
                  <a:lnTo>
                    <a:pt x="231" y="74"/>
                  </a:lnTo>
                  <a:lnTo>
                    <a:pt x="224" y="66"/>
                  </a:lnTo>
                  <a:lnTo>
                    <a:pt x="215" y="57"/>
                  </a:lnTo>
                  <a:lnTo>
                    <a:pt x="206" y="50"/>
                  </a:lnTo>
                  <a:lnTo>
                    <a:pt x="197" y="44"/>
                  </a:lnTo>
                  <a:lnTo>
                    <a:pt x="186" y="39"/>
                  </a:lnTo>
                  <a:lnTo>
                    <a:pt x="174" y="36"/>
                  </a:lnTo>
                  <a:lnTo>
                    <a:pt x="162" y="33"/>
                  </a:lnTo>
                  <a:lnTo>
                    <a:pt x="148" y="32"/>
                  </a:lnTo>
                  <a:lnTo>
                    <a:pt x="135" y="33"/>
                  </a:lnTo>
                  <a:lnTo>
                    <a:pt x="123" y="36"/>
                  </a:lnTo>
                  <a:lnTo>
                    <a:pt x="111" y="39"/>
                  </a:lnTo>
                  <a:lnTo>
                    <a:pt x="101" y="44"/>
                  </a:lnTo>
                  <a:lnTo>
                    <a:pt x="91" y="50"/>
                  </a:lnTo>
                  <a:lnTo>
                    <a:pt x="82" y="57"/>
                  </a:lnTo>
                  <a:lnTo>
                    <a:pt x="74" y="66"/>
                  </a:lnTo>
                  <a:lnTo>
                    <a:pt x="66" y="74"/>
                  </a:lnTo>
                  <a:lnTo>
                    <a:pt x="60" y="84"/>
                  </a:lnTo>
                  <a:lnTo>
                    <a:pt x="54" y="95"/>
                  </a:lnTo>
                  <a:lnTo>
                    <a:pt x="50" y="106"/>
                  </a:lnTo>
                  <a:lnTo>
                    <a:pt x="46" y="118"/>
                  </a:lnTo>
                  <a:lnTo>
                    <a:pt x="42" y="130"/>
                  </a:lnTo>
                  <a:lnTo>
                    <a:pt x="40" y="141"/>
                  </a:lnTo>
                  <a:lnTo>
                    <a:pt x="39" y="153"/>
                  </a:lnTo>
                  <a:lnTo>
                    <a:pt x="39" y="166"/>
                  </a:lnTo>
                  <a:close/>
                  <a:moveTo>
                    <a:pt x="297" y="166"/>
                  </a:moveTo>
                  <a:lnTo>
                    <a:pt x="296" y="182"/>
                  </a:lnTo>
                  <a:lnTo>
                    <a:pt x="294" y="199"/>
                  </a:lnTo>
                  <a:lnTo>
                    <a:pt x="291" y="215"/>
                  </a:lnTo>
                  <a:lnTo>
                    <a:pt x="287" y="230"/>
                  </a:lnTo>
                  <a:lnTo>
                    <a:pt x="282" y="244"/>
                  </a:lnTo>
                  <a:lnTo>
                    <a:pt x="274" y="258"/>
                  </a:lnTo>
                  <a:lnTo>
                    <a:pt x="267" y="271"/>
                  </a:lnTo>
                  <a:lnTo>
                    <a:pt x="258" y="283"/>
                  </a:lnTo>
                  <a:lnTo>
                    <a:pt x="249" y="294"/>
                  </a:lnTo>
                  <a:lnTo>
                    <a:pt x="238" y="303"/>
                  </a:lnTo>
                  <a:lnTo>
                    <a:pt x="225" y="312"/>
                  </a:lnTo>
                  <a:lnTo>
                    <a:pt x="212" y="319"/>
                  </a:lnTo>
                  <a:lnTo>
                    <a:pt x="198" y="324"/>
                  </a:lnTo>
                  <a:lnTo>
                    <a:pt x="183" y="328"/>
                  </a:lnTo>
                  <a:lnTo>
                    <a:pt x="165" y="331"/>
                  </a:lnTo>
                  <a:lnTo>
                    <a:pt x="148" y="331"/>
                  </a:lnTo>
                  <a:lnTo>
                    <a:pt x="131" y="331"/>
                  </a:lnTo>
                  <a:lnTo>
                    <a:pt x="115" y="328"/>
                  </a:lnTo>
                  <a:lnTo>
                    <a:pt x="100" y="324"/>
                  </a:lnTo>
                  <a:lnTo>
                    <a:pt x="85" y="319"/>
                  </a:lnTo>
                  <a:lnTo>
                    <a:pt x="71" y="312"/>
                  </a:lnTo>
                  <a:lnTo>
                    <a:pt x="60" y="303"/>
                  </a:lnTo>
                  <a:lnTo>
                    <a:pt x="49" y="294"/>
                  </a:lnTo>
                  <a:lnTo>
                    <a:pt x="39" y="283"/>
                  </a:lnTo>
                  <a:lnTo>
                    <a:pt x="29" y="271"/>
                  </a:lnTo>
                  <a:lnTo>
                    <a:pt x="22" y="258"/>
                  </a:lnTo>
                  <a:lnTo>
                    <a:pt x="15" y="244"/>
                  </a:lnTo>
                  <a:lnTo>
                    <a:pt x="10" y="230"/>
                  </a:lnTo>
                  <a:lnTo>
                    <a:pt x="6" y="215"/>
                  </a:lnTo>
                  <a:lnTo>
                    <a:pt x="2" y="199"/>
                  </a:lnTo>
                  <a:lnTo>
                    <a:pt x="1" y="182"/>
                  </a:lnTo>
                  <a:lnTo>
                    <a:pt x="0" y="166"/>
                  </a:lnTo>
                  <a:lnTo>
                    <a:pt x="1" y="149"/>
                  </a:lnTo>
                  <a:lnTo>
                    <a:pt x="2" y="133"/>
                  </a:lnTo>
                  <a:lnTo>
                    <a:pt x="6" y="118"/>
                  </a:lnTo>
                  <a:lnTo>
                    <a:pt x="10" y="103"/>
                  </a:lnTo>
                  <a:lnTo>
                    <a:pt x="15" y="87"/>
                  </a:lnTo>
                  <a:lnTo>
                    <a:pt x="22" y="74"/>
                  </a:lnTo>
                  <a:lnTo>
                    <a:pt x="29" y="61"/>
                  </a:lnTo>
                  <a:lnTo>
                    <a:pt x="39" y="50"/>
                  </a:lnTo>
                  <a:lnTo>
                    <a:pt x="49" y="39"/>
                  </a:lnTo>
                  <a:lnTo>
                    <a:pt x="60" y="29"/>
                  </a:lnTo>
                  <a:lnTo>
                    <a:pt x="71" y="20"/>
                  </a:lnTo>
                  <a:lnTo>
                    <a:pt x="85" y="14"/>
                  </a:lnTo>
                  <a:lnTo>
                    <a:pt x="100" y="7"/>
                  </a:lnTo>
                  <a:lnTo>
                    <a:pt x="115" y="4"/>
                  </a:lnTo>
                  <a:lnTo>
                    <a:pt x="131" y="1"/>
                  </a:lnTo>
                  <a:lnTo>
                    <a:pt x="148" y="0"/>
                  </a:lnTo>
                  <a:lnTo>
                    <a:pt x="165" y="1"/>
                  </a:lnTo>
                  <a:lnTo>
                    <a:pt x="183" y="4"/>
                  </a:lnTo>
                  <a:lnTo>
                    <a:pt x="198" y="7"/>
                  </a:lnTo>
                  <a:lnTo>
                    <a:pt x="212" y="14"/>
                  </a:lnTo>
                  <a:lnTo>
                    <a:pt x="225" y="20"/>
                  </a:lnTo>
                  <a:lnTo>
                    <a:pt x="238" y="29"/>
                  </a:lnTo>
                  <a:lnTo>
                    <a:pt x="249" y="39"/>
                  </a:lnTo>
                  <a:lnTo>
                    <a:pt x="258" y="50"/>
                  </a:lnTo>
                  <a:lnTo>
                    <a:pt x="267" y="61"/>
                  </a:lnTo>
                  <a:lnTo>
                    <a:pt x="274" y="74"/>
                  </a:lnTo>
                  <a:lnTo>
                    <a:pt x="282" y="87"/>
                  </a:lnTo>
                  <a:lnTo>
                    <a:pt x="287" y="103"/>
                  </a:lnTo>
                  <a:lnTo>
                    <a:pt x="291" y="118"/>
                  </a:lnTo>
                  <a:lnTo>
                    <a:pt x="294" y="133"/>
                  </a:lnTo>
                  <a:lnTo>
                    <a:pt x="296" y="149"/>
                  </a:lnTo>
                  <a:lnTo>
                    <a:pt x="297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9" name="Freeform 47"/>
            <p:cNvSpPr>
              <a:spLocks/>
            </p:cNvSpPr>
            <p:nvPr/>
          </p:nvSpPr>
          <p:spPr bwMode="auto">
            <a:xfrm>
              <a:off x="3272" y="2682"/>
              <a:ext cx="84" cy="110"/>
            </a:xfrm>
            <a:custGeom>
              <a:avLst/>
              <a:gdLst>
                <a:gd name="T0" fmla="*/ 0 w 254"/>
                <a:gd name="T1" fmla="*/ 0 h 331"/>
                <a:gd name="T2" fmla="*/ 0 w 254"/>
                <a:gd name="T3" fmla="*/ 0 h 331"/>
                <a:gd name="T4" fmla="*/ 0 w 254"/>
                <a:gd name="T5" fmla="*/ 0 h 331"/>
                <a:gd name="T6" fmla="*/ 0 w 254"/>
                <a:gd name="T7" fmla="*/ 0 h 331"/>
                <a:gd name="T8" fmla="*/ 0 w 254"/>
                <a:gd name="T9" fmla="*/ 0 h 331"/>
                <a:gd name="T10" fmla="*/ 0 w 254"/>
                <a:gd name="T11" fmla="*/ 0 h 331"/>
                <a:gd name="T12" fmla="*/ 0 w 254"/>
                <a:gd name="T13" fmla="*/ 0 h 331"/>
                <a:gd name="T14" fmla="*/ 0 w 254"/>
                <a:gd name="T15" fmla="*/ 0 h 331"/>
                <a:gd name="T16" fmla="*/ 0 w 254"/>
                <a:gd name="T17" fmla="*/ 0 h 331"/>
                <a:gd name="T18" fmla="*/ 0 w 254"/>
                <a:gd name="T19" fmla="*/ 0 h 331"/>
                <a:gd name="T20" fmla="*/ 0 w 254"/>
                <a:gd name="T21" fmla="*/ 0 h 331"/>
                <a:gd name="T22" fmla="*/ 0 w 254"/>
                <a:gd name="T23" fmla="*/ 0 h 331"/>
                <a:gd name="T24" fmla="*/ 0 w 254"/>
                <a:gd name="T25" fmla="*/ 0 h 331"/>
                <a:gd name="T26" fmla="*/ 0 w 254"/>
                <a:gd name="T27" fmla="*/ 0 h 331"/>
                <a:gd name="T28" fmla="*/ 0 w 254"/>
                <a:gd name="T29" fmla="*/ 0 h 331"/>
                <a:gd name="T30" fmla="*/ 0 w 254"/>
                <a:gd name="T31" fmla="*/ 0 h 331"/>
                <a:gd name="T32" fmla="*/ 0 w 254"/>
                <a:gd name="T33" fmla="*/ 0 h 331"/>
                <a:gd name="T34" fmla="*/ 0 w 254"/>
                <a:gd name="T35" fmla="*/ 0 h 331"/>
                <a:gd name="T36" fmla="*/ 0 w 254"/>
                <a:gd name="T37" fmla="*/ 0 h 331"/>
                <a:gd name="T38" fmla="*/ 0 w 254"/>
                <a:gd name="T39" fmla="*/ 0 h 331"/>
                <a:gd name="T40" fmla="*/ 0 w 254"/>
                <a:gd name="T41" fmla="*/ 0 h 331"/>
                <a:gd name="T42" fmla="*/ 0 w 254"/>
                <a:gd name="T43" fmla="*/ 0 h 331"/>
                <a:gd name="T44" fmla="*/ 0 w 254"/>
                <a:gd name="T45" fmla="*/ 0 h 331"/>
                <a:gd name="T46" fmla="*/ 0 w 254"/>
                <a:gd name="T47" fmla="*/ 0 h 331"/>
                <a:gd name="T48" fmla="*/ 0 w 254"/>
                <a:gd name="T49" fmla="*/ 0 h 331"/>
                <a:gd name="T50" fmla="*/ 0 w 254"/>
                <a:gd name="T51" fmla="*/ 0 h 331"/>
                <a:gd name="T52" fmla="*/ 0 w 254"/>
                <a:gd name="T53" fmla="*/ 0 h 331"/>
                <a:gd name="T54" fmla="*/ 0 w 254"/>
                <a:gd name="T55" fmla="*/ 0 h 331"/>
                <a:gd name="T56" fmla="*/ 0 w 254"/>
                <a:gd name="T57" fmla="*/ 0 h 331"/>
                <a:gd name="T58" fmla="*/ 0 w 254"/>
                <a:gd name="T59" fmla="*/ 0 h 331"/>
                <a:gd name="T60" fmla="*/ 0 w 254"/>
                <a:gd name="T61" fmla="*/ 0 h 331"/>
                <a:gd name="T62" fmla="*/ 0 w 254"/>
                <a:gd name="T63" fmla="*/ 0 h 331"/>
                <a:gd name="T64" fmla="*/ 0 w 254"/>
                <a:gd name="T65" fmla="*/ 0 h 331"/>
                <a:gd name="T66" fmla="*/ 0 w 254"/>
                <a:gd name="T67" fmla="*/ 0 h 331"/>
                <a:gd name="T68" fmla="*/ 0 w 254"/>
                <a:gd name="T69" fmla="*/ 0 h 331"/>
                <a:gd name="T70" fmla="*/ 0 w 254"/>
                <a:gd name="T71" fmla="*/ 0 h 331"/>
                <a:gd name="T72" fmla="*/ 0 w 254"/>
                <a:gd name="T73" fmla="*/ 0 h 331"/>
                <a:gd name="T74" fmla="*/ 0 w 254"/>
                <a:gd name="T75" fmla="*/ 0 h 331"/>
                <a:gd name="T76" fmla="*/ 0 w 254"/>
                <a:gd name="T77" fmla="*/ 0 h 331"/>
                <a:gd name="T78" fmla="*/ 0 w 254"/>
                <a:gd name="T79" fmla="*/ 0 h 331"/>
                <a:gd name="T80" fmla="*/ 0 w 254"/>
                <a:gd name="T81" fmla="*/ 0 h 331"/>
                <a:gd name="T82" fmla="*/ 0 w 254"/>
                <a:gd name="T83" fmla="*/ 0 h 331"/>
                <a:gd name="T84" fmla="*/ 0 w 254"/>
                <a:gd name="T85" fmla="*/ 0 h 331"/>
                <a:gd name="T86" fmla="*/ 0 w 254"/>
                <a:gd name="T87" fmla="*/ 0 h 331"/>
                <a:gd name="T88" fmla="*/ 0 w 254"/>
                <a:gd name="T89" fmla="*/ 0 h 331"/>
                <a:gd name="T90" fmla="*/ 0 w 254"/>
                <a:gd name="T91" fmla="*/ 0 h 331"/>
                <a:gd name="T92" fmla="*/ 0 w 254"/>
                <a:gd name="T93" fmla="*/ 0 h 331"/>
                <a:gd name="T94" fmla="*/ 0 w 254"/>
                <a:gd name="T95" fmla="*/ 0 h 331"/>
                <a:gd name="T96" fmla="*/ 0 w 254"/>
                <a:gd name="T97" fmla="*/ 0 h 331"/>
                <a:gd name="T98" fmla="*/ 0 w 254"/>
                <a:gd name="T99" fmla="*/ 0 h 331"/>
                <a:gd name="T100" fmla="*/ 0 w 254"/>
                <a:gd name="T101" fmla="*/ 0 h 331"/>
                <a:gd name="T102" fmla="*/ 0 w 254"/>
                <a:gd name="T103" fmla="*/ 0 h 331"/>
                <a:gd name="T104" fmla="*/ 0 w 254"/>
                <a:gd name="T105" fmla="*/ 0 h 331"/>
                <a:gd name="T106" fmla="*/ 0 w 254"/>
                <a:gd name="T107" fmla="*/ 0 h 331"/>
                <a:gd name="T108" fmla="*/ 0 w 254"/>
                <a:gd name="T109" fmla="*/ 0 h 331"/>
                <a:gd name="T110" fmla="*/ 0 w 254"/>
                <a:gd name="T111" fmla="*/ 0 h 331"/>
                <a:gd name="T112" fmla="*/ 0 w 254"/>
                <a:gd name="T113" fmla="*/ 0 h 331"/>
                <a:gd name="T114" fmla="*/ 0 w 254"/>
                <a:gd name="T115" fmla="*/ 0 h 3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4"/>
                <a:gd name="T175" fmla="*/ 0 h 331"/>
                <a:gd name="T176" fmla="*/ 254 w 254"/>
                <a:gd name="T177" fmla="*/ 331 h 3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4" h="331">
                  <a:moveTo>
                    <a:pt x="205" y="101"/>
                  </a:moveTo>
                  <a:lnTo>
                    <a:pt x="204" y="93"/>
                  </a:lnTo>
                  <a:lnTo>
                    <a:pt x="203" y="84"/>
                  </a:lnTo>
                  <a:lnTo>
                    <a:pt x="201" y="78"/>
                  </a:lnTo>
                  <a:lnTo>
                    <a:pt x="198" y="70"/>
                  </a:lnTo>
                  <a:lnTo>
                    <a:pt x="194" y="65"/>
                  </a:lnTo>
                  <a:lnTo>
                    <a:pt x="190" y="58"/>
                  </a:lnTo>
                  <a:lnTo>
                    <a:pt x="185" y="54"/>
                  </a:lnTo>
                  <a:lnTo>
                    <a:pt x="179" y="50"/>
                  </a:lnTo>
                  <a:lnTo>
                    <a:pt x="174" y="45"/>
                  </a:lnTo>
                  <a:lnTo>
                    <a:pt x="167" y="42"/>
                  </a:lnTo>
                  <a:lnTo>
                    <a:pt x="161" y="39"/>
                  </a:lnTo>
                  <a:lnTo>
                    <a:pt x="154" y="37"/>
                  </a:lnTo>
                  <a:lnTo>
                    <a:pt x="139" y="33"/>
                  </a:lnTo>
                  <a:lnTo>
                    <a:pt x="123" y="32"/>
                  </a:lnTo>
                  <a:lnTo>
                    <a:pt x="110" y="33"/>
                  </a:lnTo>
                  <a:lnTo>
                    <a:pt x="97" y="36"/>
                  </a:lnTo>
                  <a:lnTo>
                    <a:pt x="84" y="39"/>
                  </a:lnTo>
                  <a:lnTo>
                    <a:pt x="73" y="44"/>
                  </a:lnTo>
                  <a:lnTo>
                    <a:pt x="68" y="47"/>
                  </a:lnTo>
                  <a:lnTo>
                    <a:pt x="64" y="52"/>
                  </a:lnTo>
                  <a:lnTo>
                    <a:pt x="59" y="56"/>
                  </a:lnTo>
                  <a:lnTo>
                    <a:pt x="56" y="60"/>
                  </a:lnTo>
                  <a:lnTo>
                    <a:pt x="53" y="67"/>
                  </a:lnTo>
                  <a:lnTo>
                    <a:pt x="51" y="72"/>
                  </a:lnTo>
                  <a:lnTo>
                    <a:pt x="50" y="79"/>
                  </a:lnTo>
                  <a:lnTo>
                    <a:pt x="49" y="86"/>
                  </a:lnTo>
                  <a:lnTo>
                    <a:pt x="50" y="93"/>
                  </a:lnTo>
                  <a:lnTo>
                    <a:pt x="51" y="98"/>
                  </a:lnTo>
                  <a:lnTo>
                    <a:pt x="53" y="104"/>
                  </a:lnTo>
                  <a:lnTo>
                    <a:pt x="55" y="108"/>
                  </a:lnTo>
                  <a:lnTo>
                    <a:pt x="58" y="112"/>
                  </a:lnTo>
                  <a:lnTo>
                    <a:pt x="63" y="117"/>
                  </a:lnTo>
                  <a:lnTo>
                    <a:pt x="67" y="120"/>
                  </a:lnTo>
                  <a:lnTo>
                    <a:pt x="71" y="123"/>
                  </a:lnTo>
                  <a:lnTo>
                    <a:pt x="82" y="128"/>
                  </a:lnTo>
                  <a:lnTo>
                    <a:pt x="93" y="133"/>
                  </a:lnTo>
                  <a:lnTo>
                    <a:pt x="104" y="137"/>
                  </a:lnTo>
                  <a:lnTo>
                    <a:pt x="115" y="139"/>
                  </a:lnTo>
                  <a:lnTo>
                    <a:pt x="165" y="151"/>
                  </a:lnTo>
                  <a:lnTo>
                    <a:pt x="181" y="154"/>
                  </a:lnTo>
                  <a:lnTo>
                    <a:pt x="198" y="160"/>
                  </a:lnTo>
                  <a:lnTo>
                    <a:pt x="205" y="163"/>
                  </a:lnTo>
                  <a:lnTo>
                    <a:pt x="213" y="167"/>
                  </a:lnTo>
                  <a:lnTo>
                    <a:pt x="219" y="172"/>
                  </a:lnTo>
                  <a:lnTo>
                    <a:pt x="226" y="176"/>
                  </a:lnTo>
                  <a:lnTo>
                    <a:pt x="232" y="181"/>
                  </a:lnTo>
                  <a:lnTo>
                    <a:pt x="238" y="188"/>
                  </a:lnTo>
                  <a:lnTo>
                    <a:pt x="242" y="194"/>
                  </a:lnTo>
                  <a:lnTo>
                    <a:pt x="246" y="202"/>
                  </a:lnTo>
                  <a:lnTo>
                    <a:pt x="250" y="211"/>
                  </a:lnTo>
                  <a:lnTo>
                    <a:pt x="253" y="218"/>
                  </a:lnTo>
                  <a:lnTo>
                    <a:pt x="254" y="228"/>
                  </a:lnTo>
                  <a:lnTo>
                    <a:pt x="254" y="238"/>
                  </a:lnTo>
                  <a:lnTo>
                    <a:pt x="254" y="250"/>
                  </a:lnTo>
                  <a:lnTo>
                    <a:pt x="252" y="261"/>
                  </a:lnTo>
                  <a:lnTo>
                    <a:pt x="247" y="272"/>
                  </a:lnTo>
                  <a:lnTo>
                    <a:pt x="243" y="281"/>
                  </a:lnTo>
                  <a:lnTo>
                    <a:pt x="237" y="289"/>
                  </a:lnTo>
                  <a:lnTo>
                    <a:pt x="230" y="297"/>
                  </a:lnTo>
                  <a:lnTo>
                    <a:pt x="221" y="304"/>
                  </a:lnTo>
                  <a:lnTo>
                    <a:pt x="213" y="310"/>
                  </a:lnTo>
                  <a:lnTo>
                    <a:pt x="204" y="315"/>
                  </a:lnTo>
                  <a:lnTo>
                    <a:pt x="194" y="320"/>
                  </a:lnTo>
                  <a:lnTo>
                    <a:pt x="184" y="324"/>
                  </a:lnTo>
                  <a:lnTo>
                    <a:pt x="173" y="327"/>
                  </a:lnTo>
                  <a:lnTo>
                    <a:pt x="162" y="329"/>
                  </a:lnTo>
                  <a:lnTo>
                    <a:pt x="151" y="330"/>
                  </a:lnTo>
                  <a:lnTo>
                    <a:pt x="139" y="331"/>
                  </a:lnTo>
                  <a:lnTo>
                    <a:pt x="129" y="331"/>
                  </a:lnTo>
                  <a:lnTo>
                    <a:pt x="116" y="331"/>
                  </a:lnTo>
                  <a:lnTo>
                    <a:pt x="103" y="330"/>
                  </a:lnTo>
                  <a:lnTo>
                    <a:pt x="90" y="328"/>
                  </a:lnTo>
                  <a:lnTo>
                    <a:pt x="79" y="325"/>
                  </a:lnTo>
                  <a:lnTo>
                    <a:pt x="67" y="322"/>
                  </a:lnTo>
                  <a:lnTo>
                    <a:pt x="57" y="317"/>
                  </a:lnTo>
                  <a:lnTo>
                    <a:pt x="48" y="312"/>
                  </a:lnTo>
                  <a:lnTo>
                    <a:pt x="39" y="306"/>
                  </a:lnTo>
                  <a:lnTo>
                    <a:pt x="31" y="298"/>
                  </a:lnTo>
                  <a:lnTo>
                    <a:pt x="24" y="290"/>
                  </a:lnTo>
                  <a:lnTo>
                    <a:pt x="18" y="281"/>
                  </a:lnTo>
                  <a:lnTo>
                    <a:pt x="13" y="271"/>
                  </a:lnTo>
                  <a:lnTo>
                    <a:pt x="8" y="260"/>
                  </a:lnTo>
                  <a:lnTo>
                    <a:pt x="4" y="248"/>
                  </a:lnTo>
                  <a:lnTo>
                    <a:pt x="1" y="235"/>
                  </a:lnTo>
                  <a:lnTo>
                    <a:pt x="0" y="221"/>
                  </a:lnTo>
                  <a:lnTo>
                    <a:pt x="38" y="221"/>
                  </a:lnTo>
                  <a:lnTo>
                    <a:pt x="39" y="231"/>
                  </a:lnTo>
                  <a:lnTo>
                    <a:pt x="41" y="240"/>
                  </a:lnTo>
                  <a:lnTo>
                    <a:pt x="43" y="247"/>
                  </a:lnTo>
                  <a:lnTo>
                    <a:pt x="46" y="256"/>
                  </a:lnTo>
                  <a:lnTo>
                    <a:pt x="51" y="262"/>
                  </a:lnTo>
                  <a:lnTo>
                    <a:pt x="55" y="269"/>
                  </a:lnTo>
                  <a:lnTo>
                    <a:pt x="61" y="274"/>
                  </a:lnTo>
                  <a:lnTo>
                    <a:pt x="66" y="280"/>
                  </a:lnTo>
                  <a:lnTo>
                    <a:pt x="72" y="285"/>
                  </a:lnTo>
                  <a:lnTo>
                    <a:pt x="80" y="288"/>
                  </a:lnTo>
                  <a:lnTo>
                    <a:pt x="88" y="292"/>
                  </a:lnTo>
                  <a:lnTo>
                    <a:pt x="95" y="295"/>
                  </a:lnTo>
                  <a:lnTo>
                    <a:pt x="104" y="297"/>
                  </a:lnTo>
                  <a:lnTo>
                    <a:pt x="112" y="298"/>
                  </a:lnTo>
                  <a:lnTo>
                    <a:pt x="121" y="299"/>
                  </a:lnTo>
                  <a:lnTo>
                    <a:pt x="131" y="300"/>
                  </a:lnTo>
                  <a:lnTo>
                    <a:pt x="145" y="299"/>
                  </a:lnTo>
                  <a:lnTo>
                    <a:pt x="159" y="297"/>
                  </a:lnTo>
                  <a:lnTo>
                    <a:pt x="174" y="293"/>
                  </a:lnTo>
                  <a:lnTo>
                    <a:pt x="187" y="286"/>
                  </a:lnTo>
                  <a:lnTo>
                    <a:pt x="193" y="283"/>
                  </a:lnTo>
                  <a:lnTo>
                    <a:pt x="199" y="279"/>
                  </a:lnTo>
                  <a:lnTo>
                    <a:pt x="203" y="273"/>
                  </a:lnTo>
                  <a:lnTo>
                    <a:pt x="207" y="268"/>
                  </a:lnTo>
                  <a:lnTo>
                    <a:pt x="212" y="262"/>
                  </a:lnTo>
                  <a:lnTo>
                    <a:pt x="214" y="255"/>
                  </a:lnTo>
                  <a:lnTo>
                    <a:pt x="215" y="248"/>
                  </a:lnTo>
                  <a:lnTo>
                    <a:pt x="216" y="240"/>
                  </a:lnTo>
                  <a:lnTo>
                    <a:pt x="216" y="233"/>
                  </a:lnTo>
                  <a:lnTo>
                    <a:pt x="215" y="228"/>
                  </a:lnTo>
                  <a:lnTo>
                    <a:pt x="213" y="222"/>
                  </a:lnTo>
                  <a:lnTo>
                    <a:pt x="211" y="217"/>
                  </a:lnTo>
                  <a:lnTo>
                    <a:pt x="207" y="213"/>
                  </a:lnTo>
                  <a:lnTo>
                    <a:pt x="203" y="208"/>
                  </a:lnTo>
                  <a:lnTo>
                    <a:pt x="200" y="204"/>
                  </a:lnTo>
                  <a:lnTo>
                    <a:pt x="194" y="201"/>
                  </a:lnTo>
                  <a:lnTo>
                    <a:pt x="185" y="195"/>
                  </a:lnTo>
                  <a:lnTo>
                    <a:pt x="173" y="190"/>
                  </a:lnTo>
                  <a:lnTo>
                    <a:pt x="160" y="187"/>
                  </a:lnTo>
                  <a:lnTo>
                    <a:pt x="148" y="184"/>
                  </a:lnTo>
                  <a:lnTo>
                    <a:pt x="98" y="172"/>
                  </a:lnTo>
                  <a:lnTo>
                    <a:pt x="80" y="167"/>
                  </a:lnTo>
                  <a:lnTo>
                    <a:pt x="64" y="161"/>
                  </a:lnTo>
                  <a:lnTo>
                    <a:pt x="56" y="158"/>
                  </a:lnTo>
                  <a:lnTo>
                    <a:pt x="49" y="154"/>
                  </a:lnTo>
                  <a:lnTo>
                    <a:pt x="42" y="150"/>
                  </a:lnTo>
                  <a:lnTo>
                    <a:pt x="36" y="146"/>
                  </a:lnTo>
                  <a:lnTo>
                    <a:pt x="30" y="140"/>
                  </a:lnTo>
                  <a:lnTo>
                    <a:pt x="25" y="135"/>
                  </a:lnTo>
                  <a:lnTo>
                    <a:pt x="21" y="128"/>
                  </a:lnTo>
                  <a:lnTo>
                    <a:pt x="17" y="122"/>
                  </a:lnTo>
                  <a:lnTo>
                    <a:pt x="15" y="114"/>
                  </a:lnTo>
                  <a:lnTo>
                    <a:pt x="13" y="107"/>
                  </a:lnTo>
                  <a:lnTo>
                    <a:pt x="11" y="98"/>
                  </a:lnTo>
                  <a:lnTo>
                    <a:pt x="11" y="88"/>
                  </a:lnTo>
                  <a:lnTo>
                    <a:pt x="12" y="77"/>
                  </a:lnTo>
                  <a:lnTo>
                    <a:pt x="14" y="66"/>
                  </a:lnTo>
                  <a:lnTo>
                    <a:pt x="17" y="56"/>
                  </a:lnTo>
                  <a:lnTo>
                    <a:pt x="22" y="47"/>
                  </a:lnTo>
                  <a:lnTo>
                    <a:pt x="27" y="40"/>
                  </a:lnTo>
                  <a:lnTo>
                    <a:pt x="34" y="32"/>
                  </a:lnTo>
                  <a:lnTo>
                    <a:pt x="41" y="26"/>
                  </a:lnTo>
                  <a:lnTo>
                    <a:pt x="49" y="20"/>
                  </a:lnTo>
                  <a:lnTo>
                    <a:pt x="57" y="15"/>
                  </a:lnTo>
                  <a:lnTo>
                    <a:pt x="67" y="12"/>
                  </a:lnTo>
                  <a:lnTo>
                    <a:pt x="77" y="7"/>
                  </a:lnTo>
                  <a:lnTo>
                    <a:pt x="86" y="5"/>
                  </a:lnTo>
                  <a:lnTo>
                    <a:pt x="97" y="3"/>
                  </a:lnTo>
                  <a:lnTo>
                    <a:pt x="108" y="1"/>
                  </a:lnTo>
                  <a:lnTo>
                    <a:pt x="118" y="1"/>
                  </a:lnTo>
                  <a:lnTo>
                    <a:pt x="129" y="0"/>
                  </a:lnTo>
                  <a:lnTo>
                    <a:pt x="140" y="1"/>
                  </a:lnTo>
                  <a:lnTo>
                    <a:pt x="151" y="2"/>
                  </a:lnTo>
                  <a:lnTo>
                    <a:pt x="162" y="4"/>
                  </a:lnTo>
                  <a:lnTo>
                    <a:pt x="173" y="6"/>
                  </a:lnTo>
                  <a:lnTo>
                    <a:pt x="183" y="10"/>
                  </a:lnTo>
                  <a:lnTo>
                    <a:pt x="192" y="14"/>
                  </a:lnTo>
                  <a:lnTo>
                    <a:pt x="201" y="19"/>
                  </a:lnTo>
                  <a:lnTo>
                    <a:pt x="208" y="25"/>
                  </a:lnTo>
                  <a:lnTo>
                    <a:pt x="216" y="32"/>
                  </a:lnTo>
                  <a:lnTo>
                    <a:pt x="223" y="40"/>
                  </a:lnTo>
                  <a:lnTo>
                    <a:pt x="228" y="47"/>
                  </a:lnTo>
                  <a:lnTo>
                    <a:pt x="233" y="57"/>
                  </a:lnTo>
                  <a:lnTo>
                    <a:pt x="237" y="67"/>
                  </a:lnTo>
                  <a:lnTo>
                    <a:pt x="240" y="78"/>
                  </a:lnTo>
                  <a:lnTo>
                    <a:pt x="242" y="88"/>
                  </a:lnTo>
                  <a:lnTo>
                    <a:pt x="243" y="101"/>
                  </a:lnTo>
                  <a:lnTo>
                    <a:pt x="205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0" name="Rectangle 48"/>
            <p:cNvSpPr>
              <a:spLocks noChangeArrowheads="1"/>
            </p:cNvSpPr>
            <p:nvPr/>
          </p:nvSpPr>
          <p:spPr bwMode="auto">
            <a:xfrm>
              <a:off x="3375" y="2645"/>
              <a:ext cx="13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AutoNum type="arabicPeriod"/>
                <a:defRPr sz="2700">
                  <a:solidFill>
                    <a:srgbClr val="797777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100">
                  <a:solidFill>
                    <a:srgbClr val="797777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797777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797777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797777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l-SI" altLang="sl-SI" sz="1800">
                <a:solidFill>
                  <a:schemeClr val="tx1"/>
                </a:solidFill>
              </a:endParaRPr>
            </a:p>
          </p:txBody>
        </p:sp>
        <p:sp>
          <p:nvSpPr>
            <p:cNvPr id="8231" name="Freeform 49"/>
            <p:cNvSpPr>
              <a:spLocks noEditPoints="1"/>
            </p:cNvSpPr>
            <p:nvPr/>
          </p:nvSpPr>
          <p:spPr bwMode="auto">
            <a:xfrm>
              <a:off x="3407" y="2682"/>
              <a:ext cx="99" cy="110"/>
            </a:xfrm>
            <a:custGeom>
              <a:avLst/>
              <a:gdLst>
                <a:gd name="T0" fmla="*/ 0 w 296"/>
                <a:gd name="T1" fmla="*/ 0 h 331"/>
                <a:gd name="T2" fmla="*/ 0 w 296"/>
                <a:gd name="T3" fmla="*/ 0 h 331"/>
                <a:gd name="T4" fmla="*/ 0 w 296"/>
                <a:gd name="T5" fmla="*/ 0 h 331"/>
                <a:gd name="T6" fmla="*/ 0 w 296"/>
                <a:gd name="T7" fmla="*/ 0 h 331"/>
                <a:gd name="T8" fmla="*/ 0 w 296"/>
                <a:gd name="T9" fmla="*/ 0 h 331"/>
                <a:gd name="T10" fmla="*/ 0 w 296"/>
                <a:gd name="T11" fmla="*/ 0 h 331"/>
                <a:gd name="T12" fmla="*/ 0 w 296"/>
                <a:gd name="T13" fmla="*/ 0 h 331"/>
                <a:gd name="T14" fmla="*/ 0 w 296"/>
                <a:gd name="T15" fmla="*/ 0 h 331"/>
                <a:gd name="T16" fmla="*/ 0 w 296"/>
                <a:gd name="T17" fmla="*/ 0 h 331"/>
                <a:gd name="T18" fmla="*/ 0 w 296"/>
                <a:gd name="T19" fmla="*/ 0 h 331"/>
                <a:gd name="T20" fmla="*/ 0 w 296"/>
                <a:gd name="T21" fmla="*/ 0 h 331"/>
                <a:gd name="T22" fmla="*/ 0 w 296"/>
                <a:gd name="T23" fmla="*/ 0 h 331"/>
                <a:gd name="T24" fmla="*/ 0 w 296"/>
                <a:gd name="T25" fmla="*/ 0 h 331"/>
                <a:gd name="T26" fmla="*/ 0 w 296"/>
                <a:gd name="T27" fmla="*/ 0 h 331"/>
                <a:gd name="T28" fmla="*/ 0 w 296"/>
                <a:gd name="T29" fmla="*/ 0 h 331"/>
                <a:gd name="T30" fmla="*/ 0 w 296"/>
                <a:gd name="T31" fmla="*/ 0 h 331"/>
                <a:gd name="T32" fmla="*/ 0 w 296"/>
                <a:gd name="T33" fmla="*/ 0 h 331"/>
                <a:gd name="T34" fmla="*/ 0 w 296"/>
                <a:gd name="T35" fmla="*/ 0 h 331"/>
                <a:gd name="T36" fmla="*/ 0 w 296"/>
                <a:gd name="T37" fmla="*/ 0 h 331"/>
                <a:gd name="T38" fmla="*/ 0 w 296"/>
                <a:gd name="T39" fmla="*/ 0 h 331"/>
                <a:gd name="T40" fmla="*/ 0 w 296"/>
                <a:gd name="T41" fmla="*/ 0 h 331"/>
                <a:gd name="T42" fmla="*/ 0 w 296"/>
                <a:gd name="T43" fmla="*/ 0 h 331"/>
                <a:gd name="T44" fmla="*/ 0 w 296"/>
                <a:gd name="T45" fmla="*/ 0 h 331"/>
                <a:gd name="T46" fmla="*/ 0 w 296"/>
                <a:gd name="T47" fmla="*/ 0 h 331"/>
                <a:gd name="T48" fmla="*/ 0 w 296"/>
                <a:gd name="T49" fmla="*/ 0 h 331"/>
                <a:gd name="T50" fmla="*/ 0 w 296"/>
                <a:gd name="T51" fmla="*/ 0 h 331"/>
                <a:gd name="T52" fmla="*/ 0 w 296"/>
                <a:gd name="T53" fmla="*/ 0 h 331"/>
                <a:gd name="T54" fmla="*/ 0 w 296"/>
                <a:gd name="T55" fmla="*/ 0 h 331"/>
                <a:gd name="T56" fmla="*/ 0 w 296"/>
                <a:gd name="T57" fmla="*/ 0 h 331"/>
                <a:gd name="T58" fmla="*/ 0 w 296"/>
                <a:gd name="T59" fmla="*/ 0 h 331"/>
                <a:gd name="T60" fmla="*/ 0 w 296"/>
                <a:gd name="T61" fmla="*/ 0 h 331"/>
                <a:gd name="T62" fmla="*/ 0 w 296"/>
                <a:gd name="T63" fmla="*/ 0 h 331"/>
                <a:gd name="T64" fmla="*/ 0 w 296"/>
                <a:gd name="T65" fmla="*/ 0 h 331"/>
                <a:gd name="T66" fmla="*/ 0 w 296"/>
                <a:gd name="T67" fmla="*/ 0 h 331"/>
                <a:gd name="T68" fmla="*/ 0 w 296"/>
                <a:gd name="T69" fmla="*/ 0 h 331"/>
                <a:gd name="T70" fmla="*/ 0 w 296"/>
                <a:gd name="T71" fmla="*/ 0 h 331"/>
                <a:gd name="T72" fmla="*/ 0 w 296"/>
                <a:gd name="T73" fmla="*/ 0 h 331"/>
                <a:gd name="T74" fmla="*/ 0 w 296"/>
                <a:gd name="T75" fmla="*/ 0 h 331"/>
                <a:gd name="T76" fmla="*/ 0 w 296"/>
                <a:gd name="T77" fmla="*/ 0 h 331"/>
                <a:gd name="T78" fmla="*/ 0 w 296"/>
                <a:gd name="T79" fmla="*/ 0 h 331"/>
                <a:gd name="T80" fmla="*/ 0 w 296"/>
                <a:gd name="T81" fmla="*/ 0 h 331"/>
                <a:gd name="T82" fmla="*/ 0 w 296"/>
                <a:gd name="T83" fmla="*/ 0 h 331"/>
                <a:gd name="T84" fmla="*/ 0 w 296"/>
                <a:gd name="T85" fmla="*/ 0 h 3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6"/>
                <a:gd name="T130" fmla="*/ 0 h 331"/>
                <a:gd name="T131" fmla="*/ 296 w 296"/>
                <a:gd name="T132" fmla="*/ 331 h 3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6" h="331">
                  <a:moveTo>
                    <a:pt x="38" y="166"/>
                  </a:moveTo>
                  <a:lnTo>
                    <a:pt x="38" y="178"/>
                  </a:lnTo>
                  <a:lnTo>
                    <a:pt x="40" y="191"/>
                  </a:lnTo>
                  <a:lnTo>
                    <a:pt x="42" y="203"/>
                  </a:lnTo>
                  <a:lnTo>
                    <a:pt x="44" y="215"/>
                  </a:lnTo>
                  <a:lnTo>
                    <a:pt x="49" y="227"/>
                  </a:lnTo>
                  <a:lnTo>
                    <a:pt x="53" y="238"/>
                  </a:lnTo>
                  <a:lnTo>
                    <a:pt x="60" y="248"/>
                  </a:lnTo>
                  <a:lnTo>
                    <a:pt x="66" y="258"/>
                  </a:lnTo>
                  <a:lnTo>
                    <a:pt x="72" y="267"/>
                  </a:lnTo>
                  <a:lnTo>
                    <a:pt x="81" y="275"/>
                  </a:lnTo>
                  <a:lnTo>
                    <a:pt x="90" y="282"/>
                  </a:lnTo>
                  <a:lnTo>
                    <a:pt x="99" y="288"/>
                  </a:lnTo>
                  <a:lnTo>
                    <a:pt x="110" y="293"/>
                  </a:lnTo>
                  <a:lnTo>
                    <a:pt x="122" y="297"/>
                  </a:lnTo>
                  <a:lnTo>
                    <a:pt x="135" y="299"/>
                  </a:lnTo>
                  <a:lnTo>
                    <a:pt x="148" y="300"/>
                  </a:lnTo>
                  <a:lnTo>
                    <a:pt x="161" y="299"/>
                  </a:lnTo>
                  <a:lnTo>
                    <a:pt x="174" y="297"/>
                  </a:lnTo>
                  <a:lnTo>
                    <a:pt x="185" y="293"/>
                  </a:lnTo>
                  <a:lnTo>
                    <a:pt x="196" y="288"/>
                  </a:lnTo>
                  <a:lnTo>
                    <a:pt x="205" y="282"/>
                  </a:lnTo>
                  <a:lnTo>
                    <a:pt x="215" y="275"/>
                  </a:lnTo>
                  <a:lnTo>
                    <a:pt x="223" y="267"/>
                  </a:lnTo>
                  <a:lnTo>
                    <a:pt x="230" y="258"/>
                  </a:lnTo>
                  <a:lnTo>
                    <a:pt x="237" y="248"/>
                  </a:lnTo>
                  <a:lnTo>
                    <a:pt x="242" y="238"/>
                  </a:lnTo>
                  <a:lnTo>
                    <a:pt x="247" y="227"/>
                  </a:lnTo>
                  <a:lnTo>
                    <a:pt x="251" y="215"/>
                  </a:lnTo>
                  <a:lnTo>
                    <a:pt x="254" y="203"/>
                  </a:lnTo>
                  <a:lnTo>
                    <a:pt x="256" y="191"/>
                  </a:lnTo>
                  <a:lnTo>
                    <a:pt x="257" y="178"/>
                  </a:lnTo>
                  <a:lnTo>
                    <a:pt x="258" y="166"/>
                  </a:lnTo>
                  <a:lnTo>
                    <a:pt x="257" y="153"/>
                  </a:lnTo>
                  <a:lnTo>
                    <a:pt x="256" y="141"/>
                  </a:lnTo>
                  <a:lnTo>
                    <a:pt x="254" y="130"/>
                  </a:lnTo>
                  <a:lnTo>
                    <a:pt x="251" y="118"/>
                  </a:lnTo>
                  <a:lnTo>
                    <a:pt x="247" y="106"/>
                  </a:lnTo>
                  <a:lnTo>
                    <a:pt x="242" y="95"/>
                  </a:lnTo>
                  <a:lnTo>
                    <a:pt x="237" y="84"/>
                  </a:lnTo>
                  <a:lnTo>
                    <a:pt x="230" y="74"/>
                  </a:lnTo>
                  <a:lnTo>
                    <a:pt x="223" y="66"/>
                  </a:lnTo>
                  <a:lnTo>
                    <a:pt x="215" y="57"/>
                  </a:lnTo>
                  <a:lnTo>
                    <a:pt x="205" y="50"/>
                  </a:lnTo>
                  <a:lnTo>
                    <a:pt x="196" y="44"/>
                  </a:lnTo>
                  <a:lnTo>
                    <a:pt x="185" y="39"/>
                  </a:lnTo>
                  <a:lnTo>
                    <a:pt x="174" y="36"/>
                  </a:lnTo>
                  <a:lnTo>
                    <a:pt x="161" y="33"/>
                  </a:lnTo>
                  <a:lnTo>
                    <a:pt x="148" y="32"/>
                  </a:lnTo>
                  <a:lnTo>
                    <a:pt x="135" y="33"/>
                  </a:lnTo>
                  <a:lnTo>
                    <a:pt x="122" y="36"/>
                  </a:lnTo>
                  <a:lnTo>
                    <a:pt x="110" y="39"/>
                  </a:lnTo>
                  <a:lnTo>
                    <a:pt x="99" y="44"/>
                  </a:lnTo>
                  <a:lnTo>
                    <a:pt x="90" y="50"/>
                  </a:lnTo>
                  <a:lnTo>
                    <a:pt x="81" y="57"/>
                  </a:lnTo>
                  <a:lnTo>
                    <a:pt x="72" y="66"/>
                  </a:lnTo>
                  <a:lnTo>
                    <a:pt x="66" y="74"/>
                  </a:lnTo>
                  <a:lnTo>
                    <a:pt x="60" y="84"/>
                  </a:lnTo>
                  <a:lnTo>
                    <a:pt x="53" y="95"/>
                  </a:lnTo>
                  <a:lnTo>
                    <a:pt x="49" y="106"/>
                  </a:lnTo>
                  <a:lnTo>
                    <a:pt x="44" y="118"/>
                  </a:lnTo>
                  <a:lnTo>
                    <a:pt x="42" y="130"/>
                  </a:lnTo>
                  <a:lnTo>
                    <a:pt x="40" y="141"/>
                  </a:lnTo>
                  <a:lnTo>
                    <a:pt x="38" y="153"/>
                  </a:lnTo>
                  <a:lnTo>
                    <a:pt x="38" y="166"/>
                  </a:lnTo>
                  <a:close/>
                  <a:moveTo>
                    <a:pt x="296" y="166"/>
                  </a:moveTo>
                  <a:lnTo>
                    <a:pt x="295" y="182"/>
                  </a:lnTo>
                  <a:lnTo>
                    <a:pt x="294" y="199"/>
                  </a:lnTo>
                  <a:lnTo>
                    <a:pt x="291" y="215"/>
                  </a:lnTo>
                  <a:lnTo>
                    <a:pt x="286" y="230"/>
                  </a:lnTo>
                  <a:lnTo>
                    <a:pt x="281" y="244"/>
                  </a:lnTo>
                  <a:lnTo>
                    <a:pt x="274" y="258"/>
                  </a:lnTo>
                  <a:lnTo>
                    <a:pt x="267" y="271"/>
                  </a:lnTo>
                  <a:lnTo>
                    <a:pt x="258" y="283"/>
                  </a:lnTo>
                  <a:lnTo>
                    <a:pt x="247" y="294"/>
                  </a:lnTo>
                  <a:lnTo>
                    <a:pt x="237" y="303"/>
                  </a:lnTo>
                  <a:lnTo>
                    <a:pt x="225" y="312"/>
                  </a:lnTo>
                  <a:lnTo>
                    <a:pt x="211" y="319"/>
                  </a:lnTo>
                  <a:lnTo>
                    <a:pt x="197" y="324"/>
                  </a:lnTo>
                  <a:lnTo>
                    <a:pt x="182" y="328"/>
                  </a:lnTo>
                  <a:lnTo>
                    <a:pt x="165" y="331"/>
                  </a:lnTo>
                  <a:lnTo>
                    <a:pt x="148" y="331"/>
                  </a:lnTo>
                  <a:lnTo>
                    <a:pt x="131" y="331"/>
                  </a:lnTo>
                  <a:lnTo>
                    <a:pt x="115" y="328"/>
                  </a:lnTo>
                  <a:lnTo>
                    <a:pt x="98" y="324"/>
                  </a:lnTo>
                  <a:lnTo>
                    <a:pt x="84" y="319"/>
                  </a:lnTo>
                  <a:lnTo>
                    <a:pt x="71" y="312"/>
                  </a:lnTo>
                  <a:lnTo>
                    <a:pt x="60" y="303"/>
                  </a:lnTo>
                  <a:lnTo>
                    <a:pt x="48" y="294"/>
                  </a:lnTo>
                  <a:lnTo>
                    <a:pt x="38" y="283"/>
                  </a:lnTo>
                  <a:lnTo>
                    <a:pt x="29" y="271"/>
                  </a:lnTo>
                  <a:lnTo>
                    <a:pt x="22" y="258"/>
                  </a:lnTo>
                  <a:lnTo>
                    <a:pt x="15" y="244"/>
                  </a:lnTo>
                  <a:lnTo>
                    <a:pt x="10" y="230"/>
                  </a:lnTo>
                  <a:lnTo>
                    <a:pt x="6" y="215"/>
                  </a:lnTo>
                  <a:lnTo>
                    <a:pt x="2" y="199"/>
                  </a:lnTo>
                  <a:lnTo>
                    <a:pt x="0" y="182"/>
                  </a:lnTo>
                  <a:lnTo>
                    <a:pt x="0" y="166"/>
                  </a:lnTo>
                  <a:lnTo>
                    <a:pt x="0" y="149"/>
                  </a:lnTo>
                  <a:lnTo>
                    <a:pt x="2" y="133"/>
                  </a:lnTo>
                  <a:lnTo>
                    <a:pt x="6" y="118"/>
                  </a:lnTo>
                  <a:lnTo>
                    <a:pt x="10" y="103"/>
                  </a:lnTo>
                  <a:lnTo>
                    <a:pt x="15" y="87"/>
                  </a:lnTo>
                  <a:lnTo>
                    <a:pt x="22" y="74"/>
                  </a:lnTo>
                  <a:lnTo>
                    <a:pt x="29" y="61"/>
                  </a:lnTo>
                  <a:lnTo>
                    <a:pt x="38" y="50"/>
                  </a:lnTo>
                  <a:lnTo>
                    <a:pt x="48" y="39"/>
                  </a:lnTo>
                  <a:lnTo>
                    <a:pt x="60" y="29"/>
                  </a:lnTo>
                  <a:lnTo>
                    <a:pt x="71" y="20"/>
                  </a:lnTo>
                  <a:lnTo>
                    <a:pt x="84" y="14"/>
                  </a:lnTo>
                  <a:lnTo>
                    <a:pt x="98" y="7"/>
                  </a:lnTo>
                  <a:lnTo>
                    <a:pt x="115" y="4"/>
                  </a:lnTo>
                  <a:lnTo>
                    <a:pt x="131" y="1"/>
                  </a:lnTo>
                  <a:lnTo>
                    <a:pt x="148" y="0"/>
                  </a:lnTo>
                  <a:lnTo>
                    <a:pt x="165" y="1"/>
                  </a:lnTo>
                  <a:lnTo>
                    <a:pt x="182" y="4"/>
                  </a:lnTo>
                  <a:lnTo>
                    <a:pt x="197" y="7"/>
                  </a:lnTo>
                  <a:lnTo>
                    <a:pt x="211" y="14"/>
                  </a:lnTo>
                  <a:lnTo>
                    <a:pt x="225" y="20"/>
                  </a:lnTo>
                  <a:lnTo>
                    <a:pt x="237" y="29"/>
                  </a:lnTo>
                  <a:lnTo>
                    <a:pt x="247" y="39"/>
                  </a:lnTo>
                  <a:lnTo>
                    <a:pt x="258" y="50"/>
                  </a:lnTo>
                  <a:lnTo>
                    <a:pt x="267" y="61"/>
                  </a:lnTo>
                  <a:lnTo>
                    <a:pt x="274" y="74"/>
                  </a:lnTo>
                  <a:lnTo>
                    <a:pt x="281" y="87"/>
                  </a:lnTo>
                  <a:lnTo>
                    <a:pt x="286" y="103"/>
                  </a:lnTo>
                  <a:lnTo>
                    <a:pt x="291" y="118"/>
                  </a:lnTo>
                  <a:lnTo>
                    <a:pt x="294" y="133"/>
                  </a:lnTo>
                  <a:lnTo>
                    <a:pt x="295" y="149"/>
                  </a:lnTo>
                  <a:lnTo>
                    <a:pt x="29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2" name="Freeform 50"/>
            <p:cNvSpPr>
              <a:spLocks/>
            </p:cNvSpPr>
            <p:nvPr/>
          </p:nvSpPr>
          <p:spPr bwMode="auto">
            <a:xfrm>
              <a:off x="3513" y="2685"/>
              <a:ext cx="93" cy="104"/>
            </a:xfrm>
            <a:custGeom>
              <a:avLst/>
              <a:gdLst>
                <a:gd name="T0" fmla="*/ 0 w 278"/>
                <a:gd name="T1" fmla="*/ 0 h 313"/>
                <a:gd name="T2" fmla="*/ 0 w 278"/>
                <a:gd name="T3" fmla="*/ 0 h 313"/>
                <a:gd name="T4" fmla="*/ 0 w 278"/>
                <a:gd name="T5" fmla="*/ 0 h 313"/>
                <a:gd name="T6" fmla="*/ 0 w 278"/>
                <a:gd name="T7" fmla="*/ 0 h 313"/>
                <a:gd name="T8" fmla="*/ 0 w 278"/>
                <a:gd name="T9" fmla="*/ 0 h 313"/>
                <a:gd name="T10" fmla="*/ 0 w 278"/>
                <a:gd name="T11" fmla="*/ 0 h 313"/>
                <a:gd name="T12" fmla="*/ 0 w 278"/>
                <a:gd name="T13" fmla="*/ 0 h 313"/>
                <a:gd name="T14" fmla="*/ 0 w 278"/>
                <a:gd name="T15" fmla="*/ 0 h 313"/>
                <a:gd name="T16" fmla="*/ 0 w 278"/>
                <a:gd name="T17" fmla="*/ 0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8"/>
                <a:gd name="T28" fmla="*/ 0 h 313"/>
                <a:gd name="T29" fmla="*/ 278 w 278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8" h="313">
                  <a:moveTo>
                    <a:pt x="0" y="0"/>
                  </a:moveTo>
                  <a:lnTo>
                    <a:pt x="42" y="0"/>
                  </a:lnTo>
                  <a:lnTo>
                    <a:pt x="140" y="274"/>
                  </a:lnTo>
                  <a:lnTo>
                    <a:pt x="142" y="274"/>
                  </a:lnTo>
                  <a:lnTo>
                    <a:pt x="238" y="0"/>
                  </a:lnTo>
                  <a:lnTo>
                    <a:pt x="278" y="0"/>
                  </a:lnTo>
                  <a:lnTo>
                    <a:pt x="162" y="313"/>
                  </a:lnTo>
                  <a:lnTo>
                    <a:pt x="121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3" name="Freeform 51"/>
            <p:cNvSpPr>
              <a:spLocks noEditPoints="1"/>
            </p:cNvSpPr>
            <p:nvPr/>
          </p:nvSpPr>
          <p:spPr bwMode="auto">
            <a:xfrm>
              <a:off x="3613" y="2682"/>
              <a:ext cx="96" cy="110"/>
            </a:xfrm>
            <a:custGeom>
              <a:avLst/>
              <a:gdLst>
                <a:gd name="T0" fmla="*/ 0 w 290"/>
                <a:gd name="T1" fmla="*/ 0 h 331"/>
                <a:gd name="T2" fmla="*/ 0 w 290"/>
                <a:gd name="T3" fmla="*/ 0 h 331"/>
                <a:gd name="T4" fmla="*/ 0 w 290"/>
                <a:gd name="T5" fmla="*/ 0 h 331"/>
                <a:gd name="T6" fmla="*/ 0 w 290"/>
                <a:gd name="T7" fmla="*/ 0 h 331"/>
                <a:gd name="T8" fmla="*/ 0 w 290"/>
                <a:gd name="T9" fmla="*/ 0 h 331"/>
                <a:gd name="T10" fmla="*/ 0 w 290"/>
                <a:gd name="T11" fmla="*/ 0 h 331"/>
                <a:gd name="T12" fmla="*/ 0 w 290"/>
                <a:gd name="T13" fmla="*/ 0 h 331"/>
                <a:gd name="T14" fmla="*/ 0 w 290"/>
                <a:gd name="T15" fmla="*/ 0 h 331"/>
                <a:gd name="T16" fmla="*/ 0 w 290"/>
                <a:gd name="T17" fmla="*/ 0 h 331"/>
                <a:gd name="T18" fmla="*/ 0 w 290"/>
                <a:gd name="T19" fmla="*/ 0 h 331"/>
                <a:gd name="T20" fmla="*/ 0 w 290"/>
                <a:gd name="T21" fmla="*/ 0 h 331"/>
                <a:gd name="T22" fmla="*/ 0 w 290"/>
                <a:gd name="T23" fmla="*/ 0 h 331"/>
                <a:gd name="T24" fmla="*/ 0 w 290"/>
                <a:gd name="T25" fmla="*/ 0 h 331"/>
                <a:gd name="T26" fmla="*/ 0 w 290"/>
                <a:gd name="T27" fmla="*/ 0 h 331"/>
                <a:gd name="T28" fmla="*/ 0 w 290"/>
                <a:gd name="T29" fmla="*/ 0 h 331"/>
                <a:gd name="T30" fmla="*/ 0 w 290"/>
                <a:gd name="T31" fmla="*/ 0 h 331"/>
                <a:gd name="T32" fmla="*/ 0 w 290"/>
                <a:gd name="T33" fmla="*/ 0 h 331"/>
                <a:gd name="T34" fmla="*/ 0 w 290"/>
                <a:gd name="T35" fmla="*/ 0 h 331"/>
                <a:gd name="T36" fmla="*/ 0 w 290"/>
                <a:gd name="T37" fmla="*/ 0 h 331"/>
                <a:gd name="T38" fmla="*/ 0 w 290"/>
                <a:gd name="T39" fmla="*/ 0 h 331"/>
                <a:gd name="T40" fmla="*/ 0 w 290"/>
                <a:gd name="T41" fmla="*/ 0 h 331"/>
                <a:gd name="T42" fmla="*/ 0 w 290"/>
                <a:gd name="T43" fmla="*/ 0 h 331"/>
                <a:gd name="T44" fmla="*/ 0 w 290"/>
                <a:gd name="T45" fmla="*/ 0 h 331"/>
                <a:gd name="T46" fmla="*/ 0 w 290"/>
                <a:gd name="T47" fmla="*/ 0 h 331"/>
                <a:gd name="T48" fmla="*/ 0 w 290"/>
                <a:gd name="T49" fmla="*/ 0 h 331"/>
                <a:gd name="T50" fmla="*/ 0 w 290"/>
                <a:gd name="T51" fmla="*/ 0 h 331"/>
                <a:gd name="T52" fmla="*/ 0 w 290"/>
                <a:gd name="T53" fmla="*/ 0 h 331"/>
                <a:gd name="T54" fmla="*/ 0 w 290"/>
                <a:gd name="T55" fmla="*/ 0 h 331"/>
                <a:gd name="T56" fmla="*/ 0 w 290"/>
                <a:gd name="T57" fmla="*/ 0 h 331"/>
                <a:gd name="T58" fmla="*/ 0 w 290"/>
                <a:gd name="T59" fmla="*/ 0 h 331"/>
                <a:gd name="T60" fmla="*/ 0 w 290"/>
                <a:gd name="T61" fmla="*/ 0 h 331"/>
                <a:gd name="T62" fmla="*/ 0 w 290"/>
                <a:gd name="T63" fmla="*/ 0 h 331"/>
                <a:gd name="T64" fmla="*/ 0 w 290"/>
                <a:gd name="T65" fmla="*/ 0 h 331"/>
                <a:gd name="T66" fmla="*/ 0 w 290"/>
                <a:gd name="T67" fmla="*/ 0 h 331"/>
                <a:gd name="T68" fmla="*/ 0 w 290"/>
                <a:gd name="T69" fmla="*/ 0 h 331"/>
                <a:gd name="T70" fmla="*/ 0 w 290"/>
                <a:gd name="T71" fmla="*/ 0 h 331"/>
                <a:gd name="T72" fmla="*/ 0 w 290"/>
                <a:gd name="T73" fmla="*/ 0 h 331"/>
                <a:gd name="T74" fmla="*/ 0 w 290"/>
                <a:gd name="T75" fmla="*/ 0 h 331"/>
                <a:gd name="T76" fmla="*/ 0 w 290"/>
                <a:gd name="T77" fmla="*/ 0 h 331"/>
                <a:gd name="T78" fmla="*/ 0 w 290"/>
                <a:gd name="T79" fmla="*/ 0 h 331"/>
                <a:gd name="T80" fmla="*/ 0 w 290"/>
                <a:gd name="T81" fmla="*/ 0 h 331"/>
                <a:gd name="T82" fmla="*/ 0 w 290"/>
                <a:gd name="T83" fmla="*/ 0 h 331"/>
                <a:gd name="T84" fmla="*/ 0 w 290"/>
                <a:gd name="T85" fmla="*/ 0 h 331"/>
                <a:gd name="T86" fmla="*/ 0 w 290"/>
                <a:gd name="T87" fmla="*/ 0 h 331"/>
                <a:gd name="T88" fmla="*/ 0 w 290"/>
                <a:gd name="T89" fmla="*/ 0 h 331"/>
                <a:gd name="T90" fmla="*/ 0 w 290"/>
                <a:gd name="T91" fmla="*/ 0 h 331"/>
                <a:gd name="T92" fmla="*/ 0 w 290"/>
                <a:gd name="T93" fmla="*/ 0 h 331"/>
                <a:gd name="T94" fmla="*/ 0 w 290"/>
                <a:gd name="T95" fmla="*/ 0 h 3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0"/>
                <a:gd name="T145" fmla="*/ 0 h 331"/>
                <a:gd name="T146" fmla="*/ 290 w 290"/>
                <a:gd name="T147" fmla="*/ 331 h 3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0" h="331">
                  <a:moveTo>
                    <a:pt x="217" y="151"/>
                  </a:moveTo>
                  <a:lnTo>
                    <a:pt x="216" y="151"/>
                  </a:lnTo>
                  <a:lnTo>
                    <a:pt x="214" y="154"/>
                  </a:lnTo>
                  <a:lnTo>
                    <a:pt x="210" y="158"/>
                  </a:lnTo>
                  <a:lnTo>
                    <a:pt x="206" y="160"/>
                  </a:lnTo>
                  <a:lnTo>
                    <a:pt x="202" y="161"/>
                  </a:lnTo>
                  <a:lnTo>
                    <a:pt x="192" y="164"/>
                  </a:lnTo>
                  <a:lnTo>
                    <a:pt x="183" y="165"/>
                  </a:lnTo>
                  <a:lnTo>
                    <a:pt x="159" y="169"/>
                  </a:lnTo>
                  <a:lnTo>
                    <a:pt x="134" y="173"/>
                  </a:lnTo>
                  <a:lnTo>
                    <a:pt x="109" y="177"/>
                  </a:lnTo>
                  <a:lnTo>
                    <a:pt x="86" y="184"/>
                  </a:lnTo>
                  <a:lnTo>
                    <a:pt x="76" y="187"/>
                  </a:lnTo>
                  <a:lnTo>
                    <a:pt x="67" y="191"/>
                  </a:lnTo>
                  <a:lnTo>
                    <a:pt x="58" y="196"/>
                  </a:lnTo>
                  <a:lnTo>
                    <a:pt x="52" y="202"/>
                  </a:lnTo>
                  <a:lnTo>
                    <a:pt x="46" y="209"/>
                  </a:lnTo>
                  <a:lnTo>
                    <a:pt x="42" y="218"/>
                  </a:lnTo>
                  <a:lnTo>
                    <a:pt x="39" y="227"/>
                  </a:lnTo>
                  <a:lnTo>
                    <a:pt x="38" y="238"/>
                  </a:lnTo>
                  <a:lnTo>
                    <a:pt x="39" y="245"/>
                  </a:lnTo>
                  <a:lnTo>
                    <a:pt x="40" y="252"/>
                  </a:lnTo>
                  <a:lnTo>
                    <a:pt x="41" y="258"/>
                  </a:lnTo>
                  <a:lnTo>
                    <a:pt x="44" y="263"/>
                  </a:lnTo>
                  <a:lnTo>
                    <a:pt x="47" y="269"/>
                  </a:lnTo>
                  <a:lnTo>
                    <a:pt x="51" y="274"/>
                  </a:lnTo>
                  <a:lnTo>
                    <a:pt x="55" y="279"/>
                  </a:lnTo>
                  <a:lnTo>
                    <a:pt x="59" y="283"/>
                  </a:lnTo>
                  <a:lnTo>
                    <a:pt x="65" y="287"/>
                  </a:lnTo>
                  <a:lnTo>
                    <a:pt x="70" y="290"/>
                  </a:lnTo>
                  <a:lnTo>
                    <a:pt x="75" y="293"/>
                  </a:lnTo>
                  <a:lnTo>
                    <a:pt x="82" y="296"/>
                  </a:lnTo>
                  <a:lnTo>
                    <a:pt x="88" y="297"/>
                  </a:lnTo>
                  <a:lnTo>
                    <a:pt x="95" y="299"/>
                  </a:lnTo>
                  <a:lnTo>
                    <a:pt x="101" y="299"/>
                  </a:lnTo>
                  <a:lnTo>
                    <a:pt x="108" y="300"/>
                  </a:lnTo>
                  <a:lnTo>
                    <a:pt x="119" y="299"/>
                  </a:lnTo>
                  <a:lnTo>
                    <a:pt x="129" y="298"/>
                  </a:lnTo>
                  <a:lnTo>
                    <a:pt x="140" y="296"/>
                  </a:lnTo>
                  <a:lnTo>
                    <a:pt x="150" y="293"/>
                  </a:lnTo>
                  <a:lnTo>
                    <a:pt x="160" y="289"/>
                  </a:lnTo>
                  <a:lnTo>
                    <a:pt x="168" y="285"/>
                  </a:lnTo>
                  <a:lnTo>
                    <a:pt x="177" y="280"/>
                  </a:lnTo>
                  <a:lnTo>
                    <a:pt x="184" y="273"/>
                  </a:lnTo>
                  <a:lnTo>
                    <a:pt x="192" y="267"/>
                  </a:lnTo>
                  <a:lnTo>
                    <a:pt x="199" y="259"/>
                  </a:lnTo>
                  <a:lnTo>
                    <a:pt x="204" y="252"/>
                  </a:lnTo>
                  <a:lnTo>
                    <a:pt x="208" y="243"/>
                  </a:lnTo>
                  <a:lnTo>
                    <a:pt x="213" y="233"/>
                  </a:lnTo>
                  <a:lnTo>
                    <a:pt x="215" y="223"/>
                  </a:lnTo>
                  <a:lnTo>
                    <a:pt x="217" y="213"/>
                  </a:lnTo>
                  <a:lnTo>
                    <a:pt x="217" y="201"/>
                  </a:lnTo>
                  <a:lnTo>
                    <a:pt x="217" y="151"/>
                  </a:lnTo>
                  <a:close/>
                  <a:moveTo>
                    <a:pt x="13" y="106"/>
                  </a:moveTo>
                  <a:lnTo>
                    <a:pt x="15" y="92"/>
                  </a:lnTo>
                  <a:lnTo>
                    <a:pt x="17" y="80"/>
                  </a:lnTo>
                  <a:lnTo>
                    <a:pt x="20" y="68"/>
                  </a:lnTo>
                  <a:lnTo>
                    <a:pt x="25" y="58"/>
                  </a:lnTo>
                  <a:lnTo>
                    <a:pt x="30" y="49"/>
                  </a:lnTo>
                  <a:lnTo>
                    <a:pt x="37" y="40"/>
                  </a:lnTo>
                  <a:lnTo>
                    <a:pt x="43" y="32"/>
                  </a:lnTo>
                  <a:lnTo>
                    <a:pt x="51" y="26"/>
                  </a:lnTo>
                  <a:lnTo>
                    <a:pt x="59" y="19"/>
                  </a:lnTo>
                  <a:lnTo>
                    <a:pt x="69" y="14"/>
                  </a:lnTo>
                  <a:lnTo>
                    <a:pt x="80" y="10"/>
                  </a:lnTo>
                  <a:lnTo>
                    <a:pt x="91" y="6"/>
                  </a:lnTo>
                  <a:lnTo>
                    <a:pt x="101" y="4"/>
                  </a:lnTo>
                  <a:lnTo>
                    <a:pt x="114" y="2"/>
                  </a:lnTo>
                  <a:lnTo>
                    <a:pt x="126" y="1"/>
                  </a:lnTo>
                  <a:lnTo>
                    <a:pt x="140" y="0"/>
                  </a:lnTo>
                  <a:lnTo>
                    <a:pt x="161" y="1"/>
                  </a:lnTo>
                  <a:lnTo>
                    <a:pt x="181" y="4"/>
                  </a:lnTo>
                  <a:lnTo>
                    <a:pt x="191" y="6"/>
                  </a:lnTo>
                  <a:lnTo>
                    <a:pt x="201" y="10"/>
                  </a:lnTo>
                  <a:lnTo>
                    <a:pt x="209" y="14"/>
                  </a:lnTo>
                  <a:lnTo>
                    <a:pt x="218" y="19"/>
                  </a:lnTo>
                  <a:lnTo>
                    <a:pt x="227" y="25"/>
                  </a:lnTo>
                  <a:lnTo>
                    <a:pt x="233" y="32"/>
                  </a:lnTo>
                  <a:lnTo>
                    <a:pt x="240" y="40"/>
                  </a:lnTo>
                  <a:lnTo>
                    <a:pt x="245" y="50"/>
                  </a:lnTo>
                  <a:lnTo>
                    <a:pt x="249" y="60"/>
                  </a:lnTo>
                  <a:lnTo>
                    <a:pt x="253" y="72"/>
                  </a:lnTo>
                  <a:lnTo>
                    <a:pt x="255" y="86"/>
                  </a:lnTo>
                  <a:lnTo>
                    <a:pt x="256" y="101"/>
                  </a:lnTo>
                  <a:lnTo>
                    <a:pt x="256" y="268"/>
                  </a:lnTo>
                  <a:lnTo>
                    <a:pt x="256" y="273"/>
                  </a:lnTo>
                  <a:lnTo>
                    <a:pt x="257" y="277"/>
                  </a:lnTo>
                  <a:lnTo>
                    <a:pt x="258" y="282"/>
                  </a:lnTo>
                  <a:lnTo>
                    <a:pt x="261" y="285"/>
                  </a:lnTo>
                  <a:lnTo>
                    <a:pt x="264" y="287"/>
                  </a:lnTo>
                  <a:lnTo>
                    <a:pt x="268" y="289"/>
                  </a:lnTo>
                  <a:lnTo>
                    <a:pt x="272" y="290"/>
                  </a:lnTo>
                  <a:lnTo>
                    <a:pt x="277" y="290"/>
                  </a:lnTo>
                  <a:lnTo>
                    <a:pt x="284" y="290"/>
                  </a:lnTo>
                  <a:lnTo>
                    <a:pt x="290" y="288"/>
                  </a:lnTo>
                  <a:lnTo>
                    <a:pt x="290" y="321"/>
                  </a:lnTo>
                  <a:lnTo>
                    <a:pt x="278" y="322"/>
                  </a:lnTo>
                  <a:lnTo>
                    <a:pt x="265" y="323"/>
                  </a:lnTo>
                  <a:lnTo>
                    <a:pt x="258" y="323"/>
                  </a:lnTo>
                  <a:lnTo>
                    <a:pt x="251" y="322"/>
                  </a:lnTo>
                  <a:lnTo>
                    <a:pt x="246" y="321"/>
                  </a:lnTo>
                  <a:lnTo>
                    <a:pt x="242" y="319"/>
                  </a:lnTo>
                  <a:lnTo>
                    <a:pt x="237" y="316"/>
                  </a:lnTo>
                  <a:lnTo>
                    <a:pt x="234" y="314"/>
                  </a:lnTo>
                  <a:lnTo>
                    <a:pt x="231" y="311"/>
                  </a:lnTo>
                  <a:lnTo>
                    <a:pt x="228" y="308"/>
                  </a:lnTo>
                  <a:lnTo>
                    <a:pt x="224" y="299"/>
                  </a:lnTo>
                  <a:lnTo>
                    <a:pt x="221" y="290"/>
                  </a:lnTo>
                  <a:lnTo>
                    <a:pt x="220" y="280"/>
                  </a:lnTo>
                  <a:lnTo>
                    <a:pt x="220" y="268"/>
                  </a:lnTo>
                  <a:lnTo>
                    <a:pt x="219" y="268"/>
                  </a:lnTo>
                  <a:lnTo>
                    <a:pt x="208" y="283"/>
                  </a:lnTo>
                  <a:lnTo>
                    <a:pt x="199" y="295"/>
                  </a:lnTo>
                  <a:lnTo>
                    <a:pt x="187" y="306"/>
                  </a:lnTo>
                  <a:lnTo>
                    <a:pt x="175" y="315"/>
                  </a:lnTo>
                  <a:lnTo>
                    <a:pt x="167" y="319"/>
                  </a:lnTo>
                  <a:lnTo>
                    <a:pt x="161" y="323"/>
                  </a:lnTo>
                  <a:lnTo>
                    <a:pt x="152" y="325"/>
                  </a:lnTo>
                  <a:lnTo>
                    <a:pt x="145" y="327"/>
                  </a:lnTo>
                  <a:lnTo>
                    <a:pt x="136" y="329"/>
                  </a:lnTo>
                  <a:lnTo>
                    <a:pt x="126" y="330"/>
                  </a:lnTo>
                  <a:lnTo>
                    <a:pt x="115" y="331"/>
                  </a:lnTo>
                  <a:lnTo>
                    <a:pt x="105" y="331"/>
                  </a:lnTo>
                  <a:lnTo>
                    <a:pt x="94" y="331"/>
                  </a:lnTo>
                  <a:lnTo>
                    <a:pt x="83" y="330"/>
                  </a:lnTo>
                  <a:lnTo>
                    <a:pt x="73" y="328"/>
                  </a:lnTo>
                  <a:lnTo>
                    <a:pt x="64" y="326"/>
                  </a:lnTo>
                  <a:lnTo>
                    <a:pt x="55" y="323"/>
                  </a:lnTo>
                  <a:lnTo>
                    <a:pt x="46" y="320"/>
                  </a:lnTo>
                  <a:lnTo>
                    <a:pt x="38" y="315"/>
                  </a:lnTo>
                  <a:lnTo>
                    <a:pt x="30" y="310"/>
                  </a:lnTo>
                  <a:lnTo>
                    <a:pt x="24" y="303"/>
                  </a:lnTo>
                  <a:lnTo>
                    <a:pt x="17" y="297"/>
                  </a:lnTo>
                  <a:lnTo>
                    <a:pt x="13" y="289"/>
                  </a:lnTo>
                  <a:lnTo>
                    <a:pt x="8" y="281"/>
                  </a:lnTo>
                  <a:lnTo>
                    <a:pt x="4" y="272"/>
                  </a:lnTo>
                  <a:lnTo>
                    <a:pt x="2" y="262"/>
                  </a:lnTo>
                  <a:lnTo>
                    <a:pt x="0" y="252"/>
                  </a:lnTo>
                  <a:lnTo>
                    <a:pt x="0" y="240"/>
                  </a:lnTo>
                  <a:lnTo>
                    <a:pt x="1" y="225"/>
                  </a:lnTo>
                  <a:lnTo>
                    <a:pt x="3" y="212"/>
                  </a:lnTo>
                  <a:lnTo>
                    <a:pt x="8" y="200"/>
                  </a:lnTo>
                  <a:lnTo>
                    <a:pt x="15" y="189"/>
                  </a:lnTo>
                  <a:lnTo>
                    <a:pt x="22" y="180"/>
                  </a:lnTo>
                  <a:lnTo>
                    <a:pt x="31" y="173"/>
                  </a:lnTo>
                  <a:lnTo>
                    <a:pt x="42" y="166"/>
                  </a:lnTo>
                  <a:lnTo>
                    <a:pt x="53" y="161"/>
                  </a:lnTo>
                  <a:lnTo>
                    <a:pt x="66" y="157"/>
                  </a:lnTo>
                  <a:lnTo>
                    <a:pt x="79" y="152"/>
                  </a:lnTo>
                  <a:lnTo>
                    <a:pt x="93" y="149"/>
                  </a:lnTo>
                  <a:lnTo>
                    <a:pt x="107" y="147"/>
                  </a:lnTo>
                  <a:lnTo>
                    <a:pt x="137" y="142"/>
                  </a:lnTo>
                  <a:lnTo>
                    <a:pt x="168" y="139"/>
                  </a:lnTo>
                  <a:lnTo>
                    <a:pt x="179" y="138"/>
                  </a:lnTo>
                  <a:lnTo>
                    <a:pt x="189" y="136"/>
                  </a:lnTo>
                  <a:lnTo>
                    <a:pt x="197" y="134"/>
                  </a:lnTo>
                  <a:lnTo>
                    <a:pt x="204" y="130"/>
                  </a:lnTo>
                  <a:lnTo>
                    <a:pt x="207" y="127"/>
                  </a:lnTo>
                  <a:lnTo>
                    <a:pt x="209" y="124"/>
                  </a:lnTo>
                  <a:lnTo>
                    <a:pt x="213" y="121"/>
                  </a:lnTo>
                  <a:lnTo>
                    <a:pt x="214" y="118"/>
                  </a:lnTo>
                  <a:lnTo>
                    <a:pt x="216" y="108"/>
                  </a:lnTo>
                  <a:lnTo>
                    <a:pt x="217" y="97"/>
                  </a:lnTo>
                  <a:lnTo>
                    <a:pt x="217" y="87"/>
                  </a:lnTo>
                  <a:lnTo>
                    <a:pt x="216" y="79"/>
                  </a:lnTo>
                  <a:lnTo>
                    <a:pt x="214" y="72"/>
                  </a:lnTo>
                  <a:lnTo>
                    <a:pt x="210" y="65"/>
                  </a:lnTo>
                  <a:lnTo>
                    <a:pt x="207" y="59"/>
                  </a:lnTo>
                  <a:lnTo>
                    <a:pt x="203" y="54"/>
                  </a:lnTo>
                  <a:lnTo>
                    <a:pt x="199" y="50"/>
                  </a:lnTo>
                  <a:lnTo>
                    <a:pt x="193" y="45"/>
                  </a:lnTo>
                  <a:lnTo>
                    <a:pt x="188" y="42"/>
                  </a:lnTo>
                  <a:lnTo>
                    <a:pt x="181" y="39"/>
                  </a:lnTo>
                  <a:lnTo>
                    <a:pt x="175" y="37"/>
                  </a:lnTo>
                  <a:lnTo>
                    <a:pt x="167" y="36"/>
                  </a:lnTo>
                  <a:lnTo>
                    <a:pt x="152" y="33"/>
                  </a:lnTo>
                  <a:lnTo>
                    <a:pt x="135" y="32"/>
                  </a:lnTo>
                  <a:lnTo>
                    <a:pt x="126" y="32"/>
                  </a:lnTo>
                  <a:lnTo>
                    <a:pt x="118" y="33"/>
                  </a:lnTo>
                  <a:lnTo>
                    <a:pt x="110" y="34"/>
                  </a:lnTo>
                  <a:lnTo>
                    <a:pt x="102" y="37"/>
                  </a:lnTo>
                  <a:lnTo>
                    <a:pt x="95" y="39"/>
                  </a:lnTo>
                  <a:lnTo>
                    <a:pt x="88" y="42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71" y="55"/>
                  </a:lnTo>
                  <a:lnTo>
                    <a:pt x="66" y="60"/>
                  </a:lnTo>
                  <a:lnTo>
                    <a:pt x="62" y="66"/>
                  </a:lnTo>
                  <a:lnTo>
                    <a:pt x="58" y="72"/>
                  </a:lnTo>
                  <a:lnTo>
                    <a:pt x="56" y="80"/>
                  </a:lnTo>
                  <a:lnTo>
                    <a:pt x="54" y="87"/>
                  </a:lnTo>
                  <a:lnTo>
                    <a:pt x="52" y="96"/>
                  </a:lnTo>
                  <a:lnTo>
                    <a:pt x="52" y="106"/>
                  </a:lnTo>
                  <a:lnTo>
                    <a:pt x="13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4" name="Freeform 52"/>
            <p:cNvSpPr>
              <a:spLocks/>
            </p:cNvSpPr>
            <p:nvPr/>
          </p:nvSpPr>
          <p:spPr bwMode="auto">
            <a:xfrm>
              <a:off x="3723" y="2682"/>
              <a:ext cx="85" cy="107"/>
            </a:xfrm>
            <a:custGeom>
              <a:avLst/>
              <a:gdLst>
                <a:gd name="T0" fmla="*/ 0 w 254"/>
                <a:gd name="T1" fmla="*/ 0 h 323"/>
                <a:gd name="T2" fmla="*/ 0 w 254"/>
                <a:gd name="T3" fmla="*/ 0 h 323"/>
                <a:gd name="T4" fmla="*/ 0 w 254"/>
                <a:gd name="T5" fmla="*/ 0 h 323"/>
                <a:gd name="T6" fmla="*/ 0 w 254"/>
                <a:gd name="T7" fmla="*/ 0 h 323"/>
                <a:gd name="T8" fmla="*/ 0 w 254"/>
                <a:gd name="T9" fmla="*/ 0 h 323"/>
                <a:gd name="T10" fmla="*/ 0 w 254"/>
                <a:gd name="T11" fmla="*/ 0 h 323"/>
                <a:gd name="T12" fmla="*/ 0 w 254"/>
                <a:gd name="T13" fmla="*/ 0 h 323"/>
                <a:gd name="T14" fmla="*/ 0 w 254"/>
                <a:gd name="T15" fmla="*/ 0 h 323"/>
                <a:gd name="T16" fmla="*/ 0 w 254"/>
                <a:gd name="T17" fmla="*/ 0 h 323"/>
                <a:gd name="T18" fmla="*/ 0 w 254"/>
                <a:gd name="T19" fmla="*/ 0 h 323"/>
                <a:gd name="T20" fmla="*/ 0 w 254"/>
                <a:gd name="T21" fmla="*/ 0 h 323"/>
                <a:gd name="T22" fmla="*/ 0 w 254"/>
                <a:gd name="T23" fmla="*/ 0 h 323"/>
                <a:gd name="T24" fmla="*/ 0 w 254"/>
                <a:gd name="T25" fmla="*/ 0 h 323"/>
                <a:gd name="T26" fmla="*/ 0 w 254"/>
                <a:gd name="T27" fmla="*/ 0 h 323"/>
                <a:gd name="T28" fmla="*/ 0 w 254"/>
                <a:gd name="T29" fmla="*/ 0 h 323"/>
                <a:gd name="T30" fmla="*/ 0 w 254"/>
                <a:gd name="T31" fmla="*/ 0 h 323"/>
                <a:gd name="T32" fmla="*/ 0 w 254"/>
                <a:gd name="T33" fmla="*/ 0 h 323"/>
                <a:gd name="T34" fmla="*/ 0 w 254"/>
                <a:gd name="T35" fmla="*/ 0 h 323"/>
                <a:gd name="T36" fmla="*/ 0 w 254"/>
                <a:gd name="T37" fmla="*/ 0 h 323"/>
                <a:gd name="T38" fmla="*/ 0 w 254"/>
                <a:gd name="T39" fmla="*/ 0 h 323"/>
                <a:gd name="T40" fmla="*/ 0 w 254"/>
                <a:gd name="T41" fmla="*/ 0 h 323"/>
                <a:gd name="T42" fmla="*/ 0 w 254"/>
                <a:gd name="T43" fmla="*/ 0 h 323"/>
                <a:gd name="T44" fmla="*/ 0 w 254"/>
                <a:gd name="T45" fmla="*/ 0 h 323"/>
                <a:gd name="T46" fmla="*/ 0 w 254"/>
                <a:gd name="T47" fmla="*/ 0 h 323"/>
                <a:gd name="T48" fmla="*/ 0 w 254"/>
                <a:gd name="T49" fmla="*/ 0 h 323"/>
                <a:gd name="T50" fmla="*/ 0 w 254"/>
                <a:gd name="T51" fmla="*/ 0 h 323"/>
                <a:gd name="T52" fmla="*/ 0 w 254"/>
                <a:gd name="T53" fmla="*/ 0 h 323"/>
                <a:gd name="T54" fmla="*/ 0 w 254"/>
                <a:gd name="T55" fmla="*/ 0 h 323"/>
                <a:gd name="T56" fmla="*/ 0 w 254"/>
                <a:gd name="T57" fmla="*/ 0 h 323"/>
                <a:gd name="T58" fmla="*/ 0 w 254"/>
                <a:gd name="T59" fmla="*/ 0 h 323"/>
                <a:gd name="T60" fmla="*/ 0 w 254"/>
                <a:gd name="T61" fmla="*/ 0 h 323"/>
                <a:gd name="T62" fmla="*/ 0 w 254"/>
                <a:gd name="T63" fmla="*/ 0 h 323"/>
                <a:gd name="T64" fmla="*/ 0 w 254"/>
                <a:gd name="T65" fmla="*/ 0 h 323"/>
                <a:gd name="T66" fmla="*/ 0 w 254"/>
                <a:gd name="T67" fmla="*/ 0 h 323"/>
                <a:gd name="T68" fmla="*/ 0 w 254"/>
                <a:gd name="T69" fmla="*/ 0 h 323"/>
                <a:gd name="T70" fmla="*/ 0 w 254"/>
                <a:gd name="T71" fmla="*/ 0 h 3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4"/>
                <a:gd name="T109" fmla="*/ 0 h 323"/>
                <a:gd name="T110" fmla="*/ 254 w 254"/>
                <a:gd name="T111" fmla="*/ 323 h 3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4" h="323">
                  <a:moveTo>
                    <a:pt x="0" y="10"/>
                  </a:moveTo>
                  <a:lnTo>
                    <a:pt x="38" y="10"/>
                  </a:lnTo>
                  <a:lnTo>
                    <a:pt x="38" y="64"/>
                  </a:lnTo>
                  <a:lnTo>
                    <a:pt x="39" y="64"/>
                  </a:lnTo>
                  <a:lnTo>
                    <a:pt x="42" y="56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5" y="38"/>
                  </a:lnTo>
                  <a:lnTo>
                    <a:pt x="60" y="32"/>
                  </a:lnTo>
                  <a:lnTo>
                    <a:pt x="66" y="27"/>
                  </a:lnTo>
                  <a:lnTo>
                    <a:pt x="72" y="23"/>
                  </a:lnTo>
                  <a:lnTo>
                    <a:pt x="78" y="18"/>
                  </a:lnTo>
                  <a:lnTo>
                    <a:pt x="86" y="14"/>
                  </a:lnTo>
                  <a:lnTo>
                    <a:pt x="92" y="11"/>
                  </a:lnTo>
                  <a:lnTo>
                    <a:pt x="100" y="7"/>
                  </a:lnTo>
                  <a:lnTo>
                    <a:pt x="107" y="5"/>
                  </a:lnTo>
                  <a:lnTo>
                    <a:pt x="115" y="3"/>
                  </a:lnTo>
                  <a:lnTo>
                    <a:pt x="123" y="1"/>
                  </a:lnTo>
                  <a:lnTo>
                    <a:pt x="131" y="1"/>
                  </a:lnTo>
                  <a:lnTo>
                    <a:pt x="140" y="0"/>
                  </a:lnTo>
                  <a:lnTo>
                    <a:pt x="156" y="1"/>
                  </a:lnTo>
                  <a:lnTo>
                    <a:pt x="170" y="2"/>
                  </a:lnTo>
                  <a:lnTo>
                    <a:pt x="183" y="5"/>
                  </a:lnTo>
                  <a:lnTo>
                    <a:pt x="195" y="9"/>
                  </a:lnTo>
                  <a:lnTo>
                    <a:pt x="206" y="13"/>
                  </a:lnTo>
                  <a:lnTo>
                    <a:pt x="214" y="19"/>
                  </a:lnTo>
                  <a:lnTo>
                    <a:pt x="223" y="26"/>
                  </a:lnTo>
                  <a:lnTo>
                    <a:pt x="230" y="32"/>
                  </a:lnTo>
                  <a:lnTo>
                    <a:pt x="236" y="41"/>
                  </a:lnTo>
                  <a:lnTo>
                    <a:pt x="241" y="50"/>
                  </a:lnTo>
                  <a:lnTo>
                    <a:pt x="246" y="60"/>
                  </a:lnTo>
                  <a:lnTo>
                    <a:pt x="249" y="71"/>
                  </a:lnTo>
                  <a:lnTo>
                    <a:pt x="251" y="82"/>
                  </a:lnTo>
                  <a:lnTo>
                    <a:pt x="253" y="95"/>
                  </a:lnTo>
                  <a:lnTo>
                    <a:pt x="254" y="108"/>
                  </a:lnTo>
                  <a:lnTo>
                    <a:pt x="254" y="121"/>
                  </a:lnTo>
                  <a:lnTo>
                    <a:pt x="254" y="323"/>
                  </a:lnTo>
                  <a:lnTo>
                    <a:pt x="216" y="323"/>
                  </a:lnTo>
                  <a:lnTo>
                    <a:pt x="216" y="127"/>
                  </a:lnTo>
                  <a:lnTo>
                    <a:pt x="215" y="108"/>
                  </a:lnTo>
                  <a:lnTo>
                    <a:pt x="212" y="90"/>
                  </a:lnTo>
                  <a:lnTo>
                    <a:pt x="210" y="82"/>
                  </a:lnTo>
                  <a:lnTo>
                    <a:pt x="208" y="73"/>
                  </a:lnTo>
                  <a:lnTo>
                    <a:pt x="203" y="67"/>
                  </a:lnTo>
                  <a:lnTo>
                    <a:pt x="199" y="59"/>
                  </a:lnTo>
                  <a:lnTo>
                    <a:pt x="195" y="54"/>
                  </a:lnTo>
                  <a:lnTo>
                    <a:pt x="189" y="49"/>
                  </a:lnTo>
                  <a:lnTo>
                    <a:pt x="183" y="44"/>
                  </a:lnTo>
                  <a:lnTo>
                    <a:pt x="175" y="40"/>
                  </a:lnTo>
                  <a:lnTo>
                    <a:pt x="167" y="37"/>
                  </a:lnTo>
                  <a:lnTo>
                    <a:pt x="158" y="34"/>
                  </a:lnTo>
                  <a:lnTo>
                    <a:pt x="147" y="33"/>
                  </a:lnTo>
                  <a:lnTo>
                    <a:pt x="136" y="32"/>
                  </a:lnTo>
                  <a:lnTo>
                    <a:pt x="126" y="33"/>
                  </a:lnTo>
                  <a:lnTo>
                    <a:pt x="115" y="34"/>
                  </a:lnTo>
                  <a:lnTo>
                    <a:pt x="105" y="37"/>
                  </a:lnTo>
                  <a:lnTo>
                    <a:pt x="95" y="41"/>
                  </a:lnTo>
                  <a:lnTo>
                    <a:pt x="87" y="45"/>
                  </a:lnTo>
                  <a:lnTo>
                    <a:pt x="79" y="51"/>
                  </a:lnTo>
                  <a:lnTo>
                    <a:pt x="72" y="56"/>
                  </a:lnTo>
                  <a:lnTo>
                    <a:pt x="65" y="64"/>
                  </a:lnTo>
                  <a:lnTo>
                    <a:pt x="59" y="71"/>
                  </a:lnTo>
                  <a:lnTo>
                    <a:pt x="54" y="79"/>
                  </a:lnTo>
                  <a:lnTo>
                    <a:pt x="50" y="87"/>
                  </a:lnTo>
                  <a:lnTo>
                    <a:pt x="46" y="97"/>
                  </a:lnTo>
                  <a:lnTo>
                    <a:pt x="42" y="107"/>
                  </a:lnTo>
                  <a:lnTo>
                    <a:pt x="40" y="118"/>
                  </a:lnTo>
                  <a:lnTo>
                    <a:pt x="39" y="128"/>
                  </a:lnTo>
                  <a:lnTo>
                    <a:pt x="38" y="140"/>
                  </a:lnTo>
                  <a:lnTo>
                    <a:pt x="38" y="323"/>
                  </a:lnTo>
                  <a:lnTo>
                    <a:pt x="0" y="32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5" name="Freeform 53"/>
            <p:cNvSpPr>
              <a:spLocks noEditPoints="1"/>
            </p:cNvSpPr>
            <p:nvPr/>
          </p:nvSpPr>
          <p:spPr bwMode="auto">
            <a:xfrm>
              <a:off x="3813" y="2645"/>
              <a:ext cx="32" cy="183"/>
            </a:xfrm>
            <a:custGeom>
              <a:avLst/>
              <a:gdLst>
                <a:gd name="T0" fmla="*/ 0 w 94"/>
                <a:gd name="T1" fmla="*/ 0 h 548"/>
                <a:gd name="T2" fmla="*/ 0 w 94"/>
                <a:gd name="T3" fmla="*/ 0 h 548"/>
                <a:gd name="T4" fmla="*/ 0 w 94"/>
                <a:gd name="T5" fmla="*/ 0 h 548"/>
                <a:gd name="T6" fmla="*/ 0 w 94"/>
                <a:gd name="T7" fmla="*/ 0 h 548"/>
                <a:gd name="T8" fmla="*/ 0 w 94"/>
                <a:gd name="T9" fmla="*/ 0 h 548"/>
                <a:gd name="T10" fmla="*/ 0 w 94"/>
                <a:gd name="T11" fmla="*/ 0 h 548"/>
                <a:gd name="T12" fmla="*/ 0 w 94"/>
                <a:gd name="T13" fmla="*/ 0 h 548"/>
                <a:gd name="T14" fmla="*/ 0 w 94"/>
                <a:gd name="T15" fmla="*/ 0 h 548"/>
                <a:gd name="T16" fmla="*/ 0 w 94"/>
                <a:gd name="T17" fmla="*/ 0 h 548"/>
                <a:gd name="T18" fmla="*/ 0 w 94"/>
                <a:gd name="T19" fmla="*/ 0 h 548"/>
                <a:gd name="T20" fmla="*/ 0 w 94"/>
                <a:gd name="T21" fmla="*/ 0 h 548"/>
                <a:gd name="T22" fmla="*/ 0 w 94"/>
                <a:gd name="T23" fmla="*/ 0 h 548"/>
                <a:gd name="T24" fmla="*/ 0 w 94"/>
                <a:gd name="T25" fmla="*/ 0 h 548"/>
                <a:gd name="T26" fmla="*/ 0 w 94"/>
                <a:gd name="T27" fmla="*/ 0 h 548"/>
                <a:gd name="T28" fmla="*/ 0 w 94"/>
                <a:gd name="T29" fmla="*/ 0 h 548"/>
                <a:gd name="T30" fmla="*/ 0 w 94"/>
                <a:gd name="T31" fmla="*/ 0 h 548"/>
                <a:gd name="T32" fmla="*/ 0 w 94"/>
                <a:gd name="T33" fmla="*/ 0 h 548"/>
                <a:gd name="T34" fmla="*/ 0 w 94"/>
                <a:gd name="T35" fmla="*/ 0 h 548"/>
                <a:gd name="T36" fmla="*/ 0 w 94"/>
                <a:gd name="T37" fmla="*/ 0 h 548"/>
                <a:gd name="T38" fmla="*/ 0 w 94"/>
                <a:gd name="T39" fmla="*/ 0 h 548"/>
                <a:gd name="T40" fmla="*/ 0 w 94"/>
                <a:gd name="T41" fmla="*/ 0 h 548"/>
                <a:gd name="T42" fmla="*/ 0 w 94"/>
                <a:gd name="T43" fmla="*/ 0 h 548"/>
                <a:gd name="T44" fmla="*/ 0 w 94"/>
                <a:gd name="T45" fmla="*/ 0 h 548"/>
                <a:gd name="T46" fmla="*/ 0 w 94"/>
                <a:gd name="T47" fmla="*/ 0 h 548"/>
                <a:gd name="T48" fmla="*/ 0 w 94"/>
                <a:gd name="T49" fmla="*/ 0 h 548"/>
                <a:gd name="T50" fmla="*/ 0 w 94"/>
                <a:gd name="T51" fmla="*/ 0 h 548"/>
                <a:gd name="T52" fmla="*/ 0 w 94"/>
                <a:gd name="T53" fmla="*/ 0 h 548"/>
                <a:gd name="T54" fmla="*/ 0 w 94"/>
                <a:gd name="T55" fmla="*/ 0 h 548"/>
                <a:gd name="T56" fmla="*/ 0 w 94"/>
                <a:gd name="T57" fmla="*/ 0 h 548"/>
                <a:gd name="T58" fmla="*/ 0 w 94"/>
                <a:gd name="T59" fmla="*/ 0 h 548"/>
                <a:gd name="T60" fmla="*/ 0 w 94"/>
                <a:gd name="T61" fmla="*/ 0 h 548"/>
                <a:gd name="T62" fmla="*/ 0 w 94"/>
                <a:gd name="T63" fmla="*/ 0 h 548"/>
                <a:gd name="T64" fmla="*/ 0 w 94"/>
                <a:gd name="T65" fmla="*/ 0 h 548"/>
                <a:gd name="T66" fmla="*/ 0 w 94"/>
                <a:gd name="T67" fmla="*/ 0 h 548"/>
                <a:gd name="T68" fmla="*/ 0 w 94"/>
                <a:gd name="T69" fmla="*/ 0 h 548"/>
                <a:gd name="T70" fmla="*/ 0 w 94"/>
                <a:gd name="T71" fmla="*/ 0 h 5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4"/>
                <a:gd name="T109" fmla="*/ 0 h 548"/>
                <a:gd name="T110" fmla="*/ 94 w 94"/>
                <a:gd name="T111" fmla="*/ 548 h 5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4" h="548">
                  <a:moveTo>
                    <a:pt x="56" y="0"/>
                  </a:moveTo>
                  <a:lnTo>
                    <a:pt x="94" y="0"/>
                  </a:lnTo>
                  <a:lnTo>
                    <a:pt x="94" y="60"/>
                  </a:lnTo>
                  <a:lnTo>
                    <a:pt x="56" y="60"/>
                  </a:lnTo>
                  <a:lnTo>
                    <a:pt x="56" y="0"/>
                  </a:lnTo>
                  <a:close/>
                  <a:moveTo>
                    <a:pt x="56" y="120"/>
                  </a:moveTo>
                  <a:lnTo>
                    <a:pt x="94" y="120"/>
                  </a:lnTo>
                  <a:lnTo>
                    <a:pt x="94" y="462"/>
                  </a:lnTo>
                  <a:lnTo>
                    <a:pt x="93" y="479"/>
                  </a:lnTo>
                  <a:lnTo>
                    <a:pt x="91" y="495"/>
                  </a:lnTo>
                  <a:lnTo>
                    <a:pt x="90" y="503"/>
                  </a:lnTo>
                  <a:lnTo>
                    <a:pt x="87" y="510"/>
                  </a:lnTo>
                  <a:lnTo>
                    <a:pt x="85" y="517"/>
                  </a:lnTo>
                  <a:lnTo>
                    <a:pt x="81" y="522"/>
                  </a:lnTo>
                  <a:lnTo>
                    <a:pt x="77" y="529"/>
                  </a:lnTo>
                  <a:lnTo>
                    <a:pt x="73" y="533"/>
                  </a:lnTo>
                  <a:lnTo>
                    <a:pt x="66" y="538"/>
                  </a:lnTo>
                  <a:lnTo>
                    <a:pt x="61" y="542"/>
                  </a:lnTo>
                  <a:lnTo>
                    <a:pt x="53" y="545"/>
                  </a:lnTo>
                  <a:lnTo>
                    <a:pt x="46" y="547"/>
                  </a:lnTo>
                  <a:lnTo>
                    <a:pt x="37" y="548"/>
                  </a:lnTo>
                  <a:lnTo>
                    <a:pt x="27" y="548"/>
                  </a:lnTo>
                  <a:lnTo>
                    <a:pt x="14" y="548"/>
                  </a:lnTo>
                  <a:lnTo>
                    <a:pt x="0" y="547"/>
                  </a:lnTo>
                  <a:lnTo>
                    <a:pt x="0" y="516"/>
                  </a:lnTo>
                  <a:lnTo>
                    <a:pt x="11" y="517"/>
                  </a:lnTo>
                  <a:lnTo>
                    <a:pt x="21" y="516"/>
                  </a:lnTo>
                  <a:lnTo>
                    <a:pt x="32" y="516"/>
                  </a:lnTo>
                  <a:lnTo>
                    <a:pt x="39" y="513"/>
                  </a:lnTo>
                  <a:lnTo>
                    <a:pt x="46" y="508"/>
                  </a:lnTo>
                  <a:lnTo>
                    <a:pt x="50" y="503"/>
                  </a:lnTo>
                  <a:lnTo>
                    <a:pt x="53" y="497"/>
                  </a:lnTo>
                  <a:lnTo>
                    <a:pt x="54" y="489"/>
                  </a:lnTo>
                  <a:lnTo>
                    <a:pt x="56" y="480"/>
                  </a:lnTo>
                  <a:lnTo>
                    <a:pt x="56" y="471"/>
                  </a:lnTo>
                  <a:lnTo>
                    <a:pt x="56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6" name="Freeform 54"/>
            <p:cNvSpPr>
              <a:spLocks noEditPoints="1"/>
            </p:cNvSpPr>
            <p:nvPr/>
          </p:nvSpPr>
          <p:spPr bwMode="auto">
            <a:xfrm>
              <a:off x="3864" y="2682"/>
              <a:ext cx="93" cy="110"/>
            </a:xfrm>
            <a:custGeom>
              <a:avLst/>
              <a:gdLst>
                <a:gd name="T0" fmla="*/ 0 w 279"/>
                <a:gd name="T1" fmla="*/ 0 h 331"/>
                <a:gd name="T2" fmla="*/ 0 w 279"/>
                <a:gd name="T3" fmla="*/ 0 h 331"/>
                <a:gd name="T4" fmla="*/ 0 w 279"/>
                <a:gd name="T5" fmla="*/ 0 h 331"/>
                <a:gd name="T6" fmla="*/ 0 w 279"/>
                <a:gd name="T7" fmla="*/ 0 h 331"/>
                <a:gd name="T8" fmla="*/ 0 w 279"/>
                <a:gd name="T9" fmla="*/ 0 h 331"/>
                <a:gd name="T10" fmla="*/ 0 w 279"/>
                <a:gd name="T11" fmla="*/ 0 h 331"/>
                <a:gd name="T12" fmla="*/ 0 w 279"/>
                <a:gd name="T13" fmla="*/ 0 h 331"/>
                <a:gd name="T14" fmla="*/ 0 w 279"/>
                <a:gd name="T15" fmla="*/ 0 h 331"/>
                <a:gd name="T16" fmla="*/ 0 w 279"/>
                <a:gd name="T17" fmla="*/ 0 h 331"/>
                <a:gd name="T18" fmla="*/ 0 w 279"/>
                <a:gd name="T19" fmla="*/ 0 h 331"/>
                <a:gd name="T20" fmla="*/ 0 w 279"/>
                <a:gd name="T21" fmla="*/ 0 h 331"/>
                <a:gd name="T22" fmla="*/ 0 w 279"/>
                <a:gd name="T23" fmla="*/ 0 h 331"/>
                <a:gd name="T24" fmla="*/ 0 w 279"/>
                <a:gd name="T25" fmla="*/ 0 h 331"/>
                <a:gd name="T26" fmla="*/ 0 w 279"/>
                <a:gd name="T27" fmla="*/ 0 h 331"/>
                <a:gd name="T28" fmla="*/ 0 w 279"/>
                <a:gd name="T29" fmla="*/ 0 h 331"/>
                <a:gd name="T30" fmla="*/ 0 w 279"/>
                <a:gd name="T31" fmla="*/ 0 h 331"/>
                <a:gd name="T32" fmla="*/ 0 w 279"/>
                <a:gd name="T33" fmla="*/ 0 h 331"/>
                <a:gd name="T34" fmla="*/ 0 w 279"/>
                <a:gd name="T35" fmla="*/ 0 h 331"/>
                <a:gd name="T36" fmla="*/ 0 w 279"/>
                <a:gd name="T37" fmla="*/ 0 h 331"/>
                <a:gd name="T38" fmla="*/ 0 w 279"/>
                <a:gd name="T39" fmla="*/ 0 h 331"/>
                <a:gd name="T40" fmla="*/ 0 w 279"/>
                <a:gd name="T41" fmla="*/ 0 h 331"/>
                <a:gd name="T42" fmla="*/ 0 w 279"/>
                <a:gd name="T43" fmla="*/ 0 h 331"/>
                <a:gd name="T44" fmla="*/ 0 w 279"/>
                <a:gd name="T45" fmla="*/ 0 h 331"/>
                <a:gd name="T46" fmla="*/ 0 w 279"/>
                <a:gd name="T47" fmla="*/ 0 h 331"/>
                <a:gd name="T48" fmla="*/ 0 w 279"/>
                <a:gd name="T49" fmla="*/ 0 h 331"/>
                <a:gd name="T50" fmla="*/ 0 w 279"/>
                <a:gd name="T51" fmla="*/ 0 h 331"/>
                <a:gd name="T52" fmla="*/ 0 w 279"/>
                <a:gd name="T53" fmla="*/ 0 h 331"/>
                <a:gd name="T54" fmla="*/ 0 w 279"/>
                <a:gd name="T55" fmla="*/ 0 h 331"/>
                <a:gd name="T56" fmla="*/ 0 w 279"/>
                <a:gd name="T57" fmla="*/ 0 h 331"/>
                <a:gd name="T58" fmla="*/ 0 w 279"/>
                <a:gd name="T59" fmla="*/ 0 h 331"/>
                <a:gd name="T60" fmla="*/ 0 w 279"/>
                <a:gd name="T61" fmla="*/ 0 h 331"/>
                <a:gd name="T62" fmla="*/ 0 w 279"/>
                <a:gd name="T63" fmla="*/ 0 h 331"/>
                <a:gd name="T64" fmla="*/ 0 w 279"/>
                <a:gd name="T65" fmla="*/ 0 h 331"/>
                <a:gd name="T66" fmla="*/ 0 w 279"/>
                <a:gd name="T67" fmla="*/ 0 h 331"/>
                <a:gd name="T68" fmla="*/ 0 w 279"/>
                <a:gd name="T69" fmla="*/ 0 h 331"/>
                <a:gd name="T70" fmla="*/ 0 w 279"/>
                <a:gd name="T71" fmla="*/ 0 h 331"/>
                <a:gd name="T72" fmla="*/ 0 w 279"/>
                <a:gd name="T73" fmla="*/ 0 h 331"/>
                <a:gd name="T74" fmla="*/ 0 w 279"/>
                <a:gd name="T75" fmla="*/ 0 h 331"/>
                <a:gd name="T76" fmla="*/ 0 w 279"/>
                <a:gd name="T77" fmla="*/ 0 h 331"/>
                <a:gd name="T78" fmla="*/ 0 w 279"/>
                <a:gd name="T79" fmla="*/ 0 h 331"/>
                <a:gd name="T80" fmla="*/ 0 w 279"/>
                <a:gd name="T81" fmla="*/ 0 h 331"/>
                <a:gd name="T82" fmla="*/ 0 w 279"/>
                <a:gd name="T83" fmla="*/ 0 h 331"/>
                <a:gd name="T84" fmla="*/ 0 w 279"/>
                <a:gd name="T85" fmla="*/ 0 h 331"/>
                <a:gd name="T86" fmla="*/ 0 w 279"/>
                <a:gd name="T87" fmla="*/ 0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9"/>
                <a:gd name="T133" fmla="*/ 0 h 331"/>
                <a:gd name="T134" fmla="*/ 279 w 27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9" h="331">
                  <a:moveTo>
                    <a:pt x="240" y="145"/>
                  </a:moveTo>
                  <a:lnTo>
                    <a:pt x="240" y="134"/>
                  </a:lnTo>
                  <a:lnTo>
                    <a:pt x="238" y="123"/>
                  </a:lnTo>
                  <a:lnTo>
                    <a:pt x="236" y="112"/>
                  </a:lnTo>
                  <a:lnTo>
                    <a:pt x="233" y="103"/>
                  </a:lnTo>
                  <a:lnTo>
                    <a:pt x="230" y="93"/>
                  </a:lnTo>
                  <a:lnTo>
                    <a:pt x="224" y="83"/>
                  </a:lnTo>
                  <a:lnTo>
                    <a:pt x="219" y="74"/>
                  </a:lnTo>
                  <a:lnTo>
                    <a:pt x="213" y="67"/>
                  </a:lnTo>
                  <a:lnTo>
                    <a:pt x="207" y="59"/>
                  </a:lnTo>
                  <a:lnTo>
                    <a:pt x="199" y="53"/>
                  </a:lnTo>
                  <a:lnTo>
                    <a:pt x="191" y="46"/>
                  </a:lnTo>
                  <a:lnTo>
                    <a:pt x="182" y="42"/>
                  </a:lnTo>
                  <a:lnTo>
                    <a:pt x="174" y="38"/>
                  </a:lnTo>
                  <a:lnTo>
                    <a:pt x="163" y="34"/>
                  </a:lnTo>
                  <a:lnTo>
                    <a:pt x="152" y="33"/>
                  </a:lnTo>
                  <a:lnTo>
                    <a:pt x="141" y="32"/>
                  </a:lnTo>
                  <a:lnTo>
                    <a:pt x="129" y="33"/>
                  </a:lnTo>
                  <a:lnTo>
                    <a:pt x="118" y="34"/>
                  </a:lnTo>
                  <a:lnTo>
                    <a:pt x="109" y="38"/>
                  </a:lnTo>
                  <a:lnTo>
                    <a:pt x="99" y="42"/>
                  </a:lnTo>
                  <a:lnTo>
                    <a:pt x="90" y="47"/>
                  </a:lnTo>
                  <a:lnTo>
                    <a:pt x="83" y="53"/>
                  </a:lnTo>
                  <a:lnTo>
                    <a:pt x="75" y="59"/>
                  </a:lnTo>
                  <a:lnTo>
                    <a:pt x="69" y="67"/>
                  </a:lnTo>
                  <a:lnTo>
                    <a:pt x="62" y="76"/>
                  </a:lnTo>
                  <a:lnTo>
                    <a:pt x="57" y="84"/>
                  </a:lnTo>
                  <a:lnTo>
                    <a:pt x="53" y="93"/>
                  </a:lnTo>
                  <a:lnTo>
                    <a:pt x="48" y="103"/>
                  </a:lnTo>
                  <a:lnTo>
                    <a:pt x="45" y="112"/>
                  </a:lnTo>
                  <a:lnTo>
                    <a:pt x="42" y="123"/>
                  </a:lnTo>
                  <a:lnTo>
                    <a:pt x="40" y="134"/>
                  </a:lnTo>
                  <a:lnTo>
                    <a:pt x="39" y="145"/>
                  </a:lnTo>
                  <a:lnTo>
                    <a:pt x="240" y="145"/>
                  </a:lnTo>
                  <a:close/>
                  <a:moveTo>
                    <a:pt x="39" y="176"/>
                  </a:moveTo>
                  <a:lnTo>
                    <a:pt x="39" y="187"/>
                  </a:lnTo>
                  <a:lnTo>
                    <a:pt x="40" y="198"/>
                  </a:lnTo>
                  <a:lnTo>
                    <a:pt x="42" y="208"/>
                  </a:lnTo>
                  <a:lnTo>
                    <a:pt x="44" y="219"/>
                  </a:lnTo>
                  <a:lnTo>
                    <a:pt x="47" y="230"/>
                  </a:lnTo>
                  <a:lnTo>
                    <a:pt x="51" y="240"/>
                  </a:lnTo>
                  <a:lnTo>
                    <a:pt x="57" y="249"/>
                  </a:lnTo>
                  <a:lnTo>
                    <a:pt x="62" y="259"/>
                  </a:lnTo>
                  <a:lnTo>
                    <a:pt x="69" y="268"/>
                  </a:lnTo>
                  <a:lnTo>
                    <a:pt x="76" y="275"/>
                  </a:lnTo>
                  <a:lnTo>
                    <a:pt x="85" y="283"/>
                  </a:lnTo>
                  <a:lnTo>
                    <a:pt x="95" y="288"/>
                  </a:lnTo>
                  <a:lnTo>
                    <a:pt x="104" y="293"/>
                  </a:lnTo>
                  <a:lnTo>
                    <a:pt x="116" y="297"/>
                  </a:lnTo>
                  <a:lnTo>
                    <a:pt x="128" y="299"/>
                  </a:lnTo>
                  <a:lnTo>
                    <a:pt x="141" y="300"/>
                  </a:lnTo>
                  <a:lnTo>
                    <a:pt x="152" y="299"/>
                  </a:lnTo>
                  <a:lnTo>
                    <a:pt x="161" y="298"/>
                  </a:lnTo>
                  <a:lnTo>
                    <a:pt x="170" y="297"/>
                  </a:lnTo>
                  <a:lnTo>
                    <a:pt x="179" y="294"/>
                  </a:lnTo>
                  <a:lnTo>
                    <a:pt x="186" y="290"/>
                  </a:lnTo>
                  <a:lnTo>
                    <a:pt x="194" y="287"/>
                  </a:lnTo>
                  <a:lnTo>
                    <a:pt x="201" y="283"/>
                  </a:lnTo>
                  <a:lnTo>
                    <a:pt x="207" y="277"/>
                  </a:lnTo>
                  <a:lnTo>
                    <a:pt x="212" y="272"/>
                  </a:lnTo>
                  <a:lnTo>
                    <a:pt x="218" y="266"/>
                  </a:lnTo>
                  <a:lnTo>
                    <a:pt x="223" y="259"/>
                  </a:lnTo>
                  <a:lnTo>
                    <a:pt x="228" y="253"/>
                  </a:lnTo>
                  <a:lnTo>
                    <a:pt x="231" y="245"/>
                  </a:lnTo>
                  <a:lnTo>
                    <a:pt x="234" y="236"/>
                  </a:lnTo>
                  <a:lnTo>
                    <a:pt x="237" y="228"/>
                  </a:lnTo>
                  <a:lnTo>
                    <a:pt x="239" y="219"/>
                  </a:lnTo>
                  <a:lnTo>
                    <a:pt x="278" y="219"/>
                  </a:lnTo>
                  <a:lnTo>
                    <a:pt x="275" y="232"/>
                  </a:lnTo>
                  <a:lnTo>
                    <a:pt x="271" y="245"/>
                  </a:lnTo>
                  <a:lnTo>
                    <a:pt x="266" y="256"/>
                  </a:lnTo>
                  <a:lnTo>
                    <a:pt x="261" y="267"/>
                  </a:lnTo>
                  <a:lnTo>
                    <a:pt x="255" y="277"/>
                  </a:lnTo>
                  <a:lnTo>
                    <a:pt x="248" y="286"/>
                  </a:lnTo>
                  <a:lnTo>
                    <a:pt x="242" y="295"/>
                  </a:lnTo>
                  <a:lnTo>
                    <a:pt x="233" y="302"/>
                  </a:lnTo>
                  <a:lnTo>
                    <a:pt x="224" y="309"/>
                  </a:lnTo>
                  <a:lnTo>
                    <a:pt x="216" y="315"/>
                  </a:lnTo>
                  <a:lnTo>
                    <a:pt x="205" y="320"/>
                  </a:lnTo>
                  <a:lnTo>
                    <a:pt x="194" y="324"/>
                  </a:lnTo>
                  <a:lnTo>
                    <a:pt x="182" y="327"/>
                  </a:lnTo>
                  <a:lnTo>
                    <a:pt x="169" y="330"/>
                  </a:lnTo>
                  <a:lnTo>
                    <a:pt x="155" y="331"/>
                  </a:lnTo>
                  <a:lnTo>
                    <a:pt x="141" y="331"/>
                  </a:lnTo>
                  <a:lnTo>
                    <a:pt x="123" y="331"/>
                  </a:lnTo>
                  <a:lnTo>
                    <a:pt x="107" y="328"/>
                  </a:lnTo>
                  <a:lnTo>
                    <a:pt x="91" y="324"/>
                  </a:lnTo>
                  <a:lnTo>
                    <a:pt x="77" y="319"/>
                  </a:lnTo>
                  <a:lnTo>
                    <a:pt x="64" y="311"/>
                  </a:lnTo>
                  <a:lnTo>
                    <a:pt x="53" y="303"/>
                  </a:lnTo>
                  <a:lnTo>
                    <a:pt x="43" y="294"/>
                  </a:lnTo>
                  <a:lnTo>
                    <a:pt x="33" y="283"/>
                  </a:lnTo>
                  <a:lnTo>
                    <a:pt x="26" y="271"/>
                  </a:lnTo>
                  <a:lnTo>
                    <a:pt x="18" y="258"/>
                  </a:lnTo>
                  <a:lnTo>
                    <a:pt x="13" y="244"/>
                  </a:lnTo>
                  <a:lnTo>
                    <a:pt x="8" y="230"/>
                  </a:lnTo>
                  <a:lnTo>
                    <a:pt x="4" y="215"/>
                  </a:lnTo>
                  <a:lnTo>
                    <a:pt x="2" y="199"/>
                  </a:lnTo>
                  <a:lnTo>
                    <a:pt x="1" y="182"/>
                  </a:lnTo>
                  <a:lnTo>
                    <a:pt x="0" y="166"/>
                  </a:lnTo>
                  <a:lnTo>
                    <a:pt x="1" y="151"/>
                  </a:lnTo>
                  <a:lnTo>
                    <a:pt x="2" y="135"/>
                  </a:lnTo>
                  <a:lnTo>
                    <a:pt x="4" y="120"/>
                  </a:lnTo>
                  <a:lnTo>
                    <a:pt x="8" y="106"/>
                  </a:lnTo>
                  <a:lnTo>
                    <a:pt x="13" y="91"/>
                  </a:lnTo>
                  <a:lnTo>
                    <a:pt x="18" y="78"/>
                  </a:lnTo>
                  <a:lnTo>
                    <a:pt x="26" y="65"/>
                  </a:lnTo>
                  <a:lnTo>
                    <a:pt x="33" y="52"/>
                  </a:lnTo>
                  <a:lnTo>
                    <a:pt x="43" y="41"/>
                  </a:lnTo>
                  <a:lnTo>
                    <a:pt x="53" y="31"/>
                  </a:lnTo>
                  <a:lnTo>
                    <a:pt x="64" y="23"/>
                  </a:lnTo>
                  <a:lnTo>
                    <a:pt x="77" y="15"/>
                  </a:lnTo>
                  <a:lnTo>
                    <a:pt x="91" y="9"/>
                  </a:lnTo>
                  <a:lnTo>
                    <a:pt x="107" y="4"/>
                  </a:lnTo>
                  <a:lnTo>
                    <a:pt x="123" y="1"/>
                  </a:lnTo>
                  <a:lnTo>
                    <a:pt x="141" y="0"/>
                  </a:lnTo>
                  <a:lnTo>
                    <a:pt x="159" y="1"/>
                  </a:lnTo>
                  <a:lnTo>
                    <a:pt x="176" y="4"/>
                  </a:lnTo>
                  <a:lnTo>
                    <a:pt x="192" y="9"/>
                  </a:lnTo>
                  <a:lnTo>
                    <a:pt x="206" y="15"/>
                  </a:lnTo>
                  <a:lnTo>
                    <a:pt x="218" y="24"/>
                  </a:lnTo>
                  <a:lnTo>
                    <a:pt x="230" y="32"/>
                  </a:lnTo>
                  <a:lnTo>
                    <a:pt x="239" y="43"/>
                  </a:lnTo>
                  <a:lnTo>
                    <a:pt x="249" y="55"/>
                  </a:lnTo>
                  <a:lnTo>
                    <a:pt x="257" y="68"/>
                  </a:lnTo>
                  <a:lnTo>
                    <a:pt x="263" y="82"/>
                  </a:lnTo>
                  <a:lnTo>
                    <a:pt x="269" y="96"/>
                  </a:lnTo>
                  <a:lnTo>
                    <a:pt x="273" y="112"/>
                  </a:lnTo>
                  <a:lnTo>
                    <a:pt x="276" y="127"/>
                  </a:lnTo>
                  <a:lnTo>
                    <a:pt x="278" y="144"/>
                  </a:lnTo>
                  <a:lnTo>
                    <a:pt x="279" y="160"/>
                  </a:lnTo>
                  <a:lnTo>
                    <a:pt x="279" y="176"/>
                  </a:lnTo>
                  <a:lnTo>
                    <a:pt x="39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413292" y="692696"/>
            <a:ext cx="8856984" cy="1080120"/>
          </a:xfrm>
        </p:spPr>
        <p:txBody>
          <a:bodyPr/>
          <a:lstStyle/>
          <a:p>
            <a:r>
              <a:rPr lang="sl-SI" sz="3000" dirty="0"/>
              <a:t>Sporočena prosta delovna mesta* po področnih skupinah poklicev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21" y="6419418"/>
            <a:ext cx="910850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900" i="1" dirty="0" smtClean="0">
                <a:solidFill>
                  <a:srgbClr val="000000"/>
                </a:solidFill>
              </a:rPr>
              <a:t>Opombe:  - </a:t>
            </a:r>
            <a:r>
              <a:rPr lang="sl-SI" sz="900" i="1" dirty="0">
                <a:solidFill>
                  <a:srgbClr val="000000"/>
                </a:solidFill>
              </a:rPr>
              <a:t>10 najpogostejših področnih </a:t>
            </a:r>
            <a:r>
              <a:rPr lang="sl-SI" sz="900" i="1" dirty="0" smtClean="0">
                <a:solidFill>
                  <a:srgbClr val="000000"/>
                </a:solidFill>
              </a:rPr>
              <a:t>skupin poklicev SKP-08,</a:t>
            </a:r>
            <a:endParaRPr lang="sl-SI" sz="900" i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sl-SI" sz="900" i="1" dirty="0" smtClean="0">
                <a:solidFill>
                  <a:srgbClr val="000000"/>
                </a:solidFill>
              </a:rPr>
              <a:t>                 - * z </a:t>
            </a:r>
            <a:r>
              <a:rPr lang="sl-SI" sz="900" i="1" dirty="0">
                <a:solidFill>
                  <a:srgbClr val="000000"/>
                </a:solidFill>
              </a:rPr>
              <a:t>12. aprilom 2013 </a:t>
            </a:r>
            <a:r>
              <a:rPr lang="sl-SI" sz="900" i="1" dirty="0" smtClean="0">
                <a:solidFill>
                  <a:srgbClr val="000000"/>
                </a:solidFill>
              </a:rPr>
              <a:t>je ZUTD-A </a:t>
            </a:r>
            <a:r>
              <a:rPr lang="sl-SI" sz="900" i="1" dirty="0">
                <a:solidFill>
                  <a:srgbClr val="000000"/>
                </a:solidFill>
              </a:rPr>
              <a:t>ukinil obvezno prijavo prostega delovnega mesta pri </a:t>
            </a:r>
            <a:r>
              <a:rPr lang="sl-SI" sz="900" i="1" dirty="0" smtClean="0">
                <a:solidFill>
                  <a:srgbClr val="000000"/>
                </a:solidFill>
              </a:rPr>
              <a:t>Zavodu, zato </a:t>
            </a:r>
            <a:r>
              <a:rPr lang="sl-SI" sz="900" i="1" dirty="0">
                <a:solidFill>
                  <a:srgbClr val="000000"/>
                </a:solidFill>
                <a:latin typeface="Arial" charset="0"/>
              </a:rPr>
              <a:t>Zavod nima več podatkov o vseh prostih delovnih mestih v državi</a:t>
            </a:r>
            <a:r>
              <a:rPr lang="sl-SI" sz="900" i="1" dirty="0" smtClean="0">
                <a:solidFill>
                  <a:srgbClr val="000000"/>
                </a:solidFill>
              </a:rPr>
              <a:t>.</a:t>
            </a:r>
            <a:endParaRPr lang="sl-SI" sz="900" i="1" dirty="0">
              <a:solidFill>
                <a:srgbClr val="000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41284" y="2074949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339E35"/>
                </a:solidFill>
              </a:rPr>
              <a:t>Skupno število sporočenih prostih delovnih mest:</a:t>
            </a:r>
            <a:endParaRPr lang="sl-SI" dirty="0">
              <a:solidFill>
                <a:srgbClr val="339E35"/>
              </a:solidFill>
            </a:endParaRPr>
          </a:p>
        </p:txBody>
      </p:sp>
      <p:pic>
        <p:nvPicPr>
          <p:cNvPr id="7" name="Slika 6"/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7660" y="1448288"/>
            <a:ext cx="2089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grada noge 3"/>
          <p:cNvSpPr>
            <a:spLocks noGrp="1"/>
          </p:cNvSpPr>
          <p:nvPr>
            <p:ph type="ftr" sz="quarter" idx="10"/>
          </p:nvPr>
        </p:nvSpPr>
        <p:spPr>
          <a:xfrm>
            <a:off x="444500" y="204788"/>
            <a:ext cx="5063604" cy="271884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Predstavitev trga dela na območju Območne službe Maribor</a:t>
            </a:r>
            <a:endParaRPr lang="sl-SI" dirty="0"/>
          </a:p>
        </p:txBody>
      </p:sp>
      <p:pic>
        <p:nvPicPr>
          <p:cNvPr id="8" name="Slika 7"/>
          <p:cNvPicPr>
            <a:picLocks noChangeAspect="1" noChangeArrowheads="1"/>
          </p:cNvPicPr>
          <p:nvPr>
            <p:extLst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006596"/>
            <a:ext cx="10810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257175" y="2482850"/>
            <a:ext cx="8605838" cy="36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91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jeni pravokotnik 17"/>
          <p:cNvSpPr/>
          <p:nvPr/>
        </p:nvSpPr>
        <p:spPr>
          <a:xfrm>
            <a:off x="899592" y="620688"/>
            <a:ext cx="7560840" cy="618211"/>
          </a:xfrm>
          <a:prstGeom prst="roundRect">
            <a:avLst/>
          </a:prstGeom>
          <a:solidFill>
            <a:srgbClr val="009A4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kern="0" dirty="0">
                <a:solidFill>
                  <a:prstClr val="white"/>
                </a:solidFill>
                <a:latin typeface="Calibri"/>
                <a:cs typeface="Arial" pitchFamily="34" charset="0"/>
              </a:rPr>
              <a:t>NAJBOLJ ISKANI </a:t>
            </a:r>
            <a:r>
              <a:rPr lang="sl-SI" sz="2400" b="1" kern="0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POKLICI* </a:t>
            </a:r>
            <a:r>
              <a:rPr lang="sl-SI" sz="2400" b="1" kern="0" dirty="0">
                <a:solidFill>
                  <a:prstClr val="white"/>
                </a:solidFill>
                <a:latin typeface="Calibri"/>
                <a:cs typeface="Arial" pitchFamily="34" charset="0"/>
              </a:rPr>
              <a:t>od januarja do </a:t>
            </a:r>
            <a:r>
              <a:rPr lang="sl-SI" sz="2400" b="1" kern="0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avgusta 2015</a:t>
            </a:r>
            <a:endParaRPr lang="sl-SI" sz="24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9" name="Zaobljeni pravokotnik 18"/>
          <p:cNvSpPr/>
          <p:nvPr/>
        </p:nvSpPr>
        <p:spPr>
          <a:xfrm>
            <a:off x="144016" y="1340768"/>
            <a:ext cx="2243399" cy="1315628"/>
          </a:xfrm>
          <a:prstGeom prst="roundRect">
            <a:avLst/>
          </a:prstGeom>
          <a:solidFill>
            <a:srgbClr val="647D3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555 varilcev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0" name="Zaobljeni pravokotnik 19"/>
          <p:cNvSpPr/>
          <p:nvPr/>
        </p:nvSpPr>
        <p:spPr>
          <a:xfrm>
            <a:off x="2448272" y="1484784"/>
            <a:ext cx="2243399" cy="131562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442 orodjarjev in ključavničarjev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1" name="Zaobljeni pravokotnik 20"/>
          <p:cNvSpPr/>
          <p:nvPr/>
        </p:nvSpPr>
        <p:spPr>
          <a:xfrm>
            <a:off x="395536" y="4005064"/>
            <a:ext cx="2243399" cy="1315628"/>
          </a:xfrm>
          <a:prstGeom prst="roundRect">
            <a:avLst/>
          </a:prstGeom>
          <a:solidFill>
            <a:srgbClr val="2B852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305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elektroinštalaterjev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2" name="Zaobljeni pravokotnik 21"/>
          <p:cNvSpPr/>
          <p:nvPr/>
        </p:nvSpPr>
        <p:spPr>
          <a:xfrm>
            <a:off x="240369" y="2708920"/>
            <a:ext cx="2243399" cy="1315628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171 prodajalcev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4" name="Zaobljeni pravokotnik 23"/>
          <p:cNvSpPr/>
          <p:nvPr/>
        </p:nvSpPr>
        <p:spPr>
          <a:xfrm>
            <a:off x="2430442" y="4046248"/>
            <a:ext cx="2243399" cy="1315628"/>
          </a:xfrm>
          <a:prstGeom prst="roundRect">
            <a:avLst/>
          </a:prstGeom>
          <a:solidFill>
            <a:srgbClr val="7ABC3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159 izvajalcev </a:t>
            </a:r>
            <a:r>
              <a:rPr lang="sl-SI" b="1" kern="0" dirty="0" err="1">
                <a:solidFill>
                  <a:schemeClr val="bg1"/>
                </a:solidFill>
                <a:latin typeface="Calibri"/>
                <a:cs typeface="Arial" pitchFamily="34" charset="0"/>
              </a:rPr>
              <a:t>suhomontažne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 gradnje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5" name="Zaobljeni pravokotnik 24"/>
          <p:cNvSpPr/>
          <p:nvPr/>
        </p:nvSpPr>
        <p:spPr>
          <a:xfrm>
            <a:off x="136951" y="5113918"/>
            <a:ext cx="2243399" cy="131562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138 tesarjev</a:t>
            </a:r>
            <a:endParaRPr lang="sl-SI" b="1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6" name="Zaobljeni pravokotnik 25"/>
          <p:cNvSpPr/>
          <p:nvPr/>
        </p:nvSpPr>
        <p:spPr>
          <a:xfrm>
            <a:off x="2267744" y="2814909"/>
            <a:ext cx="2243399" cy="1315628"/>
          </a:xfrm>
          <a:prstGeom prst="roundRect">
            <a:avLst/>
          </a:prstGeom>
          <a:solidFill>
            <a:srgbClr val="9BBB59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189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zidarjev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" name="Zaobljeni pravokotnik 27"/>
          <p:cNvSpPr/>
          <p:nvPr/>
        </p:nvSpPr>
        <p:spPr>
          <a:xfrm>
            <a:off x="4772562" y="3915329"/>
            <a:ext cx="2243399" cy="1315628"/>
          </a:xfrm>
          <a:prstGeom prst="roundRect">
            <a:avLst/>
          </a:prstGeom>
          <a:solidFill>
            <a:srgbClr val="2B852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153 komercialnih zastopnikov za prodajo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9" name="Zaobljeni pravokotnik 28"/>
          <p:cNvSpPr/>
          <p:nvPr/>
        </p:nvSpPr>
        <p:spPr>
          <a:xfrm>
            <a:off x="4572000" y="1340768"/>
            <a:ext cx="2243399" cy="1315628"/>
          </a:xfrm>
          <a:prstGeom prst="roundRect">
            <a:avLst/>
          </a:prstGeom>
          <a:solidFill>
            <a:srgbClr val="00B85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268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voznikov tovornjakov in vlačilcev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0" name="Zaobljeni pravokotnik 29"/>
          <p:cNvSpPr/>
          <p:nvPr/>
        </p:nvSpPr>
        <p:spPr>
          <a:xfrm>
            <a:off x="6794884" y="4082342"/>
            <a:ext cx="2243399" cy="1315628"/>
          </a:xfrm>
          <a:prstGeom prst="roundRect">
            <a:avLst/>
          </a:prstGeom>
          <a:solidFill>
            <a:srgbClr val="008E4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166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elektromehanikov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1" name="Zaobljeni pravokotnik 30"/>
          <p:cNvSpPr/>
          <p:nvPr/>
        </p:nvSpPr>
        <p:spPr>
          <a:xfrm>
            <a:off x="6865105" y="1556792"/>
            <a:ext cx="2243399" cy="1315628"/>
          </a:xfrm>
          <a:prstGeom prst="roundRect">
            <a:avLst/>
          </a:prstGeom>
          <a:solidFill>
            <a:srgbClr val="2B852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203 natakarji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2" name="Zaobljeni pravokotnik 31"/>
          <p:cNvSpPr/>
          <p:nvPr/>
        </p:nvSpPr>
        <p:spPr>
          <a:xfrm>
            <a:off x="4320480" y="2766118"/>
            <a:ext cx="2243399" cy="125843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171 sodelavcev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za </a:t>
            </a: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zdravstveno nego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8929" y="6645570"/>
            <a:ext cx="90364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900" i="1" dirty="0" smtClean="0">
                <a:solidFill>
                  <a:srgbClr val="000000"/>
                </a:solidFill>
              </a:rPr>
              <a:t>Opomba: * z </a:t>
            </a:r>
            <a:r>
              <a:rPr lang="sl-SI" sz="900" i="1" dirty="0">
                <a:solidFill>
                  <a:srgbClr val="000000"/>
                </a:solidFill>
              </a:rPr>
              <a:t>12. aprilom 2013 </a:t>
            </a:r>
            <a:r>
              <a:rPr lang="sl-SI" sz="900" i="1" dirty="0" smtClean="0">
                <a:solidFill>
                  <a:srgbClr val="000000"/>
                </a:solidFill>
              </a:rPr>
              <a:t>je ZUTD-A </a:t>
            </a:r>
            <a:r>
              <a:rPr lang="sl-SI" sz="900" i="1" dirty="0">
                <a:solidFill>
                  <a:srgbClr val="000000"/>
                </a:solidFill>
              </a:rPr>
              <a:t>ukinil obvezno prijavo prostega delovnega mesta pri </a:t>
            </a:r>
            <a:r>
              <a:rPr lang="sl-SI" sz="900" i="1" dirty="0" smtClean="0">
                <a:solidFill>
                  <a:srgbClr val="000000"/>
                </a:solidFill>
              </a:rPr>
              <a:t>Zavodu, zato </a:t>
            </a:r>
            <a:r>
              <a:rPr lang="sl-SI" sz="900" i="1" dirty="0">
                <a:solidFill>
                  <a:srgbClr val="000000"/>
                </a:solidFill>
                <a:latin typeface="Arial" charset="0"/>
              </a:rPr>
              <a:t>Zavod nima več podatkov o vseh prostih delovnih mestih v državi</a:t>
            </a:r>
            <a:r>
              <a:rPr lang="sl-SI" sz="900" i="1" dirty="0" smtClean="0">
                <a:solidFill>
                  <a:srgbClr val="000000"/>
                </a:solidFill>
              </a:rPr>
              <a:t>.</a:t>
            </a:r>
            <a:endParaRPr lang="sl-SI" sz="900" i="1" dirty="0">
              <a:solidFill>
                <a:srgbClr val="000000"/>
              </a:solidFill>
            </a:endParaRPr>
          </a:p>
        </p:txBody>
      </p:sp>
      <p:sp>
        <p:nvSpPr>
          <p:cNvPr id="27" name="Zaobljeni pravokotnik 26"/>
          <p:cNvSpPr/>
          <p:nvPr/>
        </p:nvSpPr>
        <p:spPr>
          <a:xfrm>
            <a:off x="6383351" y="2644002"/>
            <a:ext cx="2243399" cy="1315628"/>
          </a:xfrm>
          <a:prstGeom prst="roundRect">
            <a:avLst/>
          </a:prstGeom>
          <a:solidFill>
            <a:srgbClr val="63972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183 pripravljavcev in monterjev kovinskih konstrukcij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3" name="Zaobljeni pravokotnik 32"/>
          <p:cNvSpPr/>
          <p:nvPr/>
        </p:nvSpPr>
        <p:spPr>
          <a:xfrm>
            <a:off x="6794884" y="5299931"/>
            <a:ext cx="2243399" cy="131562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132 </a:t>
            </a: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mehanikov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in </a:t>
            </a: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serviserjev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kmetijskih, </a:t>
            </a:r>
            <a:r>
              <a:rPr lang="sl-SI" b="1" kern="0" dirty="0" err="1" smtClean="0">
                <a:solidFill>
                  <a:schemeClr val="bg1"/>
                </a:solidFill>
                <a:latin typeface="Calibri"/>
                <a:cs typeface="Arial" pitchFamily="34" charset="0"/>
              </a:rPr>
              <a:t>ind</a:t>
            </a: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. </a:t>
            </a:r>
            <a:r>
              <a:rPr lang="sl-SI" b="1" kern="0" dirty="0">
                <a:solidFill>
                  <a:schemeClr val="bg1"/>
                </a:solidFill>
                <a:latin typeface="Calibri"/>
                <a:cs typeface="Arial" pitchFamily="34" charset="0"/>
              </a:rPr>
              <a:t>in drugih </a:t>
            </a: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strojev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4" name="Zaobljeni pravokotnik 33"/>
          <p:cNvSpPr/>
          <p:nvPr/>
        </p:nvSpPr>
        <p:spPr>
          <a:xfrm>
            <a:off x="4451302" y="5176863"/>
            <a:ext cx="2243399" cy="1315628"/>
          </a:xfrm>
          <a:prstGeom prst="roundRect">
            <a:avLst/>
          </a:prstGeom>
          <a:solidFill>
            <a:srgbClr val="9BBB59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122 kuharjev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3" name="Zaobljeni pravokotnik 22"/>
          <p:cNvSpPr/>
          <p:nvPr/>
        </p:nvSpPr>
        <p:spPr>
          <a:xfrm>
            <a:off x="2292147" y="5329124"/>
            <a:ext cx="2243399" cy="1315628"/>
          </a:xfrm>
          <a:prstGeom prst="roundRect">
            <a:avLst/>
          </a:prstGeom>
          <a:solidFill>
            <a:srgbClr val="009A4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117 monterjev in serviserjev vodovod., plinskih inštalacij in naprav</a:t>
            </a:r>
            <a:endParaRPr lang="sl-SI" kern="0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23850" y="836613"/>
            <a:ext cx="73802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3300" dirty="0"/>
              <a:t>EURES</a:t>
            </a:r>
            <a:r>
              <a:rPr lang="sl-SI" altLang="sl-SI" sz="3300" b="1" dirty="0">
                <a:solidFill>
                  <a:schemeClr val="hlink"/>
                </a:solidFill>
                <a:latin typeface="Verdana" pitchFamily="34" charset="0"/>
              </a:rPr>
              <a:t>	</a:t>
            </a:r>
            <a:r>
              <a:rPr lang="sl-SI" altLang="sl-SI" sz="3300" b="1" dirty="0">
                <a:solidFill>
                  <a:srgbClr val="0000FF"/>
                </a:solidFill>
                <a:latin typeface="Verdana" pitchFamily="34" charset="0"/>
              </a:rPr>
              <a:t>			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0" y="1663700"/>
            <a:ext cx="9144000" cy="49403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80000"/>
              </a:spcBef>
              <a:buFontTx/>
              <a:buChar char="•"/>
              <a:defRPr/>
            </a:pPr>
            <a:r>
              <a:rPr lang="sl-SI" sz="2200" dirty="0">
                <a:solidFill>
                  <a:srgbClr val="006600"/>
                </a:solidFill>
              </a:rPr>
              <a:t>Odprt trg delovne sile v EU iskalcem zaposlitve omogoča, da si delo iščejo v širšem prostoru EU. Ključna naloga je posredovanje zaposlitev, ki zajema informacije o prostih delovnih mestih v posameznih državah in življenjskih in delovnih pogojih.</a:t>
            </a:r>
          </a:p>
          <a:p>
            <a:pPr marL="342900" indent="-342900">
              <a:spcBef>
                <a:spcPts val="1200"/>
              </a:spcBef>
              <a:buFontTx/>
              <a:buChar char="•"/>
              <a:defRPr/>
            </a:pPr>
            <a:r>
              <a:rPr lang="sl-SI" sz="2200" dirty="0">
                <a:solidFill>
                  <a:srgbClr val="006600"/>
                </a:solidFill>
              </a:rPr>
              <a:t>Stare članice EU: prevladujejo potrebe po zdravstvenem osebju </a:t>
            </a:r>
            <a:r>
              <a:rPr lang="sl-SI" sz="2000" dirty="0">
                <a:solidFill>
                  <a:srgbClr val="797777"/>
                </a:solidFill>
              </a:rPr>
              <a:t>(zdravniki, razen v Avstriji, zdravstveni tehniki, medicinske sestre, negovalci in bolničarji),</a:t>
            </a:r>
            <a:r>
              <a:rPr lang="sl-SI" sz="2400" dirty="0">
                <a:solidFill>
                  <a:srgbClr val="006600"/>
                </a:solidFill>
              </a:rPr>
              <a:t> </a:t>
            </a:r>
            <a:r>
              <a:rPr lang="sl-SI" sz="2200" u="sng" dirty="0">
                <a:solidFill>
                  <a:srgbClr val="006600"/>
                </a:solidFill>
              </a:rPr>
              <a:t>delavci v kovinarstvu</a:t>
            </a:r>
            <a:r>
              <a:rPr lang="sl-SI" sz="2200" dirty="0">
                <a:solidFill>
                  <a:srgbClr val="006600"/>
                </a:solidFill>
              </a:rPr>
              <a:t> (varilci, ključavničarji, monterji konstrukcij), </a:t>
            </a:r>
            <a:r>
              <a:rPr lang="sl-SI" sz="2200" u="sng" dirty="0">
                <a:solidFill>
                  <a:srgbClr val="006600"/>
                </a:solidFill>
              </a:rPr>
              <a:t>v gradbeništvu</a:t>
            </a:r>
            <a:r>
              <a:rPr lang="sl-SI" sz="2200" dirty="0">
                <a:solidFill>
                  <a:srgbClr val="006600"/>
                </a:solidFill>
              </a:rPr>
              <a:t> </a:t>
            </a:r>
            <a:r>
              <a:rPr lang="sl-SI" sz="2000" dirty="0">
                <a:solidFill>
                  <a:srgbClr val="797777"/>
                </a:solidFill>
              </a:rPr>
              <a:t>(zlasti Irska),</a:t>
            </a:r>
            <a:r>
              <a:rPr lang="sl-SI" sz="2400" dirty="0">
                <a:solidFill>
                  <a:srgbClr val="006600"/>
                </a:solidFill>
              </a:rPr>
              <a:t> </a:t>
            </a:r>
            <a:r>
              <a:rPr lang="sl-SI" sz="2200" u="sng" dirty="0">
                <a:solidFill>
                  <a:srgbClr val="006600"/>
                </a:solidFill>
              </a:rPr>
              <a:t>mizarji</a:t>
            </a:r>
            <a:r>
              <a:rPr lang="sl-SI" sz="2200" dirty="0">
                <a:solidFill>
                  <a:srgbClr val="006600"/>
                </a:solidFill>
              </a:rPr>
              <a:t> – </a:t>
            </a:r>
            <a:r>
              <a:rPr lang="sl-SI" sz="2000" dirty="0">
                <a:solidFill>
                  <a:srgbClr val="797777"/>
                </a:solidFill>
              </a:rPr>
              <a:t>usposobljeni za samostojno opravljanje mizarskih del – unikatno pohištvo,</a:t>
            </a:r>
            <a:r>
              <a:rPr lang="sl-SI" sz="2200" dirty="0">
                <a:solidFill>
                  <a:srgbClr val="006600"/>
                </a:solidFill>
              </a:rPr>
              <a:t> </a:t>
            </a:r>
            <a:r>
              <a:rPr lang="sl-SI" sz="2200" u="sng" dirty="0">
                <a:solidFill>
                  <a:srgbClr val="006600"/>
                </a:solidFill>
              </a:rPr>
              <a:t>sezonska dela v gostinstvu in hotelirstvu</a:t>
            </a:r>
            <a:r>
              <a:rPr lang="sl-SI" sz="2400" dirty="0">
                <a:solidFill>
                  <a:srgbClr val="006600"/>
                </a:solidFill>
              </a:rPr>
              <a:t> </a:t>
            </a:r>
            <a:r>
              <a:rPr lang="sl-SI" sz="2000" dirty="0">
                <a:solidFill>
                  <a:srgbClr val="797777"/>
                </a:solidFill>
              </a:rPr>
              <a:t>(Avstrija, Italija, Grčija, Španija – v času zimske in letne sezone). </a:t>
            </a:r>
          </a:p>
          <a:p>
            <a:pPr marL="342900" indent="-342900">
              <a:spcBef>
                <a:spcPts val="1200"/>
              </a:spcBef>
              <a:buFontTx/>
              <a:buChar char="•"/>
              <a:defRPr/>
            </a:pPr>
            <a:r>
              <a:rPr lang="sl-SI" sz="2200" dirty="0">
                <a:solidFill>
                  <a:srgbClr val="006600"/>
                </a:solidFill>
              </a:rPr>
              <a:t>Vse informacije o trgu delovne sile, prostih delovnih mestih so dosegljivi na e-naslovu: </a:t>
            </a:r>
            <a:r>
              <a:rPr lang="sl-SI" sz="2400" dirty="0">
                <a:solidFill>
                  <a:schemeClr val="accent2"/>
                </a:solidFill>
              </a:rPr>
              <a:t>  </a:t>
            </a:r>
            <a:r>
              <a:rPr lang="sl-SI" sz="2200" dirty="0">
                <a:solidFill>
                  <a:schemeClr val="accent2"/>
                </a:solidFill>
                <a:hlinkClick r:id="rId4"/>
              </a:rPr>
              <a:t>http://eures.europa.eu</a:t>
            </a:r>
            <a:endParaRPr lang="sl-SI" sz="2200" dirty="0">
              <a:solidFill>
                <a:srgbClr val="006600"/>
              </a:solidFill>
            </a:endParaRPr>
          </a:p>
          <a:p>
            <a:pPr>
              <a:spcBef>
                <a:spcPct val="80000"/>
              </a:spcBef>
              <a:defRPr/>
            </a:pPr>
            <a:endParaRPr lang="sl-SI" sz="2400" dirty="0">
              <a:solidFill>
                <a:srgbClr val="006600"/>
              </a:solidFill>
            </a:endParaRPr>
          </a:p>
        </p:txBody>
      </p:sp>
      <p:graphicFrame>
        <p:nvGraphicFramePr>
          <p:cNvPr id="27652" name="Object 19"/>
          <p:cNvGraphicFramePr>
            <a:graphicFrameLocks noChangeAspect="1"/>
          </p:cNvGraphicFramePr>
          <p:nvPr/>
        </p:nvGraphicFramePr>
        <p:xfrm>
          <a:off x="8164513" y="720725"/>
          <a:ext cx="8001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8" name="Dokument" r:id="rId5" imgW="1772417" imgH="2169935" progId="Word.Document.8">
                  <p:embed/>
                </p:oleObj>
              </mc:Choice>
              <mc:Fallback>
                <p:oleObj name="Dokument" r:id="rId5" imgW="1772417" imgH="2169935" progId="Word.Documen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4513" y="720725"/>
                        <a:ext cx="8001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300" dirty="0" smtClean="0">
                <a:solidFill>
                  <a:schemeClr val="tx1"/>
                </a:solidFill>
              </a:rPr>
              <a:t>Spletna stran Zavoda: </a:t>
            </a:r>
            <a:r>
              <a:rPr lang="sl-SI" altLang="sl-SI" sz="3300" u="sng" dirty="0" err="1" smtClean="0">
                <a:solidFill>
                  <a:srgbClr val="339E35"/>
                </a:solidFill>
              </a:rPr>
              <a:t>www.ess.gov.si</a:t>
            </a:r>
            <a:endParaRPr lang="sl-SI" altLang="sl-SI" sz="3300" u="sng" dirty="0" smtClean="0">
              <a:solidFill>
                <a:srgbClr val="339E35"/>
              </a:solidFill>
            </a:endParaRPr>
          </a:p>
        </p:txBody>
      </p:sp>
      <p:pic>
        <p:nvPicPr>
          <p:cNvPr id="5" name="Slika 4"/>
          <p:cNvPicPr/>
          <p:nvPr/>
        </p:nvPicPr>
        <p:blipFill rotWithShape="1">
          <a:blip r:embed="rId3"/>
          <a:srcRect l="21790" t="5947" r="22042" b="3784"/>
          <a:stretch/>
        </p:blipFill>
        <p:spPr bwMode="auto">
          <a:xfrm>
            <a:off x="1259632" y="1340769"/>
            <a:ext cx="6192688" cy="5034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Spletna stran ZRSZ</a:t>
            </a:r>
            <a:endParaRPr lang="sl-SI" dirty="0"/>
          </a:p>
        </p:txBody>
      </p:sp>
      <p:pic>
        <p:nvPicPr>
          <p:cNvPr id="10" name="Ograda vsebine 9"/>
          <p:cNvPicPr>
            <a:picLocks noGrp="1"/>
          </p:cNvPicPr>
          <p:nvPr>
            <p:ph idx="1"/>
          </p:nvPr>
        </p:nvPicPr>
        <p:blipFill rotWithShape="1">
          <a:blip r:embed="rId2"/>
          <a:srcRect l="18667" t="5406" r="22463" b="3649"/>
          <a:stretch/>
        </p:blipFill>
        <p:spPr bwMode="auto">
          <a:xfrm>
            <a:off x="683568" y="836712"/>
            <a:ext cx="6984776" cy="5822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709799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grada vsebine 9"/>
          <p:cNvSpPr>
            <a:spLocks noGrp="1"/>
          </p:cNvSpPr>
          <p:nvPr>
            <p:ph idx="1"/>
          </p:nvPr>
        </p:nvSpPr>
        <p:spPr>
          <a:xfrm>
            <a:off x="444500" y="620688"/>
            <a:ext cx="8519988" cy="6038875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endParaRPr lang="sl-SI" sz="2800" i="1" dirty="0" smtClean="0">
              <a:solidFill>
                <a:srgbClr val="49904D"/>
              </a:solidFill>
            </a:endParaRPr>
          </a:p>
          <a:p>
            <a:pPr marL="0" indent="0" algn="ctr">
              <a:buNone/>
            </a:pPr>
            <a:endParaRPr lang="sl-SI" sz="2800" i="1" dirty="0" smtClean="0">
              <a:solidFill>
                <a:srgbClr val="49904D"/>
              </a:solidFill>
            </a:endParaRPr>
          </a:p>
          <a:p>
            <a:pPr marL="0" indent="0" algn="ctr">
              <a:buNone/>
            </a:pPr>
            <a:endParaRPr lang="sl-SI" sz="2800" i="1" dirty="0">
              <a:solidFill>
                <a:srgbClr val="49904D"/>
              </a:solidFill>
            </a:endParaRPr>
          </a:p>
          <a:p>
            <a:pPr marL="0" indent="0" algn="ctr">
              <a:buNone/>
            </a:pPr>
            <a:endParaRPr lang="sl-SI" sz="1100" i="1" dirty="0">
              <a:solidFill>
                <a:srgbClr val="49904D"/>
              </a:solidFill>
            </a:endParaRPr>
          </a:p>
          <a:p>
            <a:pPr marL="0" indent="0" algn="ctr">
              <a:buNone/>
            </a:pPr>
            <a:endParaRPr lang="sl-SI" sz="2800" i="1" dirty="0" smtClean="0">
              <a:solidFill>
                <a:srgbClr val="49904D"/>
              </a:solidFill>
            </a:endParaRPr>
          </a:p>
          <a:p>
            <a:pPr marL="0" indent="0" algn="ctr">
              <a:buNone/>
            </a:pPr>
            <a:endParaRPr lang="sl-SI" sz="1800" b="1" dirty="0" smtClean="0"/>
          </a:p>
          <a:p>
            <a:pPr marL="0" indent="0" algn="ctr">
              <a:buNone/>
            </a:pPr>
            <a:endParaRPr lang="sl-SI" sz="1800" b="1" dirty="0"/>
          </a:p>
          <a:p>
            <a:pPr marL="0" indent="0" algn="ctr">
              <a:buNone/>
            </a:pPr>
            <a:r>
              <a:rPr lang="sl-SI" sz="1800" b="1" dirty="0" smtClean="0"/>
              <a:t>Zavod Republike Slovenije za zaposlovanje, </a:t>
            </a:r>
          </a:p>
          <a:p>
            <a:pPr marL="0" indent="0" algn="ctr">
              <a:buNone/>
            </a:pPr>
            <a:r>
              <a:rPr lang="sl-SI" sz="1800" b="1" dirty="0" smtClean="0"/>
              <a:t>Območna služba Maribor</a:t>
            </a:r>
            <a:endParaRPr lang="sl-SI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338437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981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620688"/>
            <a:ext cx="8467725" cy="652463"/>
          </a:xfrm>
        </p:spPr>
        <p:txBody>
          <a:bodyPr/>
          <a:lstStyle/>
          <a:p>
            <a:pPr eaLnBrk="1" hangingPunct="1"/>
            <a:r>
              <a:rPr lang="sl-SI" altLang="sl-SI" sz="3200" dirty="0" smtClean="0">
                <a:solidFill>
                  <a:schemeClr val="tx1"/>
                </a:solidFill>
              </a:rPr>
              <a:t>Uradi za delo Območne službe Maribor</a:t>
            </a:r>
            <a:endParaRPr lang="en-US" altLang="sl-SI" sz="3200" dirty="0" smtClean="0">
              <a:solidFill>
                <a:schemeClr val="tx1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3" y="1700213"/>
            <a:ext cx="7451725" cy="4578350"/>
          </a:xfrm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659563" y="2376488"/>
            <a:ext cx="1187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l-SI" sz="16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LENART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286125" y="1804988"/>
            <a:ext cx="1223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PESNICA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286375" y="4286250"/>
            <a:ext cx="1712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SLOVENSKA BISTRICA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786063" y="2571750"/>
            <a:ext cx="936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RUŠE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362700" y="3030538"/>
            <a:ext cx="1657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6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MARIBOR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5013" y="2208213"/>
            <a:ext cx="1584325" cy="360362"/>
          </a:xfrm>
          <a:prstGeom prst="curvedDownArrow">
            <a:avLst>
              <a:gd name="adj1" fmla="val 49257"/>
              <a:gd name="adj2" fmla="val 137187"/>
              <a:gd name="adj3" fmla="val 47060"/>
            </a:avLst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l-SI" sz="1800">
              <a:solidFill>
                <a:srgbClr val="FF00FF"/>
              </a:solidFill>
            </a:endParaRP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 flipH="1">
            <a:off x="5435600" y="1920875"/>
            <a:ext cx="1871663" cy="431800"/>
          </a:xfrm>
          <a:prstGeom prst="curvedDownArrow">
            <a:avLst>
              <a:gd name="adj1" fmla="val 56550"/>
              <a:gd name="adj2" fmla="val 143241"/>
              <a:gd name="adj3" fmla="val 33333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>
              <a:solidFill>
                <a:schemeClr val="tx1"/>
              </a:solidFill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963489">
            <a:off x="3851275" y="1560513"/>
            <a:ext cx="1655763" cy="503237"/>
          </a:xfrm>
          <a:prstGeom prst="curvedDownArrow">
            <a:avLst>
              <a:gd name="adj1" fmla="val 35644"/>
              <a:gd name="adj2" fmla="val 96209"/>
              <a:gd name="adj3" fmla="val 30917"/>
            </a:avLst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>
              <a:solidFill>
                <a:schemeClr val="tx1"/>
              </a:solidFill>
            </a:endParaRP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 rot="17223077" flipH="1" flipV="1">
            <a:off x="5602288" y="2473325"/>
            <a:ext cx="458787" cy="1655763"/>
          </a:xfrm>
          <a:prstGeom prst="curvedLeftArrow">
            <a:avLst>
              <a:gd name="adj1" fmla="val 40468"/>
              <a:gd name="adj2" fmla="val 112648"/>
              <a:gd name="adj3" fmla="val 38968"/>
            </a:avLst>
          </a:prstGeom>
          <a:solidFill>
            <a:srgbClr val="62F8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>
              <a:solidFill>
                <a:schemeClr val="tx1"/>
              </a:solidFill>
            </a:endParaRP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 rot="-1455596" flipH="1" flipV="1">
            <a:off x="4576763" y="3071813"/>
            <a:ext cx="504825" cy="1800225"/>
          </a:xfrm>
          <a:prstGeom prst="curvedLeftArrow">
            <a:avLst>
              <a:gd name="adj1" fmla="val 53524"/>
              <a:gd name="adj2" fmla="val 124844"/>
              <a:gd name="adj3" fmla="val 33333"/>
            </a:avLst>
          </a:prstGeom>
          <a:solidFill>
            <a:srgbClr val="6A73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>
              <a:solidFill>
                <a:schemeClr val="tx1"/>
              </a:solidFill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55625" y="6240463"/>
            <a:ext cx="6335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sl-SI" altLang="sl-SI" sz="1800" dirty="0">
                <a:solidFill>
                  <a:schemeClr val="bg2"/>
                </a:solidFill>
              </a:rPr>
              <a:t> Skupna površina predstavlja 6,5 % slovenskega ozemlja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6102350" y="765175"/>
            <a:ext cx="26527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600">
                <a:solidFill>
                  <a:srgbClr val="CC0066"/>
                </a:solidFill>
              </a:rPr>
              <a:t>Delovno aktivno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600">
                <a:solidFill>
                  <a:srgbClr val="CC0066"/>
                </a:solidFill>
              </a:rPr>
              <a:t>prebivalstvo</a:t>
            </a:r>
            <a:endParaRPr lang="en-US" altLang="sl-SI" sz="2600">
              <a:solidFill>
                <a:srgbClr val="CC0066"/>
              </a:solidFill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3133725" y="3521075"/>
            <a:ext cx="2425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800">
                <a:solidFill>
                  <a:srgbClr val="0033CC"/>
                </a:solidFill>
              </a:rPr>
              <a:t>Registrirana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800">
                <a:solidFill>
                  <a:srgbClr val="0033CC"/>
                </a:solidFill>
              </a:rPr>
              <a:t>brezposelnost</a:t>
            </a:r>
            <a:endParaRPr lang="en-US" altLang="sl-SI" sz="2800">
              <a:solidFill>
                <a:srgbClr val="0033CC"/>
              </a:solidFill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395288" y="500063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800">
                <a:solidFill>
                  <a:srgbClr val="499049"/>
                </a:solidFill>
              </a:rPr>
              <a:t>Prebivalstvo</a:t>
            </a:r>
            <a:endParaRPr lang="en-US" altLang="sl-SI" sz="2800">
              <a:solidFill>
                <a:srgbClr val="499049"/>
              </a:solidFill>
            </a:endParaRPr>
          </a:p>
        </p:txBody>
      </p:sp>
      <p:pic>
        <p:nvPicPr>
          <p:cNvPr id="25605" name="Picture 10" descr="MCj043262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285875"/>
            <a:ext cx="1506538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 descr="MCj043262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000125"/>
            <a:ext cx="1341437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3" descr="MCj043262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285875"/>
            <a:ext cx="150971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5" descr="MCj043262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573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16"/>
          <p:cNvSpPr txBox="1">
            <a:spLocks noChangeArrowheads="1"/>
          </p:cNvSpPr>
          <p:nvPr/>
        </p:nvSpPr>
        <p:spPr bwMode="auto">
          <a:xfrm>
            <a:off x="352425" y="3225800"/>
            <a:ext cx="2600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dirty="0" smtClean="0">
                <a:solidFill>
                  <a:srgbClr val="499049"/>
                </a:solidFill>
              </a:rPr>
              <a:t>238.522 </a:t>
            </a:r>
            <a:r>
              <a:rPr lang="sl-SI" altLang="sl-SI" sz="2000" dirty="0">
                <a:solidFill>
                  <a:srgbClr val="499049"/>
                </a:solidFill>
              </a:rPr>
              <a:t>oseb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i="1" dirty="0" smtClean="0">
                <a:solidFill>
                  <a:srgbClr val="499049"/>
                </a:solidFill>
              </a:rPr>
              <a:t>11,6 </a:t>
            </a:r>
            <a:r>
              <a:rPr lang="sl-SI" altLang="sl-SI" sz="2000" i="1" dirty="0">
                <a:solidFill>
                  <a:srgbClr val="499049"/>
                </a:solidFill>
              </a:rPr>
              <a:t>% delež v državi</a:t>
            </a:r>
            <a:endParaRPr lang="en-US" altLang="sl-SI" sz="2000" i="1" dirty="0">
              <a:solidFill>
                <a:srgbClr val="499049"/>
              </a:solidFill>
            </a:endParaRPr>
          </a:p>
        </p:txBody>
      </p:sp>
      <p:grpSp>
        <p:nvGrpSpPr>
          <p:cNvPr id="25610" name="Group 17"/>
          <p:cNvGrpSpPr>
            <a:grpSpLocks/>
          </p:cNvGrpSpPr>
          <p:nvPr/>
        </p:nvGrpSpPr>
        <p:grpSpPr bwMode="auto">
          <a:xfrm>
            <a:off x="5221288" y="1560513"/>
            <a:ext cx="3887787" cy="3168650"/>
            <a:chOff x="3334" y="1207"/>
            <a:chExt cx="2449" cy="1996"/>
          </a:xfrm>
        </p:grpSpPr>
        <p:pic>
          <p:nvPicPr>
            <p:cNvPr id="25619" name="Picture 18" descr="MCj04339270000[1]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434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0" name="Picture 19" descr="MCj04339280000[1]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1207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1" name="Picture 20" descr="MCj04339290000[1]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34" y="1480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2" name="Picture 21" descr="MCj04339320000[1]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752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Picture 22" descr="MCj04339490000[1]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51" y="1979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4" name="Picture 23" descr="MCj04339600000[1]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" y="2123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1" name="Text Box 24"/>
          <p:cNvSpPr txBox="1">
            <a:spLocks noChangeArrowheads="1"/>
          </p:cNvSpPr>
          <p:nvPr/>
        </p:nvSpPr>
        <p:spPr bwMode="auto">
          <a:xfrm>
            <a:off x="5951538" y="4376738"/>
            <a:ext cx="2619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2000" dirty="0" smtClean="0">
                <a:solidFill>
                  <a:srgbClr val="CC0066"/>
                </a:solidFill>
              </a:rPr>
              <a:t>87.364 </a:t>
            </a:r>
            <a:r>
              <a:rPr lang="sl-SI" altLang="sl-SI" sz="2000" dirty="0">
                <a:solidFill>
                  <a:srgbClr val="CC0066"/>
                </a:solidFill>
              </a:rPr>
              <a:t>oseb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2000" i="1" dirty="0">
                <a:solidFill>
                  <a:srgbClr val="CC0066"/>
                </a:solidFill>
              </a:rPr>
              <a:t>10,8 % delež v državi</a:t>
            </a:r>
            <a:endParaRPr lang="en-US" altLang="sl-SI" sz="2000" i="1" dirty="0">
              <a:solidFill>
                <a:srgbClr val="CC0066"/>
              </a:solidFill>
            </a:endParaRPr>
          </a:p>
        </p:txBody>
      </p:sp>
      <p:sp>
        <p:nvSpPr>
          <p:cNvPr id="25612" name="Text Box 25"/>
          <p:cNvSpPr txBox="1">
            <a:spLocks noChangeArrowheads="1"/>
          </p:cNvSpPr>
          <p:nvPr/>
        </p:nvSpPr>
        <p:spPr bwMode="auto">
          <a:xfrm>
            <a:off x="2795588" y="6176963"/>
            <a:ext cx="26196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2000" dirty="0" smtClean="0">
                <a:solidFill>
                  <a:srgbClr val="3C48E6"/>
                </a:solidFill>
              </a:rPr>
              <a:t>14.430 oseb</a:t>
            </a:r>
            <a:endParaRPr lang="sl-SI" altLang="sl-SI" sz="2000" dirty="0">
              <a:solidFill>
                <a:srgbClr val="3C48E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2000" i="1" dirty="0" smtClean="0">
                <a:solidFill>
                  <a:srgbClr val="3C48E6"/>
                </a:solidFill>
              </a:rPr>
              <a:t>13,4 </a:t>
            </a:r>
            <a:r>
              <a:rPr lang="sl-SI" altLang="sl-SI" sz="2000" i="1" dirty="0">
                <a:solidFill>
                  <a:srgbClr val="3C48E6"/>
                </a:solidFill>
              </a:rPr>
              <a:t>% delež v državi</a:t>
            </a:r>
            <a:endParaRPr lang="en-US" altLang="sl-SI" sz="2000" i="1" dirty="0">
              <a:solidFill>
                <a:srgbClr val="3C48E6"/>
              </a:solidFill>
            </a:endParaRPr>
          </a:p>
        </p:txBody>
      </p:sp>
      <p:pic>
        <p:nvPicPr>
          <p:cNvPr id="25613" name="Picture 11" descr="MCj04326240000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714500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4" name="Skupina 24"/>
          <p:cNvGrpSpPr>
            <a:grpSpLocks/>
          </p:cNvGrpSpPr>
          <p:nvPr/>
        </p:nvGrpSpPr>
        <p:grpSpPr bwMode="auto">
          <a:xfrm>
            <a:off x="2411413" y="4378325"/>
            <a:ext cx="3724275" cy="2295525"/>
            <a:chOff x="1928813" y="4286250"/>
            <a:chExt cx="3724275" cy="2295525"/>
          </a:xfrm>
        </p:grpSpPr>
        <p:pic>
          <p:nvPicPr>
            <p:cNvPr id="25615" name="Picture 12" descr="MCj04326250000[1]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50" y="4357688"/>
              <a:ext cx="1555750" cy="155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6" name="Picture 29" descr="C:\Documents and Settings\BLStravs\Local Settings\Temporary Internet Files\Content.IE5\0IDM5GTS\MC900432623[1]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13" y="4572000"/>
              <a:ext cx="157797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7" name="Picture 25" descr="C:\Documents and Settings\BLStravs\Local Settings\Temporary Internet Files\Content.IE5\137U3OH6\MC900433954[1]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286250"/>
              <a:ext cx="1643063" cy="164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8" name="Picture 30" descr="C:\Documents and Settings\BLStravs\Local Settings\Temporary Internet Files\Content.IE5\TZXW0WUH\MC900432626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063" y="4857750"/>
              <a:ext cx="1724025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6126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692696"/>
            <a:ext cx="8467725" cy="807492"/>
          </a:xfrm>
        </p:spPr>
        <p:txBody>
          <a:bodyPr/>
          <a:lstStyle/>
          <a:p>
            <a:pPr eaLnBrk="1" hangingPunct="1"/>
            <a:r>
              <a:rPr lang="sl-SI" sz="3200" dirty="0"/>
              <a:t>Gibanje delovno aktivnega prebivalstva</a:t>
            </a:r>
            <a:r>
              <a:rPr lang="sl-SI" dirty="0"/>
              <a:t/>
            </a:r>
            <a:br>
              <a:rPr lang="sl-SI" dirty="0"/>
            </a:br>
            <a:r>
              <a:rPr lang="sl-SI" sz="1800" dirty="0"/>
              <a:t>(</a:t>
            </a:r>
            <a:r>
              <a:rPr lang="sl-SI" sz="1800" dirty="0" smtClean="0"/>
              <a:t>2001 </a:t>
            </a:r>
            <a:r>
              <a:rPr lang="sl-SI" sz="1800" dirty="0"/>
              <a:t>– </a:t>
            </a:r>
            <a:r>
              <a:rPr lang="sl-SI" sz="1800" dirty="0" smtClean="0"/>
              <a:t>2015)</a:t>
            </a:r>
            <a:endParaRPr lang="sl-SI" sz="1800" dirty="0"/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240060" y="6593635"/>
            <a:ext cx="55435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sz="900" b="1" i="1" dirty="0">
                <a:solidFill>
                  <a:srgbClr val="000000"/>
                </a:solidFill>
              </a:rPr>
              <a:t>Vir </a:t>
            </a:r>
            <a:r>
              <a:rPr lang="sl-SI" sz="900" b="1" i="1" dirty="0" smtClean="0">
                <a:solidFill>
                  <a:srgbClr val="000000"/>
                </a:solidFill>
              </a:rPr>
              <a:t>podatkov: </a:t>
            </a:r>
            <a:r>
              <a:rPr lang="sl-SI" sz="800" b="1" dirty="0" smtClean="0">
                <a:solidFill>
                  <a:srgbClr val="000000"/>
                </a:solidFill>
              </a:rPr>
              <a:t>SURS - </a:t>
            </a:r>
            <a:r>
              <a:rPr lang="sl-SI" sz="800" b="1" dirty="0" smtClean="0">
                <a:solidFill>
                  <a:srgbClr val="808080"/>
                </a:solidFill>
              </a:rPr>
              <a:t>delovno </a:t>
            </a:r>
            <a:r>
              <a:rPr lang="sl-SI" sz="800" b="1" dirty="0">
                <a:solidFill>
                  <a:srgbClr val="808080"/>
                </a:solidFill>
              </a:rPr>
              <a:t>aktivni po lokaciji delovnega mesta</a:t>
            </a:r>
          </a:p>
        </p:txBody>
      </p:sp>
      <p:pic>
        <p:nvPicPr>
          <p:cNvPr id="3" name="Slika 2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223245" y="1751674"/>
            <a:ext cx="8503741" cy="381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32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692696"/>
            <a:ext cx="8467725" cy="1311548"/>
          </a:xfrm>
        </p:spPr>
        <p:txBody>
          <a:bodyPr/>
          <a:lstStyle/>
          <a:p>
            <a:pPr eaLnBrk="1" hangingPunct="1"/>
            <a:r>
              <a:rPr lang="sl-SI" sz="3200" dirty="0"/>
              <a:t>Gibanje </a:t>
            </a:r>
            <a:r>
              <a:rPr lang="sl-SI" sz="3200" dirty="0" smtClean="0"/>
              <a:t>števila registrirano brezposelnih </a:t>
            </a:r>
            <a:r>
              <a:rPr lang="sl-SI" sz="3200" dirty="0"/>
              <a:t>in stopnje registrirane brezposelnosti </a:t>
            </a:r>
            <a:r>
              <a:rPr lang="sl-SI" dirty="0"/>
              <a:t/>
            </a:r>
            <a:br>
              <a:rPr lang="sl-SI" dirty="0"/>
            </a:br>
            <a:r>
              <a:rPr lang="sl-SI" sz="1800" dirty="0" smtClean="0"/>
              <a:t>(2001 </a:t>
            </a:r>
            <a:r>
              <a:rPr lang="sl-SI" sz="1800" dirty="0"/>
              <a:t>– </a:t>
            </a:r>
            <a:r>
              <a:rPr lang="sl-SI" sz="1800" dirty="0" smtClean="0"/>
              <a:t>2015)</a:t>
            </a: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252586" y="6250145"/>
            <a:ext cx="5543550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sz="900" b="1" i="1" dirty="0">
                <a:solidFill>
                  <a:srgbClr val="000000"/>
                </a:solidFill>
              </a:rPr>
              <a:t>Vir podatkov :</a:t>
            </a:r>
          </a:p>
          <a:p>
            <a:pPr>
              <a:spcBef>
                <a:spcPct val="20000"/>
              </a:spcBef>
            </a:pPr>
            <a:r>
              <a:rPr lang="sl-SI" sz="800" b="1" dirty="0">
                <a:solidFill>
                  <a:srgbClr val="000000"/>
                </a:solidFill>
              </a:rPr>
              <a:t>SURS </a:t>
            </a:r>
            <a:r>
              <a:rPr lang="sl-SI" sz="800" b="1" dirty="0" smtClean="0">
                <a:solidFill>
                  <a:srgbClr val="808080"/>
                </a:solidFill>
              </a:rPr>
              <a:t>(</a:t>
            </a:r>
            <a:r>
              <a:rPr lang="sl-SI" sz="1000" b="1" dirty="0" smtClean="0">
                <a:solidFill>
                  <a:srgbClr val="808080"/>
                </a:solidFill>
              </a:rPr>
              <a:t>*</a:t>
            </a:r>
            <a:r>
              <a:rPr lang="sl-SI" sz="800" b="1" dirty="0" smtClean="0">
                <a:solidFill>
                  <a:srgbClr val="808080"/>
                </a:solidFill>
              </a:rPr>
              <a:t> stopnja </a:t>
            </a:r>
            <a:r>
              <a:rPr lang="sl-SI" sz="800" b="1" dirty="0">
                <a:solidFill>
                  <a:srgbClr val="808080"/>
                </a:solidFill>
              </a:rPr>
              <a:t>registrirane </a:t>
            </a:r>
            <a:r>
              <a:rPr lang="sl-SI" sz="800" b="1" dirty="0" smtClean="0">
                <a:solidFill>
                  <a:srgbClr val="808080"/>
                </a:solidFill>
              </a:rPr>
              <a:t>brezposelnosti – objavljena je z dvomesečnim zamikom)</a:t>
            </a:r>
            <a:endParaRPr lang="sl-SI" sz="800" b="1" dirty="0">
              <a:solidFill>
                <a:srgbClr val="808080"/>
              </a:solidFill>
            </a:endParaRPr>
          </a:p>
          <a:p>
            <a:pPr>
              <a:spcBef>
                <a:spcPct val="20000"/>
              </a:spcBef>
            </a:pPr>
            <a:r>
              <a:rPr lang="sl-SI" sz="800" b="1" dirty="0">
                <a:solidFill>
                  <a:srgbClr val="000000"/>
                </a:solidFill>
              </a:rPr>
              <a:t>ZRSZ </a:t>
            </a:r>
            <a:r>
              <a:rPr lang="sl-SI" sz="800" b="1" dirty="0" smtClean="0">
                <a:solidFill>
                  <a:srgbClr val="808080"/>
                </a:solidFill>
              </a:rPr>
              <a:t>(registrirano brezposelni)</a:t>
            </a:r>
            <a:endParaRPr lang="sl-SI" sz="800" b="1" dirty="0">
              <a:solidFill>
                <a:srgbClr val="808080"/>
              </a:solidFill>
            </a:endParaRPr>
          </a:p>
        </p:txBody>
      </p:sp>
      <p:pic>
        <p:nvPicPr>
          <p:cNvPr id="3" name="Slika 2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404813" y="2254250"/>
            <a:ext cx="8405812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36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468313" y="548680"/>
            <a:ext cx="82423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3200" dirty="0">
                <a:solidFill>
                  <a:schemeClr val="tx1"/>
                </a:solidFill>
              </a:rPr>
              <a:t>Prosta </a:t>
            </a:r>
            <a:r>
              <a:rPr lang="sl-SI" altLang="sl-SI" sz="3200" dirty="0" smtClean="0">
                <a:solidFill>
                  <a:schemeClr val="tx1"/>
                </a:solidFill>
              </a:rPr>
              <a:t>dela* </a:t>
            </a:r>
            <a:r>
              <a:rPr lang="sl-SI" altLang="sl-SI" sz="2400" dirty="0" smtClean="0"/>
              <a:t>po področjih in ravneh izobrazbe </a:t>
            </a:r>
            <a:r>
              <a:rPr lang="sl-SI" altLang="sl-SI" sz="2400" dirty="0"/>
              <a:t>na območju OS </a:t>
            </a:r>
            <a:r>
              <a:rPr lang="sl-SI" altLang="sl-SI" sz="2400" dirty="0" smtClean="0"/>
              <a:t>MARIBOR, I-VIII 2015</a:t>
            </a:r>
            <a:endParaRPr lang="sl-SI" altLang="sl-SI" sz="24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8929" y="6636693"/>
            <a:ext cx="90364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900" i="1" dirty="0" smtClean="0">
                <a:solidFill>
                  <a:srgbClr val="000000"/>
                </a:solidFill>
              </a:rPr>
              <a:t>Opomba: * z </a:t>
            </a:r>
            <a:r>
              <a:rPr lang="sl-SI" sz="900" i="1" dirty="0">
                <a:solidFill>
                  <a:srgbClr val="000000"/>
                </a:solidFill>
              </a:rPr>
              <a:t>12. aprilom 2013 </a:t>
            </a:r>
            <a:r>
              <a:rPr lang="sl-SI" sz="900" i="1" dirty="0" smtClean="0">
                <a:solidFill>
                  <a:srgbClr val="000000"/>
                </a:solidFill>
              </a:rPr>
              <a:t>je ZUTD-A </a:t>
            </a:r>
            <a:r>
              <a:rPr lang="sl-SI" sz="900" i="1" dirty="0">
                <a:solidFill>
                  <a:srgbClr val="000000"/>
                </a:solidFill>
              </a:rPr>
              <a:t>ukinil obvezno prijavo prostega delovnega mesta pri </a:t>
            </a:r>
            <a:r>
              <a:rPr lang="sl-SI" sz="900" i="1" dirty="0" smtClean="0">
                <a:solidFill>
                  <a:srgbClr val="000000"/>
                </a:solidFill>
              </a:rPr>
              <a:t>Zavodu, zato </a:t>
            </a:r>
            <a:r>
              <a:rPr lang="sl-SI" sz="900" i="1" dirty="0">
                <a:solidFill>
                  <a:srgbClr val="000000"/>
                </a:solidFill>
                <a:latin typeface="Arial" charset="0"/>
              </a:rPr>
              <a:t>Zavod nima več podatkov o vseh prostih delovnih mestih v državi</a:t>
            </a:r>
            <a:r>
              <a:rPr lang="sl-SI" sz="900" i="1" dirty="0" smtClean="0">
                <a:solidFill>
                  <a:srgbClr val="000000"/>
                </a:solidFill>
              </a:rPr>
              <a:t>.</a:t>
            </a:r>
            <a:endParaRPr lang="sl-SI" sz="900" i="1" dirty="0">
              <a:solidFill>
                <a:srgbClr val="00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000547"/>
              </p:ext>
            </p:extLst>
          </p:nvPr>
        </p:nvGraphicFramePr>
        <p:xfrm>
          <a:off x="323528" y="1700808"/>
          <a:ext cx="8640961" cy="4320480"/>
        </p:xfrm>
        <a:graphic>
          <a:graphicData uri="http://schemas.openxmlformats.org/drawingml/2006/table">
            <a:tbl>
              <a:tblPr/>
              <a:tblGrid>
                <a:gridCol w="4862011"/>
                <a:gridCol w="626882"/>
                <a:gridCol w="768151"/>
                <a:gridCol w="953567"/>
                <a:gridCol w="768151"/>
                <a:gridCol w="662199"/>
              </a:tblGrid>
              <a:tr h="97968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Naziv področja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OŠ ali manj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nižje, srednje poklicno izobr.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srednje tehniško, strokovno, splošno iz.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terciarno iz.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skupaj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F9F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SPLOŠNE IZOBRAŽEVALNE AKTIVNOSTI/IZIDI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446659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IZOBRAŽEVALNE VEDE IN IZOBRAŽEVANJE UČITELJEV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279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UMETNOST IN HUMANISTIKA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DRUŽBENE, POSLOVNE, UPRAVNE IN PRAVNE VEDE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549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NARAVOSLOVJE, MATEMATIKA IN RAČUNALNIŠTVO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50332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TEHNIKA, PROIZVODNE TEHNOLOGIJE IN GRADBENIŠTVO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2002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2525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503326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KMETIJSTVO, GOZDARSTVO, RIBIŠTVO, VETERINARSTVO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ZDRAVSTVO IN SOCIALA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537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STORITVE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386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F9F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NEOPREDELJENO PO ŠIROKEM PODROČJU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2263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2877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F9F"/>
                    </a:solidFill>
                  </a:tcPr>
                </a:tc>
              </a:tr>
            </a:tbl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251520" y="6021288"/>
            <a:ext cx="7720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>
                <a:solidFill>
                  <a:schemeClr val="tx1">
                    <a:lumMod val="50000"/>
                  </a:schemeClr>
                </a:solidFill>
              </a:rPr>
              <a:t>Opomba: 9 Neopredeljeno po širokem področju – delodajalci niso opredelili področja izobrazbe v sporočilu o prostem delovnem mestu</a:t>
            </a:r>
            <a:endParaRPr lang="sl-SI" sz="1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468313" y="591022"/>
            <a:ext cx="82423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AutoNum type="arabicPeriod"/>
              <a:defRPr sz="2700">
                <a:solidFill>
                  <a:srgbClr val="79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100">
                <a:solidFill>
                  <a:srgbClr val="79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79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9777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9777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97777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3200" dirty="0" smtClean="0">
                <a:solidFill>
                  <a:schemeClr val="tx1"/>
                </a:solidFill>
              </a:rPr>
              <a:t>Registrirano brezposelne osebe </a:t>
            </a:r>
            <a:r>
              <a:rPr lang="sl-SI" altLang="sl-SI" sz="2400" dirty="0" smtClean="0"/>
              <a:t>po področjih in ravneh izobrazbe </a:t>
            </a:r>
            <a:r>
              <a:rPr lang="sl-SI" altLang="sl-SI" sz="2400" dirty="0"/>
              <a:t>na območju OS </a:t>
            </a:r>
            <a:r>
              <a:rPr lang="sl-SI" altLang="sl-SI" sz="2400" dirty="0" smtClean="0"/>
              <a:t>MARIBOR, VIII 2015</a:t>
            </a:r>
            <a:endParaRPr lang="sl-SI" altLang="sl-SI" sz="24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23969"/>
              </p:ext>
            </p:extLst>
          </p:nvPr>
        </p:nvGraphicFramePr>
        <p:xfrm>
          <a:off x="179510" y="1628800"/>
          <a:ext cx="8784977" cy="4464496"/>
        </p:xfrm>
        <a:graphic>
          <a:graphicData uri="http://schemas.openxmlformats.org/drawingml/2006/table">
            <a:tbl>
              <a:tblPr/>
              <a:tblGrid>
                <a:gridCol w="5040562"/>
                <a:gridCol w="576064"/>
                <a:gridCol w="744702"/>
                <a:gridCol w="969460"/>
                <a:gridCol w="780953"/>
                <a:gridCol w="673236"/>
              </a:tblGrid>
              <a:tr h="100419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Naziv področja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OŠ ali manj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nižje, srednje poklicno izobr.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srednje tehniško, strokovno, splošno iz.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terciarno iz.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skupaj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8BB"/>
                    </a:solidFill>
                  </a:tcPr>
                </a:tc>
              </a:tr>
              <a:tr h="363961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SPLOŠNE IZOBRAŽEVALNE AKTIVNOSTI/IZIDI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IZOBRAŽEVALNE VEDE IN </a:t>
                      </a:r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IZOBRAŽEVANJE   </a:t>
                      </a:r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UČITELJEV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278807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UMETNOST IN HUMANISTIKA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3797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DRUŽBENE, POSLOVNE, UPRAVNE IN PRAVNE VEDE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NARAVOSLOVJE, MATEMATIKA IN RAČUNALNIŠTVO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5204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TEHNIKA, PROIZVODNE TEHNOLOGIJE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</a:t>
                      </a:r>
                      <a:endParaRPr lang="sl-SI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GRADBENIŠTVO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520437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KMETIJSTVO, GOZDARSTVO, RIBIŠTVO</a:t>
                      </a:r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</a:p>
                    <a:p>
                      <a:pPr algn="l" fontAlgn="ctr"/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</a:t>
                      </a:r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VETERINARSTVO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316818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ZDRAVSTVO IN SOCIALA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STORITVE</a:t>
                      </a:r>
                    </a:p>
                  </a:txBody>
                  <a:tcPr marL="7972" marR="7972" marT="7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8B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869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300" dirty="0"/>
              <a:t>Iskalci prve zaposlitve po </a:t>
            </a:r>
            <a:r>
              <a:rPr lang="sl-SI" altLang="sl-SI" sz="3300" dirty="0" smtClean="0"/>
              <a:t>izobrazbi, VIII 2015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323850" y="1557338"/>
          <a:ext cx="4103688" cy="484441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27777"/>
                <a:gridCol w="575911"/>
              </a:tblGrid>
              <a:tr h="253364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u="none" strike="noStrike" dirty="0">
                          <a:solidFill>
                            <a:srgbClr val="339E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Naziv </a:t>
                      </a:r>
                      <a:r>
                        <a:rPr lang="sl-SI" sz="1800" b="0" u="none" strike="noStrike" dirty="0" smtClean="0">
                          <a:solidFill>
                            <a:srgbClr val="339E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izobraževalnega programa</a:t>
                      </a:r>
                      <a:endParaRPr lang="sl-SI" sz="1800" b="0" i="0" u="none" strike="noStrike" dirty="0">
                        <a:solidFill>
                          <a:srgbClr val="339E3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u="none" strike="noStrike" dirty="0" smtClean="0">
                          <a:solidFill>
                            <a:srgbClr val="339E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Št.</a:t>
                      </a:r>
                      <a:endParaRPr lang="sl-SI" sz="1800" b="0" i="0" u="none" strike="noStrike" dirty="0">
                        <a:solidFill>
                          <a:srgbClr val="339E3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Osnovna šola ali manj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Gimnazija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Ekonomski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Prodajalec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Pravo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Frizer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Administrator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Predšolska vzgoja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Strojni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Klasična gimnazija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Prometni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Turistični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Poslovni sekretar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Tehniška gimnazija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Slaščičar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Elektrotehnik računalništva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Ekonomska gimnazija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Ekonomske in poslovne vede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4716016" y="1557338"/>
          <a:ext cx="4104134" cy="484441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28241"/>
                <a:gridCol w="575893"/>
              </a:tblGrid>
              <a:tr h="253364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u="none" strike="noStrike" kern="1200" dirty="0" smtClean="0">
                          <a:solidFill>
                            <a:srgbClr val="339E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Naziv izobraževalnega programa</a:t>
                      </a:r>
                      <a:endParaRPr lang="sl-SI" sz="1800" b="0" u="none" strike="noStrike" kern="1200" dirty="0">
                        <a:solidFill>
                          <a:srgbClr val="339E3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u="none" strike="noStrike" kern="1200" dirty="0" smtClean="0">
                          <a:solidFill>
                            <a:srgbClr val="339E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Št.</a:t>
                      </a:r>
                      <a:endParaRPr lang="sl-SI" sz="1800" b="0" u="none" strike="noStrike" kern="1200" dirty="0">
                        <a:solidFill>
                          <a:srgbClr val="339E3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Tehnik računalništva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Živilski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Medijski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Arhitektura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Ekonomija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Razredni pouk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Aranžerski</a:t>
                      </a:r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Pomočnik v biotehniki in oskrbi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Poslovna ekonomija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Gradbeni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Medijske komunikacije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Kozmetični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Veterinarski tehnik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Slaščičar-konditor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Trgovec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Logistično inženirstvo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Računalnikar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00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413119" y="692696"/>
            <a:ext cx="8702305" cy="576064"/>
          </a:xfrm>
        </p:spPr>
        <p:txBody>
          <a:bodyPr/>
          <a:lstStyle/>
          <a:p>
            <a:r>
              <a:rPr lang="sl-SI" sz="3100" dirty="0"/>
              <a:t>Sporočena prosta delovna mesta* po dejavnostih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921" y="6419418"/>
            <a:ext cx="910850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900" i="1" dirty="0" smtClean="0">
                <a:solidFill>
                  <a:srgbClr val="000000"/>
                </a:solidFill>
              </a:rPr>
              <a:t>Opombe:  - 10 najpogostejših dejavnosti,</a:t>
            </a:r>
          </a:p>
          <a:p>
            <a:pPr eaLnBrk="1" hangingPunct="1">
              <a:spcBef>
                <a:spcPct val="50000"/>
              </a:spcBef>
            </a:pPr>
            <a:r>
              <a:rPr lang="sl-SI" sz="900" i="1" dirty="0" smtClean="0">
                <a:solidFill>
                  <a:srgbClr val="000000"/>
                </a:solidFill>
              </a:rPr>
              <a:t>                 </a:t>
            </a:r>
            <a:r>
              <a:rPr lang="sl-SI" sz="900" i="1" dirty="0">
                <a:solidFill>
                  <a:srgbClr val="000000"/>
                </a:solidFill>
              </a:rPr>
              <a:t>- * z </a:t>
            </a:r>
            <a:r>
              <a:rPr lang="sl-SI" sz="900" i="1" dirty="0" smtClean="0">
                <a:solidFill>
                  <a:srgbClr val="000000"/>
                </a:solidFill>
              </a:rPr>
              <a:t>12. aprilom 2013 je ZUTD-A ukinil obvezno prijavo prostega delovnega mesta pri Zavodu, zato </a:t>
            </a:r>
            <a:r>
              <a:rPr lang="sl-SI" sz="900" i="1" dirty="0" smtClean="0">
                <a:solidFill>
                  <a:srgbClr val="000000"/>
                </a:solidFill>
                <a:latin typeface="Arial" charset="0"/>
              </a:rPr>
              <a:t>Zavod nima več podatkov o vseh prostih delovnih mestih v državi</a:t>
            </a:r>
            <a:r>
              <a:rPr lang="sl-SI" sz="900" i="1" dirty="0" smtClean="0">
                <a:solidFill>
                  <a:srgbClr val="000000"/>
                </a:solidFill>
              </a:rPr>
              <a:t>.</a:t>
            </a:r>
            <a:endParaRPr lang="sl-SI" sz="900" i="1" dirty="0">
              <a:solidFill>
                <a:srgbClr val="00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341112" y="169151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339E35"/>
                </a:solidFill>
              </a:rPr>
              <a:t>Skupno število sporočenih prostih delovnih mest: </a:t>
            </a:r>
            <a:endParaRPr lang="sl-SI" dirty="0">
              <a:solidFill>
                <a:srgbClr val="339E35"/>
              </a:solidFill>
            </a:endParaRPr>
          </a:p>
        </p:txBody>
      </p:sp>
      <p:pic>
        <p:nvPicPr>
          <p:cNvPr id="6" name="Slika 5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395536" y="980728"/>
            <a:ext cx="2088232" cy="490418"/>
          </a:xfrm>
          <a:prstGeom prst="rect">
            <a:avLst/>
          </a:prstGeom>
        </p:spPr>
      </p:pic>
      <p:sp>
        <p:nvSpPr>
          <p:cNvPr id="9" name="Ograda noge 3"/>
          <p:cNvSpPr>
            <a:spLocks noGrp="1"/>
          </p:cNvSpPr>
          <p:nvPr>
            <p:ph type="ftr" sz="quarter" idx="10"/>
          </p:nvPr>
        </p:nvSpPr>
        <p:spPr>
          <a:xfrm>
            <a:off x="444500" y="204788"/>
            <a:ext cx="5063604" cy="271884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Predstavitev trga dela na območju Območne službe Maribor</a:t>
            </a:r>
            <a:endParaRPr lang="sl-SI" dirty="0"/>
          </a:p>
        </p:txBody>
      </p:sp>
      <p:pic>
        <p:nvPicPr>
          <p:cNvPr id="7" name="Slika 6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5220072" y="1633573"/>
            <a:ext cx="1080120" cy="453651"/>
          </a:xfrm>
          <a:prstGeom prst="rect">
            <a:avLst/>
          </a:prstGeom>
        </p:spPr>
      </p:pic>
      <p:pic>
        <p:nvPicPr>
          <p:cNvPr id="10" name="Slika 9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180975" y="2252663"/>
            <a:ext cx="8756650" cy="384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96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4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000000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5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9904D"/>
        </a:accent1>
        <a:accent2>
          <a:srgbClr val="28CE0C"/>
        </a:accent2>
        <a:accent3>
          <a:srgbClr val="FFFFFF"/>
        </a:accent3>
        <a:accent4>
          <a:srgbClr val="666565"/>
        </a:accent4>
        <a:accent5>
          <a:srgbClr val="B1C6B2"/>
        </a:accent5>
        <a:accent6>
          <a:srgbClr val="23BA0A"/>
        </a:accent6>
        <a:hlink>
          <a:srgbClr val="355AA5"/>
        </a:hlink>
        <a:folHlink>
          <a:srgbClr val="5B81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4990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A971EB50AA044099625F0F5338A7C0" ma:contentTypeVersion="0" ma:contentTypeDescription="Create a new document." ma:contentTypeScope="" ma:versionID="f82555653e7f18db528a0d3ac6fbd47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958A39E-0433-4E9D-8781-3585C72E8E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CB0992-5CDB-491B-BA62-42B268BAA996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C346996-2FD0-4959-B65E-55BAB4FD3C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7366</TotalTime>
  <Words>1045</Words>
  <Application>Microsoft Office PowerPoint</Application>
  <PresentationFormat>Diaprojekcija na zaslonu (4:3)</PresentationFormat>
  <Paragraphs>281</Paragraphs>
  <Slides>15</Slides>
  <Notes>9</Notes>
  <HiddenSlides>0</HiddenSlides>
  <MMClips>0</MMClips>
  <ScaleCrop>false</ScaleCrop>
  <HeadingPairs>
    <vt:vector size="8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Wingdings</vt:lpstr>
      <vt:lpstr>1_Default Design</vt:lpstr>
      <vt:lpstr>2_Default Design</vt:lpstr>
      <vt:lpstr>Dokument</vt:lpstr>
      <vt:lpstr>PowerPointova predstavitev</vt:lpstr>
      <vt:lpstr>Uradi za delo Območne službe Maribor</vt:lpstr>
      <vt:lpstr>PowerPointova predstavitev</vt:lpstr>
      <vt:lpstr>Gibanje delovno aktivnega prebivalstva (2001 – 2015)</vt:lpstr>
      <vt:lpstr>Gibanje števila registrirano brezposelnih in stopnje registrirane brezposelnosti  (2001 – 2015)</vt:lpstr>
      <vt:lpstr>PowerPointova predstavitev</vt:lpstr>
      <vt:lpstr>PowerPointova predstavitev</vt:lpstr>
      <vt:lpstr>Iskalci prve zaposlitve po izobrazbi, VIII 2015</vt:lpstr>
      <vt:lpstr>Sporočena prosta delovna mesta* po dejavnostih</vt:lpstr>
      <vt:lpstr>Sporočena prosta delovna mesta* po področnih skupinah poklicev</vt:lpstr>
      <vt:lpstr>PowerPointova predstavitev</vt:lpstr>
      <vt:lpstr>PowerPointova predstavitev</vt:lpstr>
      <vt:lpstr>Spletna stran Zavoda: www.ess.gov.si</vt:lpstr>
      <vt:lpstr>PowerPointova predstavitev</vt:lpstr>
      <vt:lpstr>PowerPointova predstavitev</vt:lpstr>
    </vt:vector>
  </TitlesOfParts>
  <Company>Futura DDB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Prezentacija ZRSZ slovenska - zelena</dc:title>
  <dc:creator>Marjan Božič</dc:creator>
  <cp:lastModifiedBy>Marija</cp:lastModifiedBy>
  <cp:revision>636</cp:revision>
  <cp:lastPrinted>2016-01-11T10:06:05Z</cp:lastPrinted>
  <dcterms:created xsi:type="dcterms:W3CDTF">2008-05-27T07:51:22Z</dcterms:created>
  <dcterms:modified xsi:type="dcterms:W3CDTF">2016-01-11T10:59:45Z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Prezentacija ZRSZ slovenska - zelena</vt:lpwstr>
  </property>
  <property fmtid="{D5CDD505-2E9C-101B-9397-08002B2CF9AE}" pid="3" name="Owner">
    <vt:lpwstr/>
  </property>
  <property fmtid="{D5CDD505-2E9C-101B-9397-08002B2CF9AE}" pid="4" name="Datum dokumenta">
    <vt:lpwstr>2008-08-08T00:00:00Z</vt:lpwstr>
  </property>
  <property fmtid="{D5CDD505-2E9C-101B-9397-08002B2CF9AE}" pid="5" name="Status">
    <vt:lpwstr/>
  </property>
  <property fmtid="{D5CDD505-2E9C-101B-9397-08002B2CF9AE}" pid="6" name="ContentTypeId">
    <vt:lpwstr>0x010100C5A971EB50AA044099625F0F5338A7C0</vt:lpwstr>
  </property>
</Properties>
</file>